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7" r:id="rId3"/>
    <p:sldId id="311" r:id="rId4"/>
    <p:sldId id="259" r:id="rId5"/>
    <p:sldId id="312" r:id="rId6"/>
    <p:sldId id="258" r:id="rId7"/>
    <p:sldId id="263" r:id="rId8"/>
    <p:sldId id="314" r:id="rId9"/>
    <p:sldId id="313" r:id="rId10"/>
    <p:sldId id="316" r:id="rId11"/>
    <p:sldId id="262" r:id="rId12"/>
    <p:sldId id="315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291" r:id="rId22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Signika" panose="020B0604020202020204" charset="0"/>
      <p:regular r:id="rId29"/>
      <p:bold r:id="rId30"/>
    </p:embeddedFont>
    <p:embeddedFont>
      <p:font typeface="Signika SemiBo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0BA127-A66B-449F-AB7C-9D67699CD8B8}">
  <a:tblStyle styleId="{F80BA127-A66B-449F-AB7C-9D67699CD8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0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8bcf2ff40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8bcf2ff40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86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8bcf2ff405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8bcf2ff405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0" name="Google Shape;6820;g8a954121b3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1" name="Google Shape;6821;g8a954121b3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8232d3605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8232d36057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8232d3605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8232d36057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7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8232d3605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1" name="Google Shape;4251;g8232d36057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8232d3605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8232d36057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78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8933a712fa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g8933a712fa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8bcf2ff40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8bcf2ff40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8bcf2ff40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8bcf2ff40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60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8bcf2ff40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8bcf2ff40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6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74704" y="4026996"/>
            <a:ext cx="61148" cy="57606"/>
          </a:xfrm>
          <a:custGeom>
            <a:avLst/>
            <a:gdLst/>
            <a:ahLst/>
            <a:cxnLst/>
            <a:rect l="l" t="t" r="r" b="b"/>
            <a:pathLst>
              <a:path w="1899" h="1789" extrusionOk="0">
                <a:moveTo>
                  <a:pt x="961" y="1"/>
                </a:moveTo>
                <a:cubicBezTo>
                  <a:pt x="534" y="1"/>
                  <a:pt x="165" y="289"/>
                  <a:pt x="59" y="674"/>
                </a:cubicBezTo>
                <a:cubicBezTo>
                  <a:pt x="0" y="1174"/>
                  <a:pt x="309" y="1660"/>
                  <a:pt x="736" y="1777"/>
                </a:cubicBezTo>
                <a:cubicBezTo>
                  <a:pt x="784" y="1785"/>
                  <a:pt x="832" y="1788"/>
                  <a:pt x="880" y="1788"/>
                </a:cubicBezTo>
                <a:cubicBezTo>
                  <a:pt x="1316" y="1788"/>
                  <a:pt x="1728" y="1493"/>
                  <a:pt x="1781" y="1042"/>
                </a:cubicBezTo>
                <a:cubicBezTo>
                  <a:pt x="1899" y="556"/>
                  <a:pt x="1590" y="129"/>
                  <a:pt x="1104" y="11"/>
                </a:cubicBezTo>
                <a:cubicBezTo>
                  <a:pt x="1056" y="4"/>
                  <a:pt x="1008" y="1"/>
                  <a:pt x="96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20370" y="2062134"/>
            <a:ext cx="61180" cy="57091"/>
          </a:xfrm>
          <a:custGeom>
            <a:avLst/>
            <a:gdLst/>
            <a:ahLst/>
            <a:cxnLst/>
            <a:rect l="l" t="t" r="r" b="b"/>
            <a:pathLst>
              <a:path w="1900" h="1773" extrusionOk="0">
                <a:moveTo>
                  <a:pt x="899" y="0"/>
                </a:moveTo>
                <a:cubicBezTo>
                  <a:pt x="502" y="0"/>
                  <a:pt x="173" y="286"/>
                  <a:pt x="60" y="702"/>
                </a:cubicBezTo>
                <a:cubicBezTo>
                  <a:pt x="1" y="1188"/>
                  <a:pt x="310" y="1688"/>
                  <a:pt x="795" y="1747"/>
                </a:cubicBezTo>
                <a:cubicBezTo>
                  <a:pt x="857" y="1764"/>
                  <a:pt x="920" y="1772"/>
                  <a:pt x="983" y="1772"/>
                </a:cubicBezTo>
                <a:cubicBezTo>
                  <a:pt x="1358" y="1772"/>
                  <a:pt x="1740" y="1486"/>
                  <a:pt x="1840" y="1070"/>
                </a:cubicBezTo>
                <a:cubicBezTo>
                  <a:pt x="1899" y="584"/>
                  <a:pt x="1590" y="143"/>
                  <a:pt x="1104" y="25"/>
                </a:cubicBezTo>
                <a:cubicBezTo>
                  <a:pt x="1035" y="8"/>
                  <a:pt x="966" y="0"/>
                  <a:pt x="89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55458" y="3140562"/>
            <a:ext cx="63080" cy="56994"/>
          </a:xfrm>
          <a:custGeom>
            <a:avLst/>
            <a:gdLst/>
            <a:ahLst/>
            <a:cxnLst/>
            <a:rect l="l" t="t" r="r" b="b"/>
            <a:pathLst>
              <a:path w="1959" h="1770" extrusionOk="0">
                <a:moveTo>
                  <a:pt x="979" y="1"/>
                </a:moveTo>
                <a:cubicBezTo>
                  <a:pt x="570" y="1"/>
                  <a:pt x="221" y="328"/>
                  <a:pt x="119" y="700"/>
                </a:cubicBezTo>
                <a:cubicBezTo>
                  <a:pt x="1" y="1186"/>
                  <a:pt x="310" y="1686"/>
                  <a:pt x="796" y="1745"/>
                </a:cubicBezTo>
                <a:cubicBezTo>
                  <a:pt x="865" y="1762"/>
                  <a:pt x="936" y="1770"/>
                  <a:pt x="1005" y="1770"/>
                </a:cubicBezTo>
                <a:cubicBezTo>
                  <a:pt x="1416" y="1770"/>
                  <a:pt x="1790" y="1484"/>
                  <a:pt x="1840" y="1068"/>
                </a:cubicBezTo>
                <a:cubicBezTo>
                  <a:pt x="1958" y="582"/>
                  <a:pt x="1649" y="156"/>
                  <a:pt x="1163" y="23"/>
                </a:cubicBezTo>
                <a:cubicBezTo>
                  <a:pt x="1101" y="8"/>
                  <a:pt x="1039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487152" y="1926218"/>
            <a:ext cx="63048" cy="56511"/>
          </a:xfrm>
          <a:custGeom>
            <a:avLst/>
            <a:gdLst/>
            <a:ahLst/>
            <a:cxnLst/>
            <a:rect l="l" t="t" r="r" b="b"/>
            <a:pathLst>
              <a:path w="1958" h="1755" extrusionOk="0">
                <a:moveTo>
                  <a:pt x="1043" y="1"/>
                </a:moveTo>
                <a:cubicBezTo>
                  <a:pt x="600" y="1"/>
                  <a:pt x="186" y="293"/>
                  <a:pt x="118" y="685"/>
                </a:cubicBezTo>
                <a:cubicBezTo>
                  <a:pt x="1" y="1171"/>
                  <a:pt x="310" y="1671"/>
                  <a:pt x="795" y="1730"/>
                </a:cubicBezTo>
                <a:cubicBezTo>
                  <a:pt x="867" y="1747"/>
                  <a:pt x="939" y="1755"/>
                  <a:pt x="1009" y="1755"/>
                </a:cubicBezTo>
                <a:cubicBezTo>
                  <a:pt x="1427" y="1755"/>
                  <a:pt x="1790" y="1469"/>
                  <a:pt x="1840" y="1053"/>
                </a:cubicBezTo>
                <a:cubicBezTo>
                  <a:pt x="1958" y="567"/>
                  <a:pt x="1663" y="126"/>
                  <a:pt x="1163" y="8"/>
                </a:cubicBezTo>
                <a:cubicBezTo>
                  <a:pt x="1123" y="3"/>
                  <a:pt x="1083" y="1"/>
                  <a:pt x="104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518902" y="1726155"/>
            <a:ext cx="61148" cy="57091"/>
          </a:xfrm>
          <a:custGeom>
            <a:avLst/>
            <a:gdLst/>
            <a:ahLst/>
            <a:cxnLst/>
            <a:rect l="l" t="t" r="r" b="b"/>
            <a:pathLst>
              <a:path w="1899" h="1773" extrusionOk="0">
                <a:moveTo>
                  <a:pt x="893" y="0"/>
                </a:moveTo>
                <a:cubicBezTo>
                  <a:pt x="487" y="0"/>
                  <a:pt x="160" y="287"/>
                  <a:pt x="59" y="702"/>
                </a:cubicBezTo>
                <a:cubicBezTo>
                  <a:pt x="1" y="1188"/>
                  <a:pt x="310" y="1688"/>
                  <a:pt x="795" y="1747"/>
                </a:cubicBezTo>
                <a:cubicBezTo>
                  <a:pt x="857" y="1764"/>
                  <a:pt x="919" y="1772"/>
                  <a:pt x="982" y="1772"/>
                </a:cubicBezTo>
                <a:cubicBezTo>
                  <a:pt x="1355" y="1772"/>
                  <a:pt x="1727" y="1486"/>
                  <a:pt x="1840" y="1070"/>
                </a:cubicBezTo>
                <a:cubicBezTo>
                  <a:pt x="1899" y="585"/>
                  <a:pt x="1590" y="84"/>
                  <a:pt x="1104" y="25"/>
                </a:cubicBezTo>
                <a:cubicBezTo>
                  <a:pt x="1032" y="8"/>
                  <a:pt x="962" y="0"/>
                  <a:pt x="89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78204" y="1961474"/>
            <a:ext cx="61180" cy="56994"/>
          </a:xfrm>
          <a:custGeom>
            <a:avLst/>
            <a:gdLst/>
            <a:ahLst/>
            <a:cxnLst/>
            <a:rect l="l" t="t" r="r" b="b"/>
            <a:pathLst>
              <a:path w="1900" h="1770" extrusionOk="0">
                <a:moveTo>
                  <a:pt x="880" y="1"/>
                </a:moveTo>
                <a:cubicBezTo>
                  <a:pt x="492" y="1"/>
                  <a:pt x="171" y="284"/>
                  <a:pt x="60" y="694"/>
                </a:cubicBezTo>
                <a:cubicBezTo>
                  <a:pt x="1" y="1194"/>
                  <a:pt x="310" y="1680"/>
                  <a:pt x="795" y="1738"/>
                </a:cubicBezTo>
                <a:cubicBezTo>
                  <a:pt x="862" y="1759"/>
                  <a:pt x="931" y="1769"/>
                  <a:pt x="1000" y="1769"/>
                </a:cubicBezTo>
                <a:cubicBezTo>
                  <a:pt x="1370" y="1769"/>
                  <a:pt x="1741" y="1483"/>
                  <a:pt x="1840" y="1061"/>
                </a:cubicBezTo>
                <a:cubicBezTo>
                  <a:pt x="1899" y="576"/>
                  <a:pt x="1590" y="149"/>
                  <a:pt x="1105" y="31"/>
                </a:cubicBezTo>
                <a:cubicBezTo>
                  <a:pt x="1028" y="10"/>
                  <a:pt x="953" y="1"/>
                  <a:pt x="88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37501" y="4386832"/>
            <a:ext cx="669599" cy="750646"/>
          </a:xfrm>
          <a:custGeom>
            <a:avLst/>
            <a:gdLst/>
            <a:ahLst/>
            <a:cxnLst/>
            <a:rect l="l" t="t" r="r" b="b"/>
            <a:pathLst>
              <a:path w="20795" h="23312" fill="none" extrusionOk="0">
                <a:moveTo>
                  <a:pt x="15085" y="7300"/>
                </a:moveTo>
                <a:cubicBezTo>
                  <a:pt x="13922" y="7550"/>
                  <a:pt x="14408" y="5769"/>
                  <a:pt x="14408" y="5769"/>
                </a:cubicBezTo>
                <a:cubicBezTo>
                  <a:pt x="14408" y="5769"/>
                  <a:pt x="15938" y="1"/>
                  <a:pt x="12141" y="310"/>
                </a:cubicBezTo>
                <a:cubicBezTo>
                  <a:pt x="12141" y="310"/>
                  <a:pt x="6372" y="1722"/>
                  <a:pt x="3194" y="6255"/>
                </a:cubicBezTo>
                <a:cubicBezTo>
                  <a:pt x="0" y="10802"/>
                  <a:pt x="5946" y="10670"/>
                  <a:pt x="5946" y="10670"/>
                </a:cubicBezTo>
                <a:cubicBezTo>
                  <a:pt x="5946" y="10670"/>
                  <a:pt x="6446" y="10611"/>
                  <a:pt x="6623" y="11656"/>
                </a:cubicBezTo>
                <a:cubicBezTo>
                  <a:pt x="6814" y="12760"/>
                  <a:pt x="5578" y="12701"/>
                  <a:pt x="5578" y="12701"/>
                </a:cubicBezTo>
                <a:cubicBezTo>
                  <a:pt x="1722" y="13496"/>
                  <a:pt x="5342" y="18161"/>
                  <a:pt x="5342" y="18161"/>
                </a:cubicBezTo>
                <a:cubicBezTo>
                  <a:pt x="10728" y="23311"/>
                  <a:pt x="12024" y="17351"/>
                  <a:pt x="12759" y="16321"/>
                </a:cubicBezTo>
                <a:cubicBezTo>
                  <a:pt x="13495" y="15217"/>
                  <a:pt x="15335" y="17852"/>
                  <a:pt x="17351" y="16615"/>
                </a:cubicBezTo>
                <a:cubicBezTo>
                  <a:pt x="19441" y="15394"/>
                  <a:pt x="20795" y="13128"/>
                  <a:pt x="19617" y="8595"/>
                </a:cubicBezTo>
                <a:cubicBezTo>
                  <a:pt x="18396" y="4048"/>
                  <a:pt x="16247" y="7050"/>
                  <a:pt x="15085" y="7300"/>
                </a:cubicBezTo>
                <a:close/>
                <a:moveTo>
                  <a:pt x="17601" y="9139"/>
                </a:moveTo>
                <a:cubicBezTo>
                  <a:pt x="18705" y="13378"/>
                  <a:pt x="17115" y="14408"/>
                  <a:pt x="16306" y="14849"/>
                </a:cubicBezTo>
                <a:cubicBezTo>
                  <a:pt x="16129" y="14967"/>
                  <a:pt x="15879" y="14908"/>
                  <a:pt x="15143" y="14540"/>
                </a:cubicBezTo>
                <a:cubicBezTo>
                  <a:pt x="14408" y="14172"/>
                  <a:pt x="13127" y="13554"/>
                  <a:pt x="11832" y="14349"/>
                </a:cubicBezTo>
                <a:cubicBezTo>
                  <a:pt x="11523" y="14540"/>
                  <a:pt x="11288" y="14776"/>
                  <a:pt x="11038" y="15085"/>
                </a:cubicBezTo>
                <a:cubicBezTo>
                  <a:pt x="10787" y="15453"/>
                  <a:pt x="10670" y="15821"/>
                  <a:pt x="10493" y="16248"/>
                </a:cubicBezTo>
                <a:cubicBezTo>
                  <a:pt x="10243" y="16807"/>
                  <a:pt x="9757" y="17852"/>
                  <a:pt x="9257" y="18087"/>
                </a:cubicBezTo>
                <a:cubicBezTo>
                  <a:pt x="9080" y="18278"/>
                  <a:pt x="8212" y="18028"/>
                  <a:pt x="6932" y="16748"/>
                </a:cubicBezTo>
                <a:cubicBezTo>
                  <a:pt x="6446" y="16071"/>
                  <a:pt x="6004" y="15217"/>
                  <a:pt x="5887" y="14717"/>
                </a:cubicBezTo>
                <a:cubicBezTo>
                  <a:pt x="6255" y="14717"/>
                  <a:pt x="6814" y="14599"/>
                  <a:pt x="7358" y="14290"/>
                </a:cubicBezTo>
                <a:lnTo>
                  <a:pt x="7358" y="14290"/>
                </a:lnTo>
                <a:cubicBezTo>
                  <a:pt x="8344" y="13672"/>
                  <a:pt x="8830" y="12568"/>
                  <a:pt x="8653" y="11288"/>
                </a:cubicBezTo>
                <a:cubicBezTo>
                  <a:pt x="8344" y="9390"/>
                  <a:pt x="7049" y="8595"/>
                  <a:pt x="5887" y="8595"/>
                </a:cubicBezTo>
                <a:cubicBezTo>
                  <a:pt x="5342" y="8595"/>
                  <a:pt x="4724" y="8521"/>
                  <a:pt x="4356" y="8345"/>
                </a:cubicBezTo>
                <a:cubicBezTo>
                  <a:pt x="4415" y="8153"/>
                  <a:pt x="4533" y="7918"/>
                  <a:pt x="4842" y="7418"/>
                </a:cubicBezTo>
                <a:cubicBezTo>
                  <a:pt x="5769" y="6196"/>
                  <a:pt x="6990" y="5092"/>
                  <a:pt x="8521" y="4106"/>
                </a:cubicBezTo>
                <a:cubicBezTo>
                  <a:pt x="10302" y="3076"/>
                  <a:pt x="11965" y="2517"/>
                  <a:pt x="12509" y="2399"/>
                </a:cubicBezTo>
                <a:lnTo>
                  <a:pt x="12509" y="2399"/>
                </a:lnTo>
                <a:cubicBezTo>
                  <a:pt x="12759" y="2826"/>
                  <a:pt x="12700" y="4180"/>
                  <a:pt x="12450" y="5210"/>
                </a:cubicBezTo>
                <a:cubicBezTo>
                  <a:pt x="12259" y="5887"/>
                  <a:pt x="11965" y="7491"/>
                  <a:pt x="12995" y="8595"/>
                </a:cubicBezTo>
                <a:cubicBezTo>
                  <a:pt x="13613" y="9257"/>
                  <a:pt x="14540" y="9507"/>
                  <a:pt x="15511" y="9331"/>
                </a:cubicBezTo>
                <a:cubicBezTo>
                  <a:pt x="16012" y="9198"/>
                  <a:pt x="16438" y="8963"/>
                  <a:pt x="16806" y="8713"/>
                </a:cubicBezTo>
                <a:cubicBezTo>
                  <a:pt x="16924" y="8654"/>
                  <a:pt x="17042" y="8595"/>
                  <a:pt x="17115" y="8521"/>
                </a:cubicBezTo>
                <a:cubicBezTo>
                  <a:pt x="17233" y="8463"/>
                  <a:pt x="17292" y="8404"/>
                  <a:pt x="17351" y="8404"/>
                </a:cubicBezTo>
                <a:cubicBezTo>
                  <a:pt x="17410" y="8595"/>
                  <a:pt x="17542" y="8830"/>
                  <a:pt x="17601" y="913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721682" y="2303671"/>
            <a:ext cx="669148" cy="750614"/>
          </a:xfrm>
          <a:custGeom>
            <a:avLst/>
            <a:gdLst/>
            <a:ahLst/>
            <a:cxnLst/>
            <a:rect l="l" t="t" r="r" b="b"/>
            <a:pathLst>
              <a:path w="20781" h="23311" fill="none" extrusionOk="0">
                <a:moveTo>
                  <a:pt x="15085" y="7241"/>
                </a:moveTo>
                <a:cubicBezTo>
                  <a:pt x="13908" y="7491"/>
                  <a:pt x="14408" y="5769"/>
                  <a:pt x="14408" y="5769"/>
                </a:cubicBezTo>
                <a:cubicBezTo>
                  <a:pt x="14408" y="5769"/>
                  <a:pt x="15939" y="0"/>
                  <a:pt x="12142" y="309"/>
                </a:cubicBezTo>
                <a:cubicBezTo>
                  <a:pt x="12142" y="309"/>
                  <a:pt x="6373" y="1722"/>
                  <a:pt x="3179" y="6255"/>
                </a:cubicBezTo>
                <a:cubicBezTo>
                  <a:pt x="1" y="10743"/>
                  <a:pt x="5946" y="10611"/>
                  <a:pt x="5946" y="10611"/>
                </a:cubicBezTo>
                <a:cubicBezTo>
                  <a:pt x="5946" y="10611"/>
                  <a:pt x="6432" y="10611"/>
                  <a:pt x="6623" y="11597"/>
                </a:cubicBezTo>
                <a:cubicBezTo>
                  <a:pt x="6800" y="12700"/>
                  <a:pt x="5578" y="12642"/>
                  <a:pt x="5578" y="12642"/>
                </a:cubicBezTo>
                <a:cubicBezTo>
                  <a:pt x="1708" y="13436"/>
                  <a:pt x="5328" y="18101"/>
                  <a:pt x="5328" y="18101"/>
                </a:cubicBezTo>
                <a:cubicBezTo>
                  <a:pt x="10729" y="23311"/>
                  <a:pt x="12009" y="17292"/>
                  <a:pt x="12745" y="16262"/>
                </a:cubicBezTo>
                <a:cubicBezTo>
                  <a:pt x="13481" y="15217"/>
                  <a:pt x="15321" y="17851"/>
                  <a:pt x="17351" y="16630"/>
                </a:cubicBezTo>
                <a:cubicBezTo>
                  <a:pt x="19426" y="15335"/>
                  <a:pt x="20780" y="13127"/>
                  <a:pt x="19618" y="8595"/>
                </a:cubicBezTo>
                <a:cubicBezTo>
                  <a:pt x="18396" y="4047"/>
                  <a:pt x="16248" y="6990"/>
                  <a:pt x="15085" y="7241"/>
                </a:cubicBezTo>
                <a:close/>
                <a:moveTo>
                  <a:pt x="17587" y="9080"/>
                </a:moveTo>
                <a:cubicBezTo>
                  <a:pt x="18691" y="13377"/>
                  <a:pt x="17101" y="14349"/>
                  <a:pt x="16307" y="14849"/>
                </a:cubicBezTo>
                <a:cubicBezTo>
                  <a:pt x="16115" y="14908"/>
                  <a:pt x="15880" y="14849"/>
                  <a:pt x="15144" y="14540"/>
                </a:cubicBezTo>
                <a:cubicBezTo>
                  <a:pt x="14408" y="14172"/>
                  <a:pt x="13113" y="13554"/>
                  <a:pt x="11833" y="14290"/>
                </a:cubicBezTo>
                <a:cubicBezTo>
                  <a:pt x="11524" y="14540"/>
                  <a:pt x="11274" y="14790"/>
                  <a:pt x="11038" y="15084"/>
                </a:cubicBezTo>
                <a:cubicBezTo>
                  <a:pt x="10788" y="15394"/>
                  <a:pt x="10670" y="15761"/>
                  <a:pt x="10479" y="16188"/>
                </a:cubicBezTo>
                <a:cubicBezTo>
                  <a:pt x="10170" y="16747"/>
                  <a:pt x="9743" y="17792"/>
                  <a:pt x="9257" y="18101"/>
                </a:cubicBezTo>
                <a:cubicBezTo>
                  <a:pt x="9066" y="18219"/>
                  <a:pt x="8212" y="17969"/>
                  <a:pt x="6917" y="16747"/>
                </a:cubicBezTo>
                <a:cubicBezTo>
                  <a:pt x="6432" y="16070"/>
                  <a:pt x="6005" y="15217"/>
                  <a:pt x="5887" y="14717"/>
                </a:cubicBezTo>
                <a:cubicBezTo>
                  <a:pt x="6255" y="14658"/>
                  <a:pt x="6800" y="14599"/>
                  <a:pt x="7359" y="14231"/>
                </a:cubicBezTo>
                <a:lnTo>
                  <a:pt x="7359" y="14231"/>
                </a:lnTo>
                <a:cubicBezTo>
                  <a:pt x="8330" y="13613"/>
                  <a:pt x="8831" y="12509"/>
                  <a:pt x="8639" y="11288"/>
                </a:cubicBezTo>
                <a:cubicBezTo>
                  <a:pt x="8330" y="9330"/>
                  <a:pt x="6991" y="8536"/>
                  <a:pt x="5887" y="8595"/>
                </a:cubicBezTo>
                <a:cubicBezTo>
                  <a:pt x="5328" y="8595"/>
                  <a:pt x="4710" y="8462"/>
                  <a:pt x="4342" y="8344"/>
                </a:cubicBezTo>
                <a:cubicBezTo>
                  <a:pt x="4416" y="8168"/>
                  <a:pt x="4533" y="7859"/>
                  <a:pt x="4842" y="7432"/>
                </a:cubicBezTo>
                <a:cubicBezTo>
                  <a:pt x="5755" y="6137"/>
                  <a:pt x="6991" y="5033"/>
                  <a:pt x="8522" y="4121"/>
                </a:cubicBezTo>
                <a:cubicBezTo>
                  <a:pt x="10302" y="3017"/>
                  <a:pt x="11950" y="2517"/>
                  <a:pt x="12510" y="2340"/>
                </a:cubicBezTo>
                <a:lnTo>
                  <a:pt x="12510" y="2340"/>
                </a:lnTo>
                <a:cubicBezTo>
                  <a:pt x="12745" y="2767"/>
                  <a:pt x="12686" y="4180"/>
                  <a:pt x="12436" y="5224"/>
                </a:cubicBezTo>
                <a:cubicBezTo>
                  <a:pt x="12260" y="5887"/>
                  <a:pt x="11950" y="7432"/>
                  <a:pt x="12995" y="8536"/>
                </a:cubicBezTo>
                <a:cubicBezTo>
                  <a:pt x="13613" y="9198"/>
                  <a:pt x="14526" y="9507"/>
                  <a:pt x="15512" y="9271"/>
                </a:cubicBezTo>
                <a:cubicBezTo>
                  <a:pt x="15998" y="9139"/>
                  <a:pt x="16424" y="8904"/>
                  <a:pt x="16792" y="8712"/>
                </a:cubicBezTo>
                <a:cubicBezTo>
                  <a:pt x="16925" y="8653"/>
                  <a:pt x="17042" y="8595"/>
                  <a:pt x="17101" y="8536"/>
                </a:cubicBezTo>
                <a:cubicBezTo>
                  <a:pt x="17219" y="8462"/>
                  <a:pt x="17293" y="8403"/>
                  <a:pt x="17351" y="8344"/>
                </a:cubicBezTo>
                <a:cubicBezTo>
                  <a:pt x="17410" y="8536"/>
                  <a:pt x="17528" y="8771"/>
                  <a:pt x="17587" y="9080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28417" y="2907853"/>
            <a:ext cx="335524" cy="375323"/>
          </a:xfrm>
          <a:custGeom>
            <a:avLst/>
            <a:gdLst/>
            <a:ahLst/>
            <a:cxnLst/>
            <a:rect l="l" t="t" r="r" b="b"/>
            <a:pathLst>
              <a:path w="10420" h="11656" fill="none" extrusionOk="0">
                <a:moveTo>
                  <a:pt x="7535" y="3621"/>
                </a:moveTo>
                <a:cubicBezTo>
                  <a:pt x="6990" y="3753"/>
                  <a:pt x="7241" y="2885"/>
                  <a:pt x="7241" y="2885"/>
                </a:cubicBezTo>
                <a:cubicBezTo>
                  <a:pt x="7241" y="2885"/>
                  <a:pt x="7977" y="1"/>
                  <a:pt x="6137" y="133"/>
                </a:cubicBezTo>
                <a:cubicBezTo>
                  <a:pt x="6137" y="133"/>
                  <a:pt x="3194" y="869"/>
                  <a:pt x="1590" y="3135"/>
                </a:cubicBezTo>
                <a:cubicBezTo>
                  <a:pt x="0" y="5402"/>
                  <a:pt x="3002" y="5343"/>
                  <a:pt x="3002" y="5343"/>
                </a:cubicBezTo>
                <a:cubicBezTo>
                  <a:pt x="3002" y="5343"/>
                  <a:pt x="3253" y="5284"/>
                  <a:pt x="3311" y="5828"/>
                </a:cubicBezTo>
                <a:cubicBezTo>
                  <a:pt x="3429" y="6388"/>
                  <a:pt x="2826" y="6329"/>
                  <a:pt x="2826" y="6329"/>
                </a:cubicBezTo>
                <a:cubicBezTo>
                  <a:pt x="854" y="6755"/>
                  <a:pt x="2693" y="9081"/>
                  <a:pt x="2693" y="9081"/>
                </a:cubicBezTo>
                <a:cubicBezTo>
                  <a:pt x="5401" y="11656"/>
                  <a:pt x="6004" y="8654"/>
                  <a:pt x="6372" y="8168"/>
                </a:cubicBezTo>
                <a:cubicBezTo>
                  <a:pt x="6740" y="7609"/>
                  <a:pt x="7667" y="8963"/>
                  <a:pt x="8712" y="8286"/>
                </a:cubicBezTo>
                <a:cubicBezTo>
                  <a:pt x="9742" y="7668"/>
                  <a:pt x="10419" y="6564"/>
                  <a:pt x="9816" y="4298"/>
                </a:cubicBezTo>
                <a:cubicBezTo>
                  <a:pt x="9257" y="2031"/>
                  <a:pt x="8153" y="3503"/>
                  <a:pt x="7535" y="3621"/>
                </a:cubicBezTo>
                <a:close/>
                <a:moveTo>
                  <a:pt x="8830" y="4548"/>
                </a:moveTo>
                <a:cubicBezTo>
                  <a:pt x="9375" y="6697"/>
                  <a:pt x="8580" y="7182"/>
                  <a:pt x="8153" y="7432"/>
                </a:cubicBezTo>
                <a:cubicBezTo>
                  <a:pt x="8094" y="7491"/>
                  <a:pt x="7977" y="7432"/>
                  <a:pt x="7609" y="7241"/>
                </a:cubicBezTo>
                <a:cubicBezTo>
                  <a:pt x="7241" y="7064"/>
                  <a:pt x="6564" y="6755"/>
                  <a:pt x="5946" y="7182"/>
                </a:cubicBezTo>
                <a:cubicBezTo>
                  <a:pt x="5769" y="7241"/>
                  <a:pt x="5637" y="7432"/>
                  <a:pt x="5519" y="7550"/>
                </a:cubicBezTo>
                <a:cubicBezTo>
                  <a:pt x="5460" y="7727"/>
                  <a:pt x="5328" y="7918"/>
                  <a:pt x="5269" y="8095"/>
                </a:cubicBezTo>
                <a:cubicBezTo>
                  <a:pt x="5151" y="8404"/>
                  <a:pt x="4901" y="8904"/>
                  <a:pt x="4665" y="9081"/>
                </a:cubicBezTo>
                <a:cubicBezTo>
                  <a:pt x="4533" y="9140"/>
                  <a:pt x="4106" y="9022"/>
                  <a:pt x="3488" y="8404"/>
                </a:cubicBezTo>
                <a:cubicBezTo>
                  <a:pt x="3253" y="8036"/>
                  <a:pt x="3002" y="7609"/>
                  <a:pt x="2943" y="7359"/>
                </a:cubicBezTo>
                <a:cubicBezTo>
                  <a:pt x="3120" y="7359"/>
                  <a:pt x="3429" y="7300"/>
                  <a:pt x="3679" y="7123"/>
                </a:cubicBezTo>
                <a:lnTo>
                  <a:pt x="3679" y="7123"/>
                </a:lnTo>
                <a:cubicBezTo>
                  <a:pt x="4224" y="6814"/>
                  <a:pt x="4474" y="6255"/>
                  <a:pt x="4356" y="5652"/>
                </a:cubicBezTo>
                <a:cubicBezTo>
                  <a:pt x="4165" y="4666"/>
                  <a:pt x="3562" y="4298"/>
                  <a:pt x="2943" y="4298"/>
                </a:cubicBezTo>
                <a:cubicBezTo>
                  <a:pt x="2693" y="4298"/>
                  <a:pt x="2384" y="4239"/>
                  <a:pt x="2208" y="4180"/>
                </a:cubicBezTo>
                <a:cubicBezTo>
                  <a:pt x="2208" y="4121"/>
                  <a:pt x="2267" y="3930"/>
                  <a:pt x="2458" y="3680"/>
                </a:cubicBezTo>
                <a:cubicBezTo>
                  <a:pt x="2885" y="3076"/>
                  <a:pt x="3488" y="2517"/>
                  <a:pt x="4297" y="2031"/>
                </a:cubicBezTo>
                <a:cubicBezTo>
                  <a:pt x="5210" y="1546"/>
                  <a:pt x="6004" y="1237"/>
                  <a:pt x="6255" y="1178"/>
                </a:cubicBezTo>
                <a:lnTo>
                  <a:pt x="6314" y="1178"/>
                </a:lnTo>
                <a:cubicBezTo>
                  <a:pt x="6372" y="1413"/>
                  <a:pt x="6372" y="2090"/>
                  <a:pt x="6255" y="2576"/>
                </a:cubicBezTo>
                <a:cubicBezTo>
                  <a:pt x="6137" y="2944"/>
                  <a:pt x="6004" y="3753"/>
                  <a:pt x="6505" y="4298"/>
                </a:cubicBezTo>
                <a:cubicBezTo>
                  <a:pt x="6799" y="4607"/>
                  <a:pt x="7300" y="4725"/>
                  <a:pt x="7785" y="4666"/>
                </a:cubicBezTo>
                <a:cubicBezTo>
                  <a:pt x="8035" y="4607"/>
                  <a:pt x="8271" y="4489"/>
                  <a:pt x="8462" y="4357"/>
                </a:cubicBezTo>
                <a:cubicBezTo>
                  <a:pt x="8462" y="4298"/>
                  <a:pt x="8521" y="4298"/>
                  <a:pt x="8580" y="4239"/>
                </a:cubicBezTo>
                <a:cubicBezTo>
                  <a:pt x="8639" y="4239"/>
                  <a:pt x="8639" y="4239"/>
                  <a:pt x="8712" y="4180"/>
                </a:cubicBezTo>
                <a:cubicBezTo>
                  <a:pt x="8771" y="4298"/>
                  <a:pt x="8771" y="4416"/>
                  <a:pt x="8830" y="4548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585446" y="165501"/>
            <a:ext cx="1223914" cy="1277214"/>
            <a:chOff x="661655" y="13110"/>
            <a:chExt cx="1485153" cy="1549829"/>
          </a:xfrm>
        </p:grpSpPr>
        <p:sp>
          <p:nvSpPr>
            <p:cNvPr id="19" name="Google Shape;19;p2"/>
            <p:cNvSpPr/>
            <p:nvPr/>
          </p:nvSpPr>
          <p:spPr>
            <a:xfrm>
              <a:off x="1801334" y="335213"/>
              <a:ext cx="345474" cy="270319"/>
            </a:xfrm>
            <a:custGeom>
              <a:avLst/>
              <a:gdLst/>
              <a:ahLst/>
              <a:cxnLst/>
              <a:rect l="l" t="t" r="r" b="b"/>
              <a:pathLst>
                <a:path w="10729" h="8395" extrusionOk="0">
                  <a:moveTo>
                    <a:pt x="7859" y="1"/>
                  </a:moveTo>
                  <a:cubicBezTo>
                    <a:pt x="7772" y="1"/>
                    <a:pt x="7682" y="19"/>
                    <a:pt x="7594" y="58"/>
                  </a:cubicBezTo>
                  <a:cubicBezTo>
                    <a:pt x="6991" y="235"/>
                    <a:pt x="6858" y="1044"/>
                    <a:pt x="6314" y="1412"/>
                  </a:cubicBezTo>
                  <a:cubicBezTo>
                    <a:pt x="5946" y="1706"/>
                    <a:pt x="5387" y="1589"/>
                    <a:pt x="4901" y="1647"/>
                  </a:cubicBezTo>
                  <a:cubicBezTo>
                    <a:pt x="4415" y="1647"/>
                    <a:pt x="3797" y="1780"/>
                    <a:pt x="3680" y="2266"/>
                  </a:cubicBezTo>
                  <a:cubicBezTo>
                    <a:pt x="3606" y="2633"/>
                    <a:pt x="3797" y="3001"/>
                    <a:pt x="3680" y="3310"/>
                  </a:cubicBezTo>
                  <a:cubicBezTo>
                    <a:pt x="3606" y="3619"/>
                    <a:pt x="3238" y="3796"/>
                    <a:pt x="2944" y="3855"/>
                  </a:cubicBezTo>
                  <a:cubicBezTo>
                    <a:pt x="2635" y="3914"/>
                    <a:pt x="2267" y="3914"/>
                    <a:pt x="1958" y="3914"/>
                  </a:cubicBezTo>
                  <a:cubicBezTo>
                    <a:pt x="1031" y="4046"/>
                    <a:pt x="177" y="4841"/>
                    <a:pt x="1" y="5753"/>
                  </a:cubicBezTo>
                  <a:cubicBezTo>
                    <a:pt x="1" y="5827"/>
                    <a:pt x="1" y="5886"/>
                    <a:pt x="59" y="5945"/>
                  </a:cubicBezTo>
                  <a:cubicBezTo>
                    <a:pt x="59" y="6062"/>
                    <a:pt x="177" y="6062"/>
                    <a:pt x="295" y="6062"/>
                  </a:cubicBezTo>
                  <a:cubicBezTo>
                    <a:pt x="663" y="6121"/>
                    <a:pt x="1031" y="6313"/>
                    <a:pt x="1222" y="6680"/>
                  </a:cubicBezTo>
                  <a:cubicBezTo>
                    <a:pt x="1270" y="6288"/>
                    <a:pt x="1683" y="6088"/>
                    <a:pt x="2096" y="6088"/>
                  </a:cubicBezTo>
                  <a:cubicBezTo>
                    <a:pt x="2194" y="6088"/>
                    <a:pt x="2292" y="6099"/>
                    <a:pt x="2385" y="6121"/>
                  </a:cubicBezTo>
                  <a:cubicBezTo>
                    <a:pt x="2870" y="6313"/>
                    <a:pt x="3238" y="6680"/>
                    <a:pt x="3739" y="6798"/>
                  </a:cubicBezTo>
                  <a:cubicBezTo>
                    <a:pt x="3898" y="6833"/>
                    <a:pt x="4072" y="6842"/>
                    <a:pt x="4251" y="6842"/>
                  </a:cubicBezTo>
                  <a:cubicBezTo>
                    <a:pt x="4410" y="6842"/>
                    <a:pt x="4573" y="6835"/>
                    <a:pt x="4732" y="6835"/>
                  </a:cubicBezTo>
                  <a:cubicBezTo>
                    <a:pt x="5070" y="6835"/>
                    <a:pt x="5394" y="6864"/>
                    <a:pt x="5637" y="7048"/>
                  </a:cubicBezTo>
                  <a:cubicBezTo>
                    <a:pt x="6005" y="7416"/>
                    <a:pt x="6123" y="8093"/>
                    <a:pt x="6549" y="8329"/>
                  </a:cubicBezTo>
                  <a:cubicBezTo>
                    <a:pt x="6655" y="8376"/>
                    <a:pt x="6763" y="8395"/>
                    <a:pt x="6872" y="8395"/>
                  </a:cubicBezTo>
                  <a:cubicBezTo>
                    <a:pt x="7311" y="8395"/>
                    <a:pt x="7777" y="8089"/>
                    <a:pt x="8236" y="8089"/>
                  </a:cubicBezTo>
                  <a:cubicBezTo>
                    <a:pt x="8267" y="8089"/>
                    <a:pt x="8299" y="8090"/>
                    <a:pt x="8330" y="8093"/>
                  </a:cubicBezTo>
                  <a:cubicBezTo>
                    <a:pt x="8698" y="8093"/>
                    <a:pt x="9007" y="8270"/>
                    <a:pt x="9375" y="8329"/>
                  </a:cubicBezTo>
                  <a:cubicBezTo>
                    <a:pt x="9423" y="8335"/>
                    <a:pt x="9471" y="8338"/>
                    <a:pt x="9520" y="8338"/>
                  </a:cubicBezTo>
                  <a:cubicBezTo>
                    <a:pt x="10034" y="8338"/>
                    <a:pt x="10549" y="7991"/>
                    <a:pt x="10670" y="7534"/>
                  </a:cubicBezTo>
                  <a:cubicBezTo>
                    <a:pt x="10729" y="7416"/>
                    <a:pt x="10729" y="7225"/>
                    <a:pt x="10670" y="7166"/>
                  </a:cubicBezTo>
                  <a:cubicBezTo>
                    <a:pt x="10623" y="7103"/>
                    <a:pt x="10554" y="7085"/>
                    <a:pt x="10473" y="7085"/>
                  </a:cubicBezTo>
                  <a:cubicBezTo>
                    <a:pt x="10362" y="7085"/>
                    <a:pt x="10231" y="7120"/>
                    <a:pt x="10107" y="7120"/>
                  </a:cubicBezTo>
                  <a:cubicBezTo>
                    <a:pt x="10068" y="7120"/>
                    <a:pt x="10030" y="7116"/>
                    <a:pt x="9993" y="7107"/>
                  </a:cubicBezTo>
                  <a:cubicBezTo>
                    <a:pt x="9257" y="7048"/>
                    <a:pt x="9566" y="5577"/>
                    <a:pt x="8889" y="5385"/>
                  </a:cubicBezTo>
                  <a:cubicBezTo>
                    <a:pt x="8849" y="5374"/>
                    <a:pt x="8809" y="5369"/>
                    <a:pt x="8770" y="5369"/>
                  </a:cubicBezTo>
                  <a:cubicBezTo>
                    <a:pt x="8393" y="5369"/>
                    <a:pt x="8060" y="5838"/>
                    <a:pt x="7727" y="5945"/>
                  </a:cubicBezTo>
                  <a:cubicBezTo>
                    <a:pt x="7652" y="5966"/>
                    <a:pt x="7577" y="5976"/>
                    <a:pt x="7504" y="5976"/>
                  </a:cubicBezTo>
                  <a:cubicBezTo>
                    <a:pt x="6975" y="5976"/>
                    <a:pt x="6505" y="5457"/>
                    <a:pt x="6181" y="5018"/>
                  </a:cubicBezTo>
                  <a:cubicBezTo>
                    <a:pt x="6005" y="4723"/>
                    <a:pt x="5814" y="4473"/>
                    <a:pt x="5814" y="4105"/>
                  </a:cubicBezTo>
                  <a:cubicBezTo>
                    <a:pt x="5755" y="3796"/>
                    <a:pt x="5946" y="3428"/>
                    <a:pt x="6314" y="3369"/>
                  </a:cubicBezTo>
                  <a:cubicBezTo>
                    <a:pt x="6432" y="3369"/>
                    <a:pt x="6582" y="3422"/>
                    <a:pt x="6743" y="3422"/>
                  </a:cubicBezTo>
                  <a:cubicBezTo>
                    <a:pt x="6824" y="3422"/>
                    <a:pt x="6907" y="3409"/>
                    <a:pt x="6991" y="3369"/>
                  </a:cubicBezTo>
                  <a:cubicBezTo>
                    <a:pt x="7226" y="3252"/>
                    <a:pt x="7167" y="2810"/>
                    <a:pt x="7226" y="2516"/>
                  </a:cubicBezTo>
                  <a:cubicBezTo>
                    <a:pt x="7418" y="1839"/>
                    <a:pt x="8389" y="1647"/>
                    <a:pt x="8580" y="971"/>
                  </a:cubicBezTo>
                  <a:cubicBezTo>
                    <a:pt x="8729" y="512"/>
                    <a:pt x="8324" y="1"/>
                    <a:pt x="78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12235" y="139304"/>
              <a:ext cx="404722" cy="333399"/>
            </a:xfrm>
            <a:custGeom>
              <a:avLst/>
              <a:gdLst/>
              <a:ahLst/>
              <a:cxnLst/>
              <a:rect l="l" t="t" r="r" b="b"/>
              <a:pathLst>
                <a:path w="12569" h="10354" extrusionOk="0">
                  <a:moveTo>
                    <a:pt x="11361" y="1"/>
                  </a:moveTo>
                  <a:cubicBezTo>
                    <a:pt x="11006" y="1"/>
                    <a:pt x="10645" y="123"/>
                    <a:pt x="10361" y="373"/>
                  </a:cubicBezTo>
                  <a:cubicBezTo>
                    <a:pt x="9876" y="874"/>
                    <a:pt x="9625" y="1727"/>
                    <a:pt x="8948" y="1904"/>
                  </a:cubicBezTo>
                  <a:cubicBezTo>
                    <a:pt x="8895" y="1912"/>
                    <a:pt x="8841" y="1915"/>
                    <a:pt x="8787" y="1915"/>
                  </a:cubicBezTo>
                  <a:cubicBezTo>
                    <a:pt x="8495" y="1915"/>
                    <a:pt x="8207" y="1814"/>
                    <a:pt x="7951" y="1814"/>
                  </a:cubicBezTo>
                  <a:cubicBezTo>
                    <a:pt x="7829" y="1814"/>
                    <a:pt x="7714" y="1836"/>
                    <a:pt x="7609" y="1904"/>
                  </a:cubicBezTo>
                  <a:cubicBezTo>
                    <a:pt x="6932" y="2345"/>
                    <a:pt x="7609" y="3508"/>
                    <a:pt x="7182" y="4111"/>
                  </a:cubicBezTo>
                  <a:cubicBezTo>
                    <a:pt x="6623" y="4788"/>
                    <a:pt x="5343" y="4244"/>
                    <a:pt x="4784" y="4921"/>
                  </a:cubicBezTo>
                  <a:cubicBezTo>
                    <a:pt x="4534" y="5215"/>
                    <a:pt x="4607" y="5774"/>
                    <a:pt x="4534" y="6201"/>
                  </a:cubicBezTo>
                  <a:cubicBezTo>
                    <a:pt x="4416" y="6819"/>
                    <a:pt x="3871" y="7364"/>
                    <a:pt x="3253" y="7422"/>
                  </a:cubicBezTo>
                  <a:cubicBezTo>
                    <a:pt x="2885" y="7496"/>
                    <a:pt x="2458" y="7364"/>
                    <a:pt x="2149" y="7614"/>
                  </a:cubicBezTo>
                  <a:cubicBezTo>
                    <a:pt x="1782" y="7790"/>
                    <a:pt x="1723" y="8291"/>
                    <a:pt x="1531" y="8659"/>
                  </a:cubicBezTo>
                  <a:cubicBezTo>
                    <a:pt x="1222" y="9203"/>
                    <a:pt x="619" y="9512"/>
                    <a:pt x="1" y="9512"/>
                  </a:cubicBezTo>
                  <a:cubicBezTo>
                    <a:pt x="1" y="9979"/>
                    <a:pt x="513" y="10353"/>
                    <a:pt x="965" y="10353"/>
                  </a:cubicBezTo>
                  <a:cubicBezTo>
                    <a:pt x="1055" y="10353"/>
                    <a:pt x="1142" y="10339"/>
                    <a:pt x="1222" y="10307"/>
                  </a:cubicBezTo>
                  <a:cubicBezTo>
                    <a:pt x="1840" y="9998"/>
                    <a:pt x="2032" y="9085"/>
                    <a:pt x="2635" y="8968"/>
                  </a:cubicBezTo>
                  <a:cubicBezTo>
                    <a:pt x="2717" y="8946"/>
                    <a:pt x="2802" y="8938"/>
                    <a:pt x="2888" y="8938"/>
                  </a:cubicBezTo>
                  <a:cubicBezTo>
                    <a:pt x="3163" y="8938"/>
                    <a:pt x="3454" y="9021"/>
                    <a:pt x="3720" y="9021"/>
                  </a:cubicBezTo>
                  <a:cubicBezTo>
                    <a:pt x="3880" y="9021"/>
                    <a:pt x="4032" y="8991"/>
                    <a:pt x="4166" y="8894"/>
                  </a:cubicBezTo>
                  <a:cubicBezTo>
                    <a:pt x="4475" y="8600"/>
                    <a:pt x="4298" y="7982"/>
                    <a:pt x="4534" y="7555"/>
                  </a:cubicBezTo>
                  <a:cubicBezTo>
                    <a:pt x="4688" y="7246"/>
                    <a:pt x="5028" y="7128"/>
                    <a:pt x="5397" y="7128"/>
                  </a:cubicBezTo>
                  <a:cubicBezTo>
                    <a:pt x="5626" y="7128"/>
                    <a:pt x="5865" y="7173"/>
                    <a:pt x="6079" y="7246"/>
                  </a:cubicBezTo>
                  <a:cubicBezTo>
                    <a:pt x="6462" y="7385"/>
                    <a:pt x="6883" y="7608"/>
                    <a:pt x="7318" y="7608"/>
                  </a:cubicBezTo>
                  <a:cubicBezTo>
                    <a:pt x="7434" y="7608"/>
                    <a:pt x="7551" y="7592"/>
                    <a:pt x="7668" y="7555"/>
                  </a:cubicBezTo>
                  <a:cubicBezTo>
                    <a:pt x="8154" y="7364"/>
                    <a:pt x="8463" y="6760"/>
                    <a:pt x="8286" y="6260"/>
                  </a:cubicBezTo>
                  <a:cubicBezTo>
                    <a:pt x="8213" y="6083"/>
                    <a:pt x="8095" y="5892"/>
                    <a:pt x="8095" y="5715"/>
                  </a:cubicBezTo>
                  <a:cubicBezTo>
                    <a:pt x="8136" y="5416"/>
                    <a:pt x="8452" y="5262"/>
                    <a:pt x="8784" y="5262"/>
                  </a:cubicBezTo>
                  <a:cubicBezTo>
                    <a:pt x="8926" y="5262"/>
                    <a:pt x="9071" y="5290"/>
                    <a:pt x="9199" y="5347"/>
                  </a:cubicBezTo>
                  <a:cubicBezTo>
                    <a:pt x="9473" y="5423"/>
                    <a:pt x="9777" y="5529"/>
                    <a:pt x="10057" y="5529"/>
                  </a:cubicBezTo>
                  <a:cubicBezTo>
                    <a:pt x="10213" y="5529"/>
                    <a:pt x="10362" y="5496"/>
                    <a:pt x="10494" y="5406"/>
                  </a:cubicBezTo>
                  <a:cubicBezTo>
                    <a:pt x="10729" y="5156"/>
                    <a:pt x="10729" y="4788"/>
                    <a:pt x="10611" y="4479"/>
                  </a:cubicBezTo>
                  <a:cubicBezTo>
                    <a:pt x="10494" y="4185"/>
                    <a:pt x="10244" y="3994"/>
                    <a:pt x="9993" y="3743"/>
                  </a:cubicBezTo>
                  <a:cubicBezTo>
                    <a:pt x="9993" y="3449"/>
                    <a:pt x="10420" y="3317"/>
                    <a:pt x="10729" y="3317"/>
                  </a:cubicBezTo>
                  <a:cubicBezTo>
                    <a:pt x="10942" y="3357"/>
                    <a:pt x="11154" y="3432"/>
                    <a:pt x="11367" y="3432"/>
                  </a:cubicBezTo>
                  <a:cubicBezTo>
                    <a:pt x="11463" y="3432"/>
                    <a:pt x="11560" y="3417"/>
                    <a:pt x="11656" y="3375"/>
                  </a:cubicBezTo>
                  <a:cubicBezTo>
                    <a:pt x="11965" y="3317"/>
                    <a:pt x="12201" y="2949"/>
                    <a:pt x="12024" y="2713"/>
                  </a:cubicBezTo>
                  <a:cubicBezTo>
                    <a:pt x="11833" y="2522"/>
                    <a:pt x="11524" y="2581"/>
                    <a:pt x="11347" y="2463"/>
                  </a:cubicBezTo>
                  <a:cubicBezTo>
                    <a:pt x="11097" y="2213"/>
                    <a:pt x="11230" y="1845"/>
                    <a:pt x="11465" y="1668"/>
                  </a:cubicBezTo>
                  <a:cubicBezTo>
                    <a:pt x="11656" y="1477"/>
                    <a:pt x="11965" y="1418"/>
                    <a:pt x="12142" y="1242"/>
                  </a:cubicBezTo>
                  <a:cubicBezTo>
                    <a:pt x="12392" y="1050"/>
                    <a:pt x="12569" y="741"/>
                    <a:pt x="12451" y="506"/>
                  </a:cubicBezTo>
                  <a:cubicBezTo>
                    <a:pt x="12188" y="171"/>
                    <a:pt x="11779" y="1"/>
                    <a:pt x="11361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9318" y="13110"/>
              <a:ext cx="264459" cy="487122"/>
            </a:xfrm>
            <a:custGeom>
              <a:avLst/>
              <a:gdLst/>
              <a:ahLst/>
              <a:cxnLst/>
              <a:rect l="l" t="t" r="r" b="b"/>
              <a:pathLst>
                <a:path w="8213" h="15128" extrusionOk="0">
                  <a:moveTo>
                    <a:pt x="2928" y="0"/>
                  </a:moveTo>
                  <a:cubicBezTo>
                    <a:pt x="2183" y="0"/>
                    <a:pt x="1431" y="357"/>
                    <a:pt x="986" y="922"/>
                  </a:cubicBezTo>
                  <a:cubicBezTo>
                    <a:pt x="736" y="1172"/>
                    <a:pt x="619" y="1481"/>
                    <a:pt x="677" y="1776"/>
                  </a:cubicBezTo>
                  <a:cubicBezTo>
                    <a:pt x="736" y="2585"/>
                    <a:pt x="1531" y="2821"/>
                    <a:pt x="2149" y="3071"/>
                  </a:cubicBezTo>
                  <a:cubicBezTo>
                    <a:pt x="2767" y="3321"/>
                    <a:pt x="3429" y="3689"/>
                    <a:pt x="3429" y="4351"/>
                  </a:cubicBezTo>
                  <a:cubicBezTo>
                    <a:pt x="3429" y="4783"/>
                    <a:pt x="2990" y="4952"/>
                    <a:pt x="2539" y="4952"/>
                  </a:cubicBezTo>
                  <a:cubicBezTo>
                    <a:pt x="2407" y="4952"/>
                    <a:pt x="2273" y="4937"/>
                    <a:pt x="2149" y="4910"/>
                  </a:cubicBezTo>
                  <a:cubicBezTo>
                    <a:pt x="1958" y="4910"/>
                    <a:pt x="1781" y="4851"/>
                    <a:pt x="1590" y="4851"/>
                  </a:cubicBezTo>
                  <a:cubicBezTo>
                    <a:pt x="1163" y="4851"/>
                    <a:pt x="986" y="5455"/>
                    <a:pt x="1354" y="5705"/>
                  </a:cubicBezTo>
                  <a:lnTo>
                    <a:pt x="1781" y="5955"/>
                  </a:lnTo>
                  <a:cubicBezTo>
                    <a:pt x="2090" y="6132"/>
                    <a:pt x="1958" y="6500"/>
                    <a:pt x="1663" y="6559"/>
                  </a:cubicBezTo>
                  <a:cubicBezTo>
                    <a:pt x="1582" y="6590"/>
                    <a:pt x="1503" y="6608"/>
                    <a:pt x="1429" y="6608"/>
                  </a:cubicBezTo>
                  <a:cubicBezTo>
                    <a:pt x="1329" y="6608"/>
                    <a:pt x="1239" y="6576"/>
                    <a:pt x="1163" y="6500"/>
                  </a:cubicBezTo>
                  <a:cubicBezTo>
                    <a:pt x="1079" y="6479"/>
                    <a:pt x="993" y="6465"/>
                    <a:pt x="909" y="6465"/>
                  </a:cubicBezTo>
                  <a:cubicBezTo>
                    <a:pt x="757" y="6465"/>
                    <a:pt x="609" y="6509"/>
                    <a:pt x="486" y="6632"/>
                  </a:cubicBezTo>
                  <a:cubicBezTo>
                    <a:pt x="0" y="7118"/>
                    <a:pt x="736" y="7545"/>
                    <a:pt x="1163" y="7603"/>
                  </a:cubicBezTo>
                  <a:cubicBezTo>
                    <a:pt x="1472" y="7603"/>
                    <a:pt x="1722" y="7854"/>
                    <a:pt x="1722" y="8163"/>
                  </a:cubicBezTo>
                  <a:cubicBezTo>
                    <a:pt x="1722" y="8531"/>
                    <a:pt x="1296" y="8648"/>
                    <a:pt x="1045" y="8957"/>
                  </a:cubicBezTo>
                  <a:cubicBezTo>
                    <a:pt x="619" y="9325"/>
                    <a:pt x="854" y="10002"/>
                    <a:pt x="1104" y="10547"/>
                  </a:cubicBezTo>
                  <a:cubicBezTo>
                    <a:pt x="1296" y="11106"/>
                    <a:pt x="1222" y="12018"/>
                    <a:pt x="677" y="12269"/>
                  </a:cubicBezTo>
                  <a:cubicBezTo>
                    <a:pt x="1104" y="12445"/>
                    <a:pt x="1590" y="12695"/>
                    <a:pt x="1899" y="13122"/>
                  </a:cubicBezTo>
                  <a:cubicBezTo>
                    <a:pt x="1977" y="12923"/>
                    <a:pt x="2125" y="12835"/>
                    <a:pt x="2289" y="12835"/>
                  </a:cubicBezTo>
                  <a:cubicBezTo>
                    <a:pt x="2525" y="12835"/>
                    <a:pt x="2796" y="13018"/>
                    <a:pt x="2944" y="13313"/>
                  </a:cubicBezTo>
                  <a:cubicBezTo>
                    <a:pt x="3253" y="13799"/>
                    <a:pt x="3135" y="14535"/>
                    <a:pt x="3621" y="14962"/>
                  </a:cubicBezTo>
                  <a:cubicBezTo>
                    <a:pt x="3754" y="15064"/>
                    <a:pt x="3921" y="15128"/>
                    <a:pt x="4083" y="15128"/>
                  </a:cubicBezTo>
                  <a:cubicBezTo>
                    <a:pt x="4225" y="15128"/>
                    <a:pt x="4364" y="15079"/>
                    <a:pt x="4474" y="14962"/>
                  </a:cubicBezTo>
                  <a:cubicBezTo>
                    <a:pt x="4842" y="14653"/>
                    <a:pt x="4357" y="14226"/>
                    <a:pt x="4842" y="13917"/>
                  </a:cubicBezTo>
                  <a:cubicBezTo>
                    <a:pt x="4954" y="13848"/>
                    <a:pt x="5081" y="13819"/>
                    <a:pt x="5218" y="13819"/>
                  </a:cubicBezTo>
                  <a:cubicBezTo>
                    <a:pt x="5314" y="13819"/>
                    <a:pt x="5416" y="13834"/>
                    <a:pt x="5519" y="13858"/>
                  </a:cubicBezTo>
                  <a:cubicBezTo>
                    <a:pt x="6005" y="13990"/>
                    <a:pt x="6314" y="14476"/>
                    <a:pt x="6741" y="14726"/>
                  </a:cubicBezTo>
                  <a:cubicBezTo>
                    <a:pt x="6876" y="14780"/>
                    <a:pt x="7027" y="14807"/>
                    <a:pt x="7178" y="14807"/>
                  </a:cubicBezTo>
                  <a:cubicBezTo>
                    <a:pt x="7519" y="14807"/>
                    <a:pt x="7862" y="14672"/>
                    <a:pt x="8036" y="14417"/>
                  </a:cubicBezTo>
                  <a:cubicBezTo>
                    <a:pt x="8212" y="14167"/>
                    <a:pt x="8212" y="13917"/>
                    <a:pt x="8095" y="13681"/>
                  </a:cubicBezTo>
                  <a:cubicBezTo>
                    <a:pt x="7942" y="13372"/>
                    <a:pt x="7751" y="13283"/>
                    <a:pt x="7548" y="13283"/>
                  </a:cubicBezTo>
                  <a:cubicBezTo>
                    <a:pt x="7276" y="13283"/>
                    <a:pt x="6984" y="13442"/>
                    <a:pt x="6739" y="13442"/>
                  </a:cubicBezTo>
                  <a:cubicBezTo>
                    <a:pt x="6654" y="13442"/>
                    <a:pt x="6576" y="13423"/>
                    <a:pt x="6505" y="13372"/>
                  </a:cubicBezTo>
                  <a:cubicBezTo>
                    <a:pt x="6255" y="13122"/>
                    <a:pt x="6446" y="12695"/>
                    <a:pt x="6682" y="12445"/>
                  </a:cubicBezTo>
                  <a:cubicBezTo>
                    <a:pt x="6932" y="12210"/>
                    <a:pt x="7300" y="11901"/>
                    <a:pt x="7241" y="11533"/>
                  </a:cubicBezTo>
                  <a:cubicBezTo>
                    <a:pt x="7127" y="11311"/>
                    <a:pt x="6886" y="11202"/>
                    <a:pt x="6640" y="11202"/>
                  </a:cubicBezTo>
                  <a:cubicBezTo>
                    <a:pt x="6349" y="11202"/>
                    <a:pt x="6050" y="11355"/>
                    <a:pt x="5946" y="11650"/>
                  </a:cubicBezTo>
                  <a:cubicBezTo>
                    <a:pt x="5946" y="11842"/>
                    <a:pt x="5946" y="12077"/>
                    <a:pt x="5887" y="12269"/>
                  </a:cubicBezTo>
                  <a:cubicBezTo>
                    <a:pt x="5784" y="12631"/>
                    <a:pt x="5423" y="12781"/>
                    <a:pt x="5032" y="12781"/>
                  </a:cubicBezTo>
                  <a:cubicBezTo>
                    <a:pt x="4756" y="12781"/>
                    <a:pt x="4464" y="12706"/>
                    <a:pt x="4239" y="12578"/>
                  </a:cubicBezTo>
                  <a:cubicBezTo>
                    <a:pt x="3738" y="12210"/>
                    <a:pt x="3312" y="11474"/>
                    <a:pt x="3930" y="11047"/>
                  </a:cubicBezTo>
                  <a:cubicBezTo>
                    <a:pt x="4060" y="10949"/>
                    <a:pt x="4230" y="10892"/>
                    <a:pt x="4411" y="10892"/>
                  </a:cubicBezTo>
                  <a:cubicBezTo>
                    <a:pt x="4475" y="10892"/>
                    <a:pt x="4541" y="10899"/>
                    <a:pt x="4607" y="10915"/>
                  </a:cubicBezTo>
                  <a:lnTo>
                    <a:pt x="4666" y="10915"/>
                  </a:lnTo>
                  <a:cubicBezTo>
                    <a:pt x="5269" y="10915"/>
                    <a:pt x="5519" y="10120"/>
                    <a:pt x="4975" y="9811"/>
                  </a:cubicBezTo>
                  <a:lnTo>
                    <a:pt x="3989" y="9266"/>
                  </a:lnTo>
                  <a:cubicBezTo>
                    <a:pt x="3522" y="9026"/>
                    <a:pt x="3721" y="8336"/>
                    <a:pt x="4235" y="8336"/>
                  </a:cubicBezTo>
                  <a:cubicBezTo>
                    <a:pt x="4255" y="8336"/>
                    <a:pt x="4276" y="8337"/>
                    <a:pt x="4298" y="8339"/>
                  </a:cubicBezTo>
                  <a:cubicBezTo>
                    <a:pt x="4357" y="8339"/>
                    <a:pt x="4474" y="8339"/>
                    <a:pt x="4533" y="8398"/>
                  </a:cubicBezTo>
                  <a:cubicBezTo>
                    <a:pt x="4877" y="8489"/>
                    <a:pt x="5241" y="8663"/>
                    <a:pt x="5574" y="8663"/>
                  </a:cubicBezTo>
                  <a:cubicBezTo>
                    <a:pt x="5726" y="8663"/>
                    <a:pt x="5871" y="8627"/>
                    <a:pt x="6005" y="8531"/>
                  </a:cubicBezTo>
                  <a:cubicBezTo>
                    <a:pt x="6137" y="8472"/>
                    <a:pt x="6196" y="8398"/>
                    <a:pt x="6196" y="8280"/>
                  </a:cubicBezTo>
                  <a:cubicBezTo>
                    <a:pt x="6255" y="8030"/>
                    <a:pt x="5946" y="7854"/>
                    <a:pt x="5710" y="7736"/>
                  </a:cubicBezTo>
                  <a:lnTo>
                    <a:pt x="4533" y="7368"/>
                  </a:lnTo>
                  <a:cubicBezTo>
                    <a:pt x="4298" y="7236"/>
                    <a:pt x="4239" y="7000"/>
                    <a:pt x="4415" y="6809"/>
                  </a:cubicBezTo>
                  <a:cubicBezTo>
                    <a:pt x="4607" y="6559"/>
                    <a:pt x="5033" y="6441"/>
                    <a:pt x="5343" y="6441"/>
                  </a:cubicBezTo>
                  <a:cubicBezTo>
                    <a:pt x="5837" y="6441"/>
                    <a:pt x="6339" y="6646"/>
                    <a:pt x="6844" y="6646"/>
                  </a:cubicBezTo>
                  <a:cubicBezTo>
                    <a:pt x="7015" y="6646"/>
                    <a:pt x="7187" y="6622"/>
                    <a:pt x="7359" y="6559"/>
                  </a:cubicBezTo>
                  <a:cubicBezTo>
                    <a:pt x="7727" y="6382"/>
                    <a:pt x="7918" y="6073"/>
                    <a:pt x="7785" y="5705"/>
                  </a:cubicBezTo>
                  <a:cubicBezTo>
                    <a:pt x="7609" y="4969"/>
                    <a:pt x="6505" y="5278"/>
                    <a:pt x="5828" y="5028"/>
                  </a:cubicBezTo>
                  <a:cubicBezTo>
                    <a:pt x="5519" y="4910"/>
                    <a:pt x="5460" y="4542"/>
                    <a:pt x="5637" y="4292"/>
                  </a:cubicBezTo>
                  <a:cubicBezTo>
                    <a:pt x="5887" y="4116"/>
                    <a:pt x="6196" y="3924"/>
                    <a:pt x="6446" y="3865"/>
                  </a:cubicBezTo>
                  <a:cubicBezTo>
                    <a:pt x="6991" y="3615"/>
                    <a:pt x="7609" y="3439"/>
                    <a:pt x="7844" y="2821"/>
                  </a:cubicBezTo>
                  <a:cubicBezTo>
                    <a:pt x="7977" y="2453"/>
                    <a:pt x="7844" y="2026"/>
                    <a:pt x="7476" y="1908"/>
                  </a:cubicBezTo>
                  <a:cubicBezTo>
                    <a:pt x="7416" y="1889"/>
                    <a:pt x="7358" y="1880"/>
                    <a:pt x="7302" y="1880"/>
                  </a:cubicBezTo>
                  <a:cubicBezTo>
                    <a:pt x="6655" y="1880"/>
                    <a:pt x="6241" y="3026"/>
                    <a:pt x="5538" y="3026"/>
                  </a:cubicBezTo>
                  <a:cubicBezTo>
                    <a:pt x="5494" y="3026"/>
                    <a:pt x="5448" y="3022"/>
                    <a:pt x="5401" y="3012"/>
                  </a:cubicBezTo>
                  <a:cubicBezTo>
                    <a:pt x="5210" y="3012"/>
                    <a:pt x="5033" y="2821"/>
                    <a:pt x="4901" y="2644"/>
                  </a:cubicBezTo>
                  <a:cubicBezTo>
                    <a:pt x="4666" y="2217"/>
                    <a:pt x="4724" y="1658"/>
                    <a:pt x="4607" y="1172"/>
                  </a:cubicBezTo>
                  <a:cubicBezTo>
                    <a:pt x="4357" y="554"/>
                    <a:pt x="3738" y="128"/>
                    <a:pt x="3135" y="10"/>
                  </a:cubicBezTo>
                  <a:cubicBezTo>
                    <a:pt x="3066" y="4"/>
                    <a:pt x="2997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60169" y="480149"/>
              <a:ext cx="626000" cy="1082789"/>
            </a:xfrm>
            <a:custGeom>
              <a:avLst/>
              <a:gdLst/>
              <a:ahLst/>
              <a:cxnLst/>
              <a:rect l="l" t="t" r="r" b="b"/>
              <a:pathLst>
                <a:path w="19441" h="33627" extrusionOk="0">
                  <a:moveTo>
                    <a:pt x="15746" y="1"/>
                  </a:moveTo>
                  <a:cubicBezTo>
                    <a:pt x="14678" y="1"/>
                    <a:pt x="13579" y="401"/>
                    <a:pt x="12760" y="1076"/>
                  </a:cubicBezTo>
                  <a:cubicBezTo>
                    <a:pt x="11347" y="2121"/>
                    <a:pt x="10478" y="3710"/>
                    <a:pt x="9684" y="5299"/>
                  </a:cubicBezTo>
                  <a:cubicBezTo>
                    <a:pt x="7417" y="9847"/>
                    <a:pt x="5460" y="14571"/>
                    <a:pt x="3562" y="19280"/>
                  </a:cubicBezTo>
                  <a:cubicBezTo>
                    <a:pt x="1958" y="23327"/>
                    <a:pt x="309" y="27374"/>
                    <a:pt x="0" y="31671"/>
                  </a:cubicBezTo>
                  <a:cubicBezTo>
                    <a:pt x="0" y="32407"/>
                    <a:pt x="59" y="33261"/>
                    <a:pt x="736" y="33570"/>
                  </a:cubicBezTo>
                  <a:cubicBezTo>
                    <a:pt x="843" y="33609"/>
                    <a:pt x="951" y="33627"/>
                    <a:pt x="1059" y="33627"/>
                  </a:cubicBezTo>
                  <a:cubicBezTo>
                    <a:pt x="1637" y="33627"/>
                    <a:pt x="2216" y="33116"/>
                    <a:pt x="2576" y="32657"/>
                  </a:cubicBezTo>
                  <a:cubicBezTo>
                    <a:pt x="8639" y="25358"/>
                    <a:pt x="13790" y="17323"/>
                    <a:pt x="17910" y="8802"/>
                  </a:cubicBezTo>
                  <a:cubicBezTo>
                    <a:pt x="18573" y="7448"/>
                    <a:pt x="19249" y="6035"/>
                    <a:pt x="19308" y="4505"/>
                  </a:cubicBezTo>
                  <a:cubicBezTo>
                    <a:pt x="19441" y="3033"/>
                    <a:pt x="18882" y="1385"/>
                    <a:pt x="17660" y="517"/>
                  </a:cubicBezTo>
                  <a:cubicBezTo>
                    <a:pt x="17089" y="162"/>
                    <a:pt x="16424" y="1"/>
                    <a:pt x="15746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53018" y="648881"/>
              <a:ext cx="144095" cy="69230"/>
            </a:xfrm>
            <a:custGeom>
              <a:avLst/>
              <a:gdLst/>
              <a:ahLst/>
              <a:cxnLst/>
              <a:rect l="l" t="t" r="r" b="b"/>
              <a:pathLst>
                <a:path w="4475" h="2150" fill="none" extrusionOk="0">
                  <a:moveTo>
                    <a:pt x="0" y="1"/>
                  </a:moveTo>
                  <a:cubicBezTo>
                    <a:pt x="1590" y="619"/>
                    <a:pt x="3061" y="1296"/>
                    <a:pt x="4474" y="2149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74818" y="822797"/>
              <a:ext cx="61148" cy="35581"/>
            </a:xfrm>
            <a:custGeom>
              <a:avLst/>
              <a:gdLst/>
              <a:ahLst/>
              <a:cxnLst/>
              <a:rect l="l" t="t" r="r" b="b"/>
              <a:pathLst>
                <a:path w="1899" h="1105" fill="none" extrusionOk="0">
                  <a:moveTo>
                    <a:pt x="0" y="0"/>
                  </a:moveTo>
                  <a:cubicBezTo>
                    <a:pt x="618" y="309"/>
                    <a:pt x="1281" y="677"/>
                    <a:pt x="1899" y="1104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17002" y="1022312"/>
              <a:ext cx="102396" cy="57348"/>
            </a:xfrm>
            <a:custGeom>
              <a:avLst/>
              <a:gdLst/>
              <a:ahLst/>
              <a:cxnLst/>
              <a:rect l="l" t="t" r="r" b="b"/>
              <a:pathLst>
                <a:path w="3180" h="1781" fill="none" extrusionOk="0">
                  <a:moveTo>
                    <a:pt x="1" y="0"/>
                  </a:moveTo>
                  <a:cubicBezTo>
                    <a:pt x="972" y="427"/>
                    <a:pt x="1958" y="854"/>
                    <a:pt x="2870" y="1531"/>
                  </a:cubicBezTo>
                  <a:cubicBezTo>
                    <a:pt x="2944" y="1589"/>
                    <a:pt x="3062" y="1648"/>
                    <a:pt x="3179" y="1781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7252" y="1181996"/>
              <a:ext cx="67330" cy="31781"/>
            </a:xfrm>
            <a:custGeom>
              <a:avLst/>
              <a:gdLst/>
              <a:ahLst/>
              <a:cxnLst/>
              <a:rect l="l" t="t" r="r" b="b"/>
              <a:pathLst>
                <a:path w="2091" h="987" fill="none" extrusionOk="0">
                  <a:moveTo>
                    <a:pt x="0" y="0"/>
                  </a:moveTo>
                  <a:cubicBezTo>
                    <a:pt x="736" y="251"/>
                    <a:pt x="1413" y="619"/>
                    <a:pt x="2090" y="98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66786" y="1344062"/>
              <a:ext cx="45531" cy="23731"/>
            </a:xfrm>
            <a:custGeom>
              <a:avLst/>
              <a:gdLst/>
              <a:ahLst/>
              <a:cxnLst/>
              <a:rect l="l" t="t" r="r" b="b"/>
              <a:pathLst>
                <a:path w="1414" h="737" fill="none" extrusionOk="0">
                  <a:moveTo>
                    <a:pt x="1" y="1"/>
                  </a:moveTo>
                  <a:cubicBezTo>
                    <a:pt x="486" y="251"/>
                    <a:pt x="913" y="486"/>
                    <a:pt x="1413" y="73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59653" y="1122746"/>
              <a:ext cx="35581" cy="23731"/>
            </a:xfrm>
            <a:custGeom>
              <a:avLst/>
              <a:gdLst/>
              <a:ahLst/>
              <a:cxnLst/>
              <a:rect l="l" t="t" r="r" b="b"/>
              <a:pathLst>
                <a:path w="1105" h="737" fill="none" extrusionOk="0">
                  <a:moveTo>
                    <a:pt x="1" y="1"/>
                  </a:moveTo>
                  <a:cubicBezTo>
                    <a:pt x="428" y="192"/>
                    <a:pt x="796" y="428"/>
                    <a:pt x="1105" y="737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71969" y="1004280"/>
              <a:ext cx="45531" cy="21832"/>
            </a:xfrm>
            <a:custGeom>
              <a:avLst/>
              <a:gdLst/>
              <a:ahLst/>
              <a:cxnLst/>
              <a:rect l="l" t="t" r="r" b="b"/>
              <a:pathLst>
                <a:path w="1414" h="678" fill="none" extrusionOk="0">
                  <a:moveTo>
                    <a:pt x="1" y="1"/>
                  </a:moveTo>
                  <a:cubicBezTo>
                    <a:pt x="501" y="192"/>
                    <a:pt x="987" y="369"/>
                    <a:pt x="1414" y="678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22235" y="1318462"/>
              <a:ext cx="27499" cy="15681"/>
            </a:xfrm>
            <a:custGeom>
              <a:avLst/>
              <a:gdLst/>
              <a:ahLst/>
              <a:cxnLst/>
              <a:rect l="l" t="t" r="r" b="b"/>
              <a:pathLst>
                <a:path w="854" h="487" fill="none" extrusionOk="0">
                  <a:moveTo>
                    <a:pt x="0" y="1"/>
                  </a:moveTo>
                  <a:cubicBezTo>
                    <a:pt x="236" y="177"/>
                    <a:pt x="545" y="310"/>
                    <a:pt x="854" y="48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43068" y="712380"/>
              <a:ext cx="138396" cy="76797"/>
            </a:xfrm>
            <a:custGeom>
              <a:avLst/>
              <a:gdLst/>
              <a:ahLst/>
              <a:cxnLst/>
              <a:rect l="l" t="t" r="r" b="b"/>
              <a:pathLst>
                <a:path w="4298" h="2385" fill="none" extrusionOk="0">
                  <a:moveTo>
                    <a:pt x="0" y="1"/>
                  </a:moveTo>
                  <a:cubicBezTo>
                    <a:pt x="1472" y="604"/>
                    <a:pt x="3002" y="1281"/>
                    <a:pt x="4297" y="2385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53018" y="605764"/>
              <a:ext cx="96697" cy="47398"/>
            </a:xfrm>
            <a:custGeom>
              <a:avLst/>
              <a:gdLst/>
              <a:ahLst/>
              <a:cxnLst/>
              <a:rect l="l" t="t" r="r" b="b"/>
              <a:pathLst>
                <a:path w="3003" h="1472" fill="none" extrusionOk="0">
                  <a:moveTo>
                    <a:pt x="0" y="0"/>
                  </a:moveTo>
                  <a:cubicBezTo>
                    <a:pt x="1045" y="295"/>
                    <a:pt x="2090" y="854"/>
                    <a:pt x="3002" y="1472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1655" y="389311"/>
              <a:ext cx="1050589" cy="711298"/>
            </a:xfrm>
            <a:custGeom>
              <a:avLst/>
              <a:gdLst/>
              <a:ahLst/>
              <a:cxnLst/>
              <a:rect l="l" t="t" r="r" b="b"/>
              <a:pathLst>
                <a:path w="32627" h="22090" extrusionOk="0">
                  <a:moveTo>
                    <a:pt x="27985" y="1"/>
                  </a:moveTo>
                  <a:cubicBezTo>
                    <a:pt x="27814" y="1"/>
                    <a:pt x="27644" y="9"/>
                    <a:pt x="27476" y="26"/>
                  </a:cubicBezTo>
                  <a:cubicBezTo>
                    <a:pt x="25754" y="277"/>
                    <a:pt x="24165" y="1130"/>
                    <a:pt x="22693" y="2116"/>
                  </a:cubicBezTo>
                  <a:cubicBezTo>
                    <a:pt x="18396" y="4809"/>
                    <a:pt x="14290" y="7885"/>
                    <a:pt x="10184" y="10946"/>
                  </a:cubicBezTo>
                  <a:cubicBezTo>
                    <a:pt x="6755" y="13521"/>
                    <a:pt x="3253" y="16156"/>
                    <a:pt x="736" y="19717"/>
                  </a:cubicBezTo>
                  <a:cubicBezTo>
                    <a:pt x="368" y="20261"/>
                    <a:pt x="0" y="21130"/>
                    <a:pt x="442" y="21674"/>
                  </a:cubicBezTo>
                  <a:cubicBezTo>
                    <a:pt x="655" y="21983"/>
                    <a:pt x="990" y="22090"/>
                    <a:pt x="1356" y="22090"/>
                  </a:cubicBezTo>
                  <a:cubicBezTo>
                    <a:pt x="1722" y="22090"/>
                    <a:pt x="2120" y="21983"/>
                    <a:pt x="2458" y="21866"/>
                  </a:cubicBezTo>
                  <a:cubicBezTo>
                    <a:pt x="11406" y="18731"/>
                    <a:pt x="20000" y="14507"/>
                    <a:pt x="27903" y="9357"/>
                  </a:cubicBezTo>
                  <a:cubicBezTo>
                    <a:pt x="29198" y="8562"/>
                    <a:pt x="30478" y="7635"/>
                    <a:pt x="31347" y="6413"/>
                  </a:cubicBezTo>
                  <a:cubicBezTo>
                    <a:pt x="32200" y="5177"/>
                    <a:pt x="32627" y="3529"/>
                    <a:pt x="31950" y="2116"/>
                  </a:cubicBezTo>
                  <a:cubicBezTo>
                    <a:pt x="31233" y="735"/>
                    <a:pt x="29568" y="1"/>
                    <a:pt x="27985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51136" y="530414"/>
              <a:ext cx="88647" cy="132245"/>
            </a:xfrm>
            <a:custGeom>
              <a:avLst/>
              <a:gdLst/>
              <a:ahLst/>
              <a:cxnLst/>
              <a:rect l="l" t="t" r="r" b="b"/>
              <a:pathLst>
                <a:path w="2753" h="4107" fill="none" extrusionOk="0">
                  <a:moveTo>
                    <a:pt x="1" y="0"/>
                  </a:moveTo>
                  <a:cubicBezTo>
                    <a:pt x="1031" y="1295"/>
                    <a:pt x="1958" y="2708"/>
                    <a:pt x="2753" y="410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390486" y="656931"/>
              <a:ext cx="35581" cy="61180"/>
            </a:xfrm>
            <a:custGeom>
              <a:avLst/>
              <a:gdLst/>
              <a:ahLst/>
              <a:cxnLst/>
              <a:rect l="l" t="t" r="r" b="b"/>
              <a:pathLst>
                <a:path w="1105" h="1900" fill="none" extrusionOk="0">
                  <a:moveTo>
                    <a:pt x="0" y="1"/>
                  </a:moveTo>
                  <a:cubicBezTo>
                    <a:pt x="368" y="619"/>
                    <a:pt x="736" y="1222"/>
                    <a:pt x="1104" y="1899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06620" y="682530"/>
              <a:ext cx="59248" cy="100947"/>
            </a:xfrm>
            <a:custGeom>
              <a:avLst/>
              <a:gdLst/>
              <a:ahLst/>
              <a:cxnLst/>
              <a:rect l="l" t="t" r="r" b="b"/>
              <a:pathLst>
                <a:path w="1840" h="3135" fill="none" extrusionOk="0">
                  <a:moveTo>
                    <a:pt x="0" y="0"/>
                  </a:moveTo>
                  <a:cubicBezTo>
                    <a:pt x="618" y="854"/>
                    <a:pt x="1295" y="1781"/>
                    <a:pt x="1663" y="2767"/>
                  </a:cubicBezTo>
                  <a:cubicBezTo>
                    <a:pt x="1722" y="2885"/>
                    <a:pt x="1781" y="3003"/>
                    <a:pt x="1840" y="3135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27004" y="856446"/>
              <a:ext cx="41731" cy="64947"/>
            </a:xfrm>
            <a:custGeom>
              <a:avLst/>
              <a:gdLst/>
              <a:ahLst/>
              <a:cxnLst/>
              <a:rect l="l" t="t" r="r" b="b"/>
              <a:pathLst>
                <a:path w="1296" h="2017" fill="none" extrusionOk="0">
                  <a:moveTo>
                    <a:pt x="1" y="0"/>
                  </a:moveTo>
                  <a:cubicBezTo>
                    <a:pt x="501" y="677"/>
                    <a:pt x="928" y="1281"/>
                    <a:pt x="1296" y="201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7371" y="945063"/>
              <a:ext cx="25599" cy="43631"/>
            </a:xfrm>
            <a:custGeom>
              <a:avLst/>
              <a:gdLst/>
              <a:ahLst/>
              <a:cxnLst/>
              <a:rect l="l" t="t" r="r" b="b"/>
              <a:pathLst>
                <a:path w="795" h="1355" fill="none" extrusionOk="0">
                  <a:moveTo>
                    <a:pt x="0" y="0"/>
                  </a:moveTo>
                  <a:cubicBezTo>
                    <a:pt x="309" y="427"/>
                    <a:pt x="618" y="869"/>
                    <a:pt x="795" y="1354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50704" y="802897"/>
              <a:ext cx="19932" cy="39831"/>
            </a:xfrm>
            <a:custGeom>
              <a:avLst/>
              <a:gdLst/>
              <a:ahLst/>
              <a:cxnLst/>
              <a:rect l="l" t="t" r="r" b="b"/>
              <a:pathLst>
                <a:path w="619" h="1237" fill="none" extrusionOk="0">
                  <a:moveTo>
                    <a:pt x="1" y="0"/>
                  </a:moveTo>
                  <a:cubicBezTo>
                    <a:pt x="251" y="368"/>
                    <a:pt x="427" y="795"/>
                    <a:pt x="619" y="1237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08970" y="759780"/>
              <a:ext cx="29431" cy="41248"/>
            </a:xfrm>
            <a:custGeom>
              <a:avLst/>
              <a:gdLst/>
              <a:ahLst/>
              <a:cxnLst/>
              <a:rect l="l" t="t" r="r" b="b"/>
              <a:pathLst>
                <a:path w="914" h="1281" fill="none" extrusionOk="0">
                  <a:moveTo>
                    <a:pt x="1" y="0"/>
                  </a:moveTo>
                  <a:cubicBezTo>
                    <a:pt x="369" y="427"/>
                    <a:pt x="663" y="854"/>
                    <a:pt x="913" y="1280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8022" y="968762"/>
              <a:ext cx="15681" cy="27982"/>
            </a:xfrm>
            <a:custGeom>
              <a:avLst/>
              <a:gdLst/>
              <a:ahLst/>
              <a:cxnLst/>
              <a:rect l="l" t="t" r="r" b="b"/>
              <a:pathLst>
                <a:path w="487" h="869" fill="none" extrusionOk="0">
                  <a:moveTo>
                    <a:pt x="1" y="0"/>
                  </a:moveTo>
                  <a:cubicBezTo>
                    <a:pt x="177" y="309"/>
                    <a:pt x="295" y="559"/>
                    <a:pt x="486" y="868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19903" y="690581"/>
              <a:ext cx="79148" cy="137945"/>
            </a:xfrm>
            <a:custGeom>
              <a:avLst/>
              <a:gdLst/>
              <a:ahLst/>
              <a:cxnLst/>
              <a:rect l="l" t="t" r="r" b="b"/>
              <a:pathLst>
                <a:path w="2458" h="4284" fill="none" extrusionOk="0">
                  <a:moveTo>
                    <a:pt x="0" y="1"/>
                  </a:moveTo>
                  <a:cubicBezTo>
                    <a:pt x="986" y="1340"/>
                    <a:pt x="1899" y="2694"/>
                    <a:pt x="2458" y="4283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485252" y="459315"/>
              <a:ext cx="57380" cy="91029"/>
            </a:xfrm>
            <a:custGeom>
              <a:avLst/>
              <a:gdLst/>
              <a:ahLst/>
              <a:cxnLst/>
              <a:rect l="l" t="t" r="r" b="b"/>
              <a:pathLst>
                <a:path w="1782" h="2827" fill="none" extrusionOk="0">
                  <a:moveTo>
                    <a:pt x="1" y="1"/>
                  </a:moveTo>
                  <a:cubicBezTo>
                    <a:pt x="736" y="869"/>
                    <a:pt x="1355" y="1782"/>
                    <a:pt x="1781" y="2826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6588" y="431011"/>
              <a:ext cx="839261" cy="944329"/>
            </a:xfrm>
            <a:custGeom>
              <a:avLst/>
              <a:gdLst/>
              <a:ahLst/>
              <a:cxnLst/>
              <a:rect l="l" t="t" r="r" b="b"/>
              <a:pathLst>
                <a:path w="26064" h="29327" extrusionOk="0">
                  <a:moveTo>
                    <a:pt x="22056" y="1"/>
                  </a:moveTo>
                  <a:cubicBezTo>
                    <a:pt x="21347" y="1"/>
                    <a:pt x="20628" y="158"/>
                    <a:pt x="19986" y="453"/>
                  </a:cubicBezTo>
                  <a:cubicBezTo>
                    <a:pt x="18396" y="1130"/>
                    <a:pt x="17175" y="2484"/>
                    <a:pt x="15998" y="3823"/>
                  </a:cubicBezTo>
                  <a:cubicBezTo>
                    <a:pt x="12686" y="7694"/>
                    <a:pt x="9743" y="11858"/>
                    <a:pt x="6741" y="15964"/>
                  </a:cubicBezTo>
                  <a:cubicBezTo>
                    <a:pt x="4224" y="19467"/>
                    <a:pt x="1649" y="23087"/>
                    <a:pt x="369" y="27193"/>
                  </a:cubicBezTo>
                  <a:cubicBezTo>
                    <a:pt x="119" y="27870"/>
                    <a:pt x="1" y="28723"/>
                    <a:pt x="619" y="29150"/>
                  </a:cubicBezTo>
                  <a:cubicBezTo>
                    <a:pt x="796" y="29275"/>
                    <a:pt x="989" y="29327"/>
                    <a:pt x="1189" y="29327"/>
                  </a:cubicBezTo>
                  <a:cubicBezTo>
                    <a:pt x="1673" y="29327"/>
                    <a:pt x="2198" y="29025"/>
                    <a:pt x="2635" y="28723"/>
                  </a:cubicBezTo>
                  <a:cubicBezTo>
                    <a:pt x="10244" y="23087"/>
                    <a:pt x="17175" y="16524"/>
                    <a:pt x="23179" y="9224"/>
                  </a:cubicBezTo>
                  <a:cubicBezTo>
                    <a:pt x="24165" y="8062"/>
                    <a:pt x="25078" y="6825"/>
                    <a:pt x="25563" y="5354"/>
                  </a:cubicBezTo>
                  <a:cubicBezTo>
                    <a:pt x="26064" y="3956"/>
                    <a:pt x="25872" y="2234"/>
                    <a:pt x="24901" y="1130"/>
                  </a:cubicBezTo>
                  <a:cubicBezTo>
                    <a:pt x="24160" y="354"/>
                    <a:pt x="23118" y="1"/>
                    <a:pt x="22056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372485" y="668781"/>
              <a:ext cx="124646" cy="102879"/>
            </a:xfrm>
            <a:custGeom>
              <a:avLst/>
              <a:gdLst/>
              <a:ahLst/>
              <a:cxnLst/>
              <a:rect l="l" t="t" r="r" b="b"/>
              <a:pathLst>
                <a:path w="3871" h="3195" fill="none" extrusionOk="0">
                  <a:moveTo>
                    <a:pt x="0" y="1"/>
                  </a:moveTo>
                  <a:cubicBezTo>
                    <a:pt x="1413" y="987"/>
                    <a:pt x="2708" y="2017"/>
                    <a:pt x="3871" y="3194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24135" y="753597"/>
              <a:ext cx="51198" cy="49330"/>
            </a:xfrm>
            <a:custGeom>
              <a:avLst/>
              <a:gdLst/>
              <a:ahLst/>
              <a:cxnLst/>
              <a:rect l="l" t="t" r="r" b="b"/>
              <a:pathLst>
                <a:path w="1590" h="1532" fill="none" extrusionOk="0">
                  <a:moveTo>
                    <a:pt x="0" y="1"/>
                  </a:moveTo>
                  <a:cubicBezTo>
                    <a:pt x="545" y="486"/>
                    <a:pt x="1104" y="987"/>
                    <a:pt x="1590" y="1531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02820" y="996713"/>
              <a:ext cx="86747" cy="76797"/>
            </a:xfrm>
            <a:custGeom>
              <a:avLst/>
              <a:gdLst/>
              <a:ahLst/>
              <a:cxnLst/>
              <a:rect l="l" t="t" r="r" b="b"/>
              <a:pathLst>
                <a:path w="2694" h="2385" fill="none" extrusionOk="0">
                  <a:moveTo>
                    <a:pt x="1" y="0"/>
                  </a:moveTo>
                  <a:cubicBezTo>
                    <a:pt x="854" y="604"/>
                    <a:pt x="1722" y="1281"/>
                    <a:pt x="2399" y="2075"/>
                  </a:cubicBezTo>
                  <a:cubicBezTo>
                    <a:pt x="2517" y="2208"/>
                    <a:pt x="2576" y="2326"/>
                    <a:pt x="2694" y="2384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04720" y="1045980"/>
              <a:ext cx="57380" cy="47431"/>
            </a:xfrm>
            <a:custGeom>
              <a:avLst/>
              <a:gdLst/>
              <a:ahLst/>
              <a:cxnLst/>
              <a:rect l="l" t="t" r="r" b="b"/>
              <a:pathLst>
                <a:path w="1782" h="1473" fill="none" extrusionOk="0">
                  <a:moveTo>
                    <a:pt x="0" y="1"/>
                  </a:moveTo>
                  <a:cubicBezTo>
                    <a:pt x="619" y="428"/>
                    <a:pt x="1237" y="913"/>
                    <a:pt x="1781" y="1473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43603" y="1140779"/>
              <a:ext cx="37449" cy="31298"/>
            </a:xfrm>
            <a:custGeom>
              <a:avLst/>
              <a:gdLst/>
              <a:ahLst/>
              <a:cxnLst/>
              <a:rect l="l" t="t" r="r" b="b"/>
              <a:pathLst>
                <a:path w="1163" h="972" fill="none" extrusionOk="0">
                  <a:moveTo>
                    <a:pt x="0" y="0"/>
                  </a:moveTo>
                  <a:cubicBezTo>
                    <a:pt x="427" y="309"/>
                    <a:pt x="854" y="604"/>
                    <a:pt x="1163" y="971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03769" y="992430"/>
              <a:ext cx="27499" cy="31781"/>
            </a:xfrm>
            <a:custGeom>
              <a:avLst/>
              <a:gdLst/>
              <a:ahLst/>
              <a:cxnLst/>
              <a:rect l="l" t="t" r="r" b="b"/>
              <a:pathLst>
                <a:path w="854" h="987" fill="none" extrusionOk="0">
                  <a:moveTo>
                    <a:pt x="0" y="1"/>
                  </a:moveTo>
                  <a:cubicBezTo>
                    <a:pt x="295" y="310"/>
                    <a:pt x="604" y="619"/>
                    <a:pt x="854" y="987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89536" y="842697"/>
              <a:ext cx="39831" cy="31298"/>
            </a:xfrm>
            <a:custGeom>
              <a:avLst/>
              <a:gdLst/>
              <a:ahLst/>
              <a:cxnLst/>
              <a:rect l="l" t="t" r="r" b="b"/>
              <a:pathLst>
                <a:path w="1237" h="972" fill="none" extrusionOk="0">
                  <a:moveTo>
                    <a:pt x="1" y="1"/>
                  </a:moveTo>
                  <a:cubicBezTo>
                    <a:pt x="442" y="295"/>
                    <a:pt x="869" y="604"/>
                    <a:pt x="1237" y="972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17054" y="1198096"/>
              <a:ext cx="21832" cy="21381"/>
            </a:xfrm>
            <a:custGeom>
              <a:avLst/>
              <a:gdLst/>
              <a:ahLst/>
              <a:cxnLst/>
              <a:rect l="l" t="t" r="r" b="b"/>
              <a:pathLst>
                <a:path w="678" h="664" fill="none" extrusionOk="0">
                  <a:moveTo>
                    <a:pt x="1" y="1"/>
                  </a:moveTo>
                  <a:cubicBezTo>
                    <a:pt x="251" y="236"/>
                    <a:pt x="501" y="428"/>
                    <a:pt x="678" y="663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447835" y="660730"/>
              <a:ext cx="116596" cy="108546"/>
            </a:xfrm>
            <a:custGeom>
              <a:avLst/>
              <a:gdLst/>
              <a:ahLst/>
              <a:cxnLst/>
              <a:rect l="l" t="t" r="r" b="b"/>
              <a:pathLst>
                <a:path w="3621" h="3371" fill="none" extrusionOk="0">
                  <a:moveTo>
                    <a:pt x="0" y="0"/>
                  </a:moveTo>
                  <a:cubicBezTo>
                    <a:pt x="1280" y="1045"/>
                    <a:pt x="2634" y="2031"/>
                    <a:pt x="3620" y="3370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20802" y="530414"/>
              <a:ext cx="82947" cy="69198"/>
            </a:xfrm>
            <a:custGeom>
              <a:avLst/>
              <a:gdLst/>
              <a:ahLst/>
              <a:cxnLst/>
              <a:rect l="l" t="t" r="r" b="b"/>
              <a:pathLst>
                <a:path w="2576" h="2149" fill="none" extrusionOk="0">
                  <a:moveTo>
                    <a:pt x="0" y="0"/>
                  </a:moveTo>
                  <a:cubicBezTo>
                    <a:pt x="986" y="560"/>
                    <a:pt x="1840" y="1295"/>
                    <a:pt x="2576" y="2149"/>
                  </a:cubicBezTo>
                </a:path>
              </a:pathLst>
            </a:custGeom>
            <a:noFill/>
            <a:ln w="477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>
            <a:off x="6484091" y="4402932"/>
            <a:ext cx="23731" cy="55030"/>
          </a:xfrm>
          <a:custGeom>
            <a:avLst/>
            <a:gdLst/>
            <a:ahLst/>
            <a:cxnLst/>
            <a:rect l="l" t="t" r="r" b="b"/>
            <a:pathLst>
              <a:path w="737" h="1709" fill="none" extrusionOk="0">
                <a:moveTo>
                  <a:pt x="192" y="1"/>
                </a:moveTo>
                <a:cubicBezTo>
                  <a:pt x="133" y="236"/>
                  <a:pt x="1" y="487"/>
                  <a:pt x="1" y="796"/>
                </a:cubicBezTo>
                <a:cubicBezTo>
                  <a:pt x="1" y="1222"/>
                  <a:pt x="310" y="1590"/>
                  <a:pt x="737" y="1708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6395475" y="4628047"/>
            <a:ext cx="23731" cy="39348"/>
          </a:xfrm>
          <a:custGeom>
            <a:avLst/>
            <a:gdLst/>
            <a:ahLst/>
            <a:cxnLst/>
            <a:rect l="l" t="t" r="r" b="b"/>
            <a:pathLst>
              <a:path w="737" h="1222" fill="none" extrusionOk="0">
                <a:moveTo>
                  <a:pt x="310" y="0"/>
                </a:moveTo>
                <a:cubicBezTo>
                  <a:pt x="310" y="177"/>
                  <a:pt x="118" y="295"/>
                  <a:pt x="60" y="486"/>
                </a:cubicBezTo>
                <a:cubicBezTo>
                  <a:pt x="1" y="662"/>
                  <a:pt x="60" y="913"/>
                  <a:pt x="177" y="1030"/>
                </a:cubicBezTo>
                <a:cubicBezTo>
                  <a:pt x="369" y="1163"/>
                  <a:pt x="545" y="1222"/>
                  <a:pt x="737" y="1163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5477111" y="3952766"/>
            <a:ext cx="1084239" cy="1034716"/>
            <a:chOff x="5477111" y="3952766"/>
            <a:chExt cx="1084239" cy="1034716"/>
          </a:xfrm>
        </p:grpSpPr>
        <p:sp>
          <p:nvSpPr>
            <p:cNvPr id="58" name="Google Shape;58;p2"/>
            <p:cNvSpPr/>
            <p:nvPr/>
          </p:nvSpPr>
          <p:spPr>
            <a:xfrm>
              <a:off x="5510761" y="4016202"/>
              <a:ext cx="1050589" cy="971281"/>
            </a:xfrm>
            <a:custGeom>
              <a:avLst/>
              <a:gdLst/>
              <a:ahLst/>
              <a:cxnLst/>
              <a:rect l="l" t="t" r="r" b="b"/>
              <a:pathLst>
                <a:path w="32627" h="30164" extrusionOk="0">
                  <a:moveTo>
                    <a:pt x="4798" y="1"/>
                  </a:moveTo>
                  <a:cubicBezTo>
                    <a:pt x="4402" y="1"/>
                    <a:pt x="4045" y="160"/>
                    <a:pt x="3870" y="532"/>
                  </a:cubicBezTo>
                  <a:cubicBezTo>
                    <a:pt x="3870" y="665"/>
                    <a:pt x="3929" y="782"/>
                    <a:pt x="3929" y="900"/>
                  </a:cubicBezTo>
                  <a:cubicBezTo>
                    <a:pt x="3870" y="974"/>
                    <a:pt x="3870" y="1091"/>
                    <a:pt x="3870" y="1150"/>
                  </a:cubicBezTo>
                  <a:cubicBezTo>
                    <a:pt x="3620" y="2372"/>
                    <a:pt x="3870" y="3784"/>
                    <a:pt x="3503" y="5079"/>
                  </a:cubicBezTo>
                  <a:cubicBezTo>
                    <a:pt x="3002" y="6610"/>
                    <a:pt x="1663" y="7773"/>
                    <a:pt x="986" y="9244"/>
                  </a:cubicBezTo>
                  <a:cubicBezTo>
                    <a:pt x="0" y="11393"/>
                    <a:pt x="368" y="14454"/>
                    <a:pt x="1236" y="16602"/>
                  </a:cubicBezTo>
                  <a:cubicBezTo>
                    <a:pt x="3561" y="22798"/>
                    <a:pt x="8889" y="27213"/>
                    <a:pt x="15143" y="29303"/>
                  </a:cubicBezTo>
                  <a:cubicBezTo>
                    <a:pt x="16631" y="29791"/>
                    <a:pt x="18167" y="30163"/>
                    <a:pt x="19705" y="30163"/>
                  </a:cubicBezTo>
                  <a:cubicBezTo>
                    <a:pt x="20068" y="30163"/>
                    <a:pt x="20431" y="30142"/>
                    <a:pt x="20794" y="30097"/>
                  </a:cubicBezTo>
                  <a:cubicBezTo>
                    <a:pt x="21766" y="29965"/>
                    <a:pt x="22811" y="29671"/>
                    <a:pt x="23738" y="29170"/>
                  </a:cubicBezTo>
                  <a:cubicBezTo>
                    <a:pt x="25018" y="28493"/>
                    <a:pt x="25209" y="26654"/>
                    <a:pt x="24047" y="25741"/>
                  </a:cubicBezTo>
                  <a:cubicBezTo>
                    <a:pt x="23797" y="25550"/>
                    <a:pt x="23546" y="25373"/>
                    <a:pt x="23311" y="25182"/>
                  </a:cubicBezTo>
                  <a:cubicBezTo>
                    <a:pt x="24282" y="25123"/>
                    <a:pt x="25268" y="24947"/>
                    <a:pt x="26181" y="24579"/>
                  </a:cubicBezTo>
                  <a:cubicBezTo>
                    <a:pt x="27108" y="24270"/>
                    <a:pt x="27961" y="23710"/>
                    <a:pt x="28697" y="23107"/>
                  </a:cubicBezTo>
                  <a:cubicBezTo>
                    <a:pt x="29742" y="22121"/>
                    <a:pt x="29492" y="20399"/>
                    <a:pt x="28212" y="19796"/>
                  </a:cubicBezTo>
                  <a:cubicBezTo>
                    <a:pt x="27844" y="19605"/>
                    <a:pt x="27476" y="19487"/>
                    <a:pt x="27049" y="19369"/>
                  </a:cubicBezTo>
                  <a:cubicBezTo>
                    <a:pt x="28020" y="19060"/>
                    <a:pt x="29006" y="18692"/>
                    <a:pt x="29801" y="18133"/>
                  </a:cubicBezTo>
                  <a:cubicBezTo>
                    <a:pt x="30596" y="17647"/>
                    <a:pt x="31331" y="16970"/>
                    <a:pt x="31832" y="16176"/>
                  </a:cubicBezTo>
                  <a:cubicBezTo>
                    <a:pt x="32626" y="15072"/>
                    <a:pt x="32008" y="13483"/>
                    <a:pt x="30728" y="13232"/>
                  </a:cubicBezTo>
                  <a:cubicBezTo>
                    <a:pt x="29875" y="13053"/>
                    <a:pt x="28994" y="12990"/>
                    <a:pt x="28096" y="12990"/>
                  </a:cubicBezTo>
                  <a:cubicBezTo>
                    <a:pt x="25952" y="12990"/>
                    <a:pt x="23716" y="13350"/>
                    <a:pt x="21557" y="13350"/>
                  </a:cubicBezTo>
                  <a:cubicBezTo>
                    <a:pt x="20907" y="13350"/>
                    <a:pt x="20263" y="13317"/>
                    <a:pt x="19632" y="13232"/>
                  </a:cubicBezTo>
                  <a:cubicBezTo>
                    <a:pt x="15953" y="12747"/>
                    <a:pt x="12759" y="10466"/>
                    <a:pt x="9993" y="8023"/>
                  </a:cubicBezTo>
                  <a:cubicBezTo>
                    <a:pt x="8712" y="6860"/>
                    <a:pt x="7417" y="5506"/>
                    <a:pt x="6990" y="3843"/>
                  </a:cubicBezTo>
                  <a:cubicBezTo>
                    <a:pt x="6755" y="2872"/>
                    <a:pt x="6873" y="1768"/>
                    <a:pt x="6313" y="841"/>
                  </a:cubicBezTo>
                  <a:cubicBezTo>
                    <a:pt x="6026" y="336"/>
                    <a:pt x="5372" y="1"/>
                    <a:pt x="4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72827" y="3993983"/>
              <a:ext cx="852978" cy="594283"/>
            </a:xfrm>
            <a:custGeom>
              <a:avLst/>
              <a:gdLst/>
              <a:ahLst/>
              <a:cxnLst/>
              <a:rect l="l" t="t" r="r" b="b"/>
              <a:pathLst>
                <a:path w="26490" h="18456" fill="none" extrusionOk="0">
                  <a:moveTo>
                    <a:pt x="0" y="1"/>
                  </a:moveTo>
                  <a:cubicBezTo>
                    <a:pt x="795" y="560"/>
                    <a:pt x="677" y="1899"/>
                    <a:pt x="912" y="2885"/>
                  </a:cubicBezTo>
                  <a:cubicBezTo>
                    <a:pt x="1280" y="4607"/>
                    <a:pt x="2575" y="5946"/>
                    <a:pt x="3929" y="7109"/>
                  </a:cubicBezTo>
                  <a:cubicBezTo>
                    <a:pt x="6622" y="9566"/>
                    <a:pt x="9816" y="11774"/>
                    <a:pt x="13495" y="12259"/>
                  </a:cubicBezTo>
                  <a:cubicBezTo>
                    <a:pt x="17174" y="12819"/>
                    <a:pt x="21089" y="11524"/>
                    <a:pt x="24591" y="12259"/>
                  </a:cubicBezTo>
                  <a:cubicBezTo>
                    <a:pt x="25931" y="12568"/>
                    <a:pt x="26490" y="14173"/>
                    <a:pt x="25754" y="15276"/>
                  </a:cubicBezTo>
                  <a:cubicBezTo>
                    <a:pt x="25195" y="16012"/>
                    <a:pt x="24532" y="16674"/>
                    <a:pt x="23723" y="17234"/>
                  </a:cubicBezTo>
                  <a:cubicBezTo>
                    <a:pt x="22869" y="17778"/>
                    <a:pt x="21957" y="18146"/>
                    <a:pt x="20971" y="1845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68060" y="4422382"/>
              <a:ext cx="612251" cy="84847"/>
            </a:xfrm>
            <a:custGeom>
              <a:avLst/>
              <a:gdLst/>
              <a:ahLst/>
              <a:cxnLst/>
              <a:rect l="l" t="t" r="r" b="b"/>
              <a:pathLst>
                <a:path w="19014" h="2635" fill="none" extrusionOk="0">
                  <a:moveTo>
                    <a:pt x="19014" y="560"/>
                  </a:moveTo>
                  <a:cubicBezTo>
                    <a:pt x="17366" y="1604"/>
                    <a:pt x="15453" y="2340"/>
                    <a:pt x="13495" y="2517"/>
                  </a:cubicBezTo>
                  <a:cubicBezTo>
                    <a:pt x="12951" y="2576"/>
                    <a:pt x="12392" y="2635"/>
                    <a:pt x="11847" y="2635"/>
                  </a:cubicBezTo>
                  <a:cubicBezTo>
                    <a:pt x="8771" y="2635"/>
                    <a:pt x="5960" y="2399"/>
                    <a:pt x="2767" y="1295"/>
                  </a:cubicBezTo>
                  <a:cubicBezTo>
                    <a:pt x="1913" y="1045"/>
                    <a:pt x="736" y="560"/>
                    <a:pt x="0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678494" y="4029533"/>
              <a:ext cx="754446" cy="746364"/>
            </a:xfrm>
            <a:custGeom>
              <a:avLst/>
              <a:gdLst/>
              <a:ahLst/>
              <a:cxnLst/>
              <a:rect l="l" t="t" r="r" b="b"/>
              <a:pathLst>
                <a:path w="23430" h="23179" fill="none" extrusionOk="0">
                  <a:moveTo>
                    <a:pt x="74" y="0"/>
                  </a:moveTo>
                  <a:cubicBezTo>
                    <a:pt x="310" y="928"/>
                    <a:pt x="1" y="1958"/>
                    <a:pt x="74" y="2944"/>
                  </a:cubicBezTo>
                  <a:cubicBezTo>
                    <a:pt x="74" y="4724"/>
                    <a:pt x="1046" y="6373"/>
                    <a:pt x="2149" y="7844"/>
                  </a:cubicBezTo>
                  <a:cubicBezTo>
                    <a:pt x="4357" y="10979"/>
                    <a:pt x="7065" y="13922"/>
                    <a:pt x="10670" y="15276"/>
                  </a:cubicBezTo>
                  <a:cubicBezTo>
                    <a:pt x="14290" y="16615"/>
                    <a:pt x="18529" y="16247"/>
                    <a:pt x="21899" y="17778"/>
                  </a:cubicBezTo>
                  <a:cubicBezTo>
                    <a:pt x="23179" y="18337"/>
                    <a:pt x="23429" y="20059"/>
                    <a:pt x="22384" y="21030"/>
                  </a:cubicBezTo>
                  <a:cubicBezTo>
                    <a:pt x="21707" y="21707"/>
                    <a:pt x="20854" y="22193"/>
                    <a:pt x="19941" y="22561"/>
                  </a:cubicBezTo>
                  <a:cubicBezTo>
                    <a:pt x="19014" y="22870"/>
                    <a:pt x="18028" y="23120"/>
                    <a:pt x="17057" y="23179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477111" y="3952766"/>
              <a:ext cx="809862" cy="987091"/>
            </a:xfrm>
            <a:custGeom>
              <a:avLst/>
              <a:gdLst/>
              <a:ahLst/>
              <a:cxnLst/>
              <a:rect l="l" t="t" r="r" b="b"/>
              <a:pathLst>
                <a:path w="25151" h="30655" fill="none" extrusionOk="0">
                  <a:moveTo>
                    <a:pt x="15158" y="29669"/>
                  </a:moveTo>
                  <a:cubicBezTo>
                    <a:pt x="8904" y="27520"/>
                    <a:pt x="3562" y="23105"/>
                    <a:pt x="1177" y="16983"/>
                  </a:cubicBezTo>
                  <a:cubicBezTo>
                    <a:pt x="309" y="14776"/>
                    <a:pt x="0" y="11700"/>
                    <a:pt x="986" y="9625"/>
                  </a:cubicBezTo>
                  <a:cubicBezTo>
                    <a:pt x="1663" y="8153"/>
                    <a:pt x="3017" y="6991"/>
                    <a:pt x="3444" y="5387"/>
                  </a:cubicBezTo>
                  <a:cubicBezTo>
                    <a:pt x="3929" y="3856"/>
                    <a:pt x="3444" y="2134"/>
                    <a:pt x="4121" y="663"/>
                  </a:cubicBezTo>
                  <a:cubicBezTo>
                    <a:pt x="4974" y="0"/>
                    <a:pt x="6255" y="1030"/>
                    <a:pt x="6328" y="2134"/>
                  </a:cubicBezTo>
                  <a:cubicBezTo>
                    <a:pt x="6387" y="3312"/>
                    <a:pt x="5769" y="4283"/>
                    <a:pt x="5519" y="5387"/>
                  </a:cubicBezTo>
                  <a:cubicBezTo>
                    <a:pt x="5092" y="7226"/>
                    <a:pt x="5710" y="9125"/>
                    <a:pt x="6387" y="10905"/>
                  </a:cubicBezTo>
                  <a:cubicBezTo>
                    <a:pt x="7918" y="14643"/>
                    <a:pt x="9875" y="18396"/>
                    <a:pt x="13186" y="20662"/>
                  </a:cubicBezTo>
                  <a:cubicBezTo>
                    <a:pt x="16497" y="22929"/>
                    <a:pt x="20971" y="23664"/>
                    <a:pt x="23988" y="26048"/>
                  </a:cubicBezTo>
                  <a:cubicBezTo>
                    <a:pt x="25151" y="27034"/>
                    <a:pt x="24959" y="28815"/>
                    <a:pt x="23679" y="29551"/>
                  </a:cubicBezTo>
                  <a:cubicBezTo>
                    <a:pt x="22752" y="30037"/>
                    <a:pt x="21781" y="30346"/>
                    <a:pt x="20736" y="30463"/>
                  </a:cubicBezTo>
                  <a:cubicBezTo>
                    <a:pt x="18837" y="30655"/>
                    <a:pt x="16924" y="30287"/>
                    <a:pt x="15158" y="2966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247158" y="4819481"/>
              <a:ext cx="21832" cy="53098"/>
            </a:xfrm>
            <a:custGeom>
              <a:avLst/>
              <a:gdLst/>
              <a:ahLst/>
              <a:cxnLst/>
              <a:rect l="l" t="t" r="r" b="b"/>
              <a:pathLst>
                <a:path w="678" h="1649" fill="none" extrusionOk="0">
                  <a:moveTo>
                    <a:pt x="560" y="1649"/>
                  </a:moveTo>
                  <a:cubicBezTo>
                    <a:pt x="368" y="1649"/>
                    <a:pt x="192" y="1531"/>
                    <a:pt x="74" y="1340"/>
                  </a:cubicBezTo>
                  <a:cubicBezTo>
                    <a:pt x="0" y="1104"/>
                    <a:pt x="74" y="913"/>
                    <a:pt x="74" y="736"/>
                  </a:cubicBezTo>
                  <a:cubicBezTo>
                    <a:pt x="74" y="604"/>
                    <a:pt x="74" y="545"/>
                    <a:pt x="133" y="427"/>
                  </a:cubicBezTo>
                  <a:cubicBezTo>
                    <a:pt x="192" y="236"/>
                    <a:pt x="442" y="60"/>
                    <a:pt x="677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615477" y="4106782"/>
              <a:ext cx="627900" cy="738314"/>
            </a:xfrm>
            <a:custGeom>
              <a:avLst/>
              <a:gdLst/>
              <a:ahLst/>
              <a:cxnLst/>
              <a:rect l="l" t="t" r="r" b="b"/>
              <a:pathLst>
                <a:path w="19500" h="22929" fill="none" extrusionOk="0">
                  <a:moveTo>
                    <a:pt x="19500" y="22928"/>
                  </a:moveTo>
                  <a:cubicBezTo>
                    <a:pt x="18337" y="22869"/>
                    <a:pt x="17292" y="22502"/>
                    <a:pt x="16247" y="22134"/>
                  </a:cubicBezTo>
                  <a:cubicBezTo>
                    <a:pt x="13554" y="21148"/>
                    <a:pt x="10920" y="20103"/>
                    <a:pt x="8521" y="18513"/>
                  </a:cubicBezTo>
                  <a:cubicBezTo>
                    <a:pt x="3562" y="15143"/>
                    <a:pt x="854" y="10478"/>
                    <a:pt x="192" y="4474"/>
                  </a:cubicBezTo>
                  <a:cubicBezTo>
                    <a:pt x="0" y="3061"/>
                    <a:pt x="427" y="1531"/>
                    <a:pt x="1413" y="0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2032559" y="4042525"/>
            <a:ext cx="1577543" cy="1037228"/>
            <a:chOff x="2108759" y="3873617"/>
            <a:chExt cx="1577543" cy="1037228"/>
          </a:xfrm>
        </p:grpSpPr>
        <p:sp>
          <p:nvSpPr>
            <p:cNvPr id="66" name="Google Shape;66;p2"/>
            <p:cNvSpPr/>
            <p:nvPr/>
          </p:nvSpPr>
          <p:spPr>
            <a:xfrm>
              <a:off x="2150459" y="3936634"/>
              <a:ext cx="1535843" cy="974211"/>
            </a:xfrm>
            <a:custGeom>
              <a:avLst/>
              <a:gdLst/>
              <a:ahLst/>
              <a:cxnLst/>
              <a:rect l="l" t="t" r="r" b="b"/>
              <a:pathLst>
                <a:path w="47697" h="30255" extrusionOk="0">
                  <a:moveTo>
                    <a:pt x="2443" y="1"/>
                  </a:moveTo>
                  <a:cubicBezTo>
                    <a:pt x="177" y="5578"/>
                    <a:pt x="0" y="12274"/>
                    <a:pt x="2944" y="17484"/>
                  </a:cubicBezTo>
                  <a:cubicBezTo>
                    <a:pt x="3680" y="18764"/>
                    <a:pt x="4533" y="19927"/>
                    <a:pt x="5446" y="21031"/>
                  </a:cubicBezTo>
                  <a:cubicBezTo>
                    <a:pt x="6799" y="22694"/>
                    <a:pt x="8271" y="24224"/>
                    <a:pt x="9993" y="25387"/>
                  </a:cubicBezTo>
                  <a:cubicBezTo>
                    <a:pt x="11038" y="26064"/>
                    <a:pt x="12142" y="26623"/>
                    <a:pt x="13245" y="27109"/>
                  </a:cubicBezTo>
                  <a:cubicBezTo>
                    <a:pt x="17435" y="28891"/>
                    <a:pt x="22954" y="30255"/>
                    <a:pt x="27897" y="30255"/>
                  </a:cubicBezTo>
                  <a:cubicBezTo>
                    <a:pt x="29239" y="30255"/>
                    <a:pt x="30539" y="30154"/>
                    <a:pt x="31759" y="29934"/>
                  </a:cubicBezTo>
                  <a:cubicBezTo>
                    <a:pt x="37395" y="28948"/>
                    <a:pt x="41869" y="25269"/>
                    <a:pt x="44886" y="20369"/>
                  </a:cubicBezTo>
                  <a:cubicBezTo>
                    <a:pt x="46652" y="17425"/>
                    <a:pt x="47387" y="14232"/>
                    <a:pt x="47697" y="10553"/>
                  </a:cubicBezTo>
                  <a:cubicBezTo>
                    <a:pt x="45739" y="10302"/>
                    <a:pt x="43708" y="10067"/>
                    <a:pt x="41751" y="9817"/>
                  </a:cubicBezTo>
                  <a:cubicBezTo>
                    <a:pt x="39602" y="9567"/>
                    <a:pt x="37395" y="9331"/>
                    <a:pt x="35246" y="8890"/>
                  </a:cubicBezTo>
                  <a:cubicBezTo>
                    <a:pt x="33407" y="8595"/>
                    <a:pt x="31641" y="8154"/>
                    <a:pt x="29801" y="7727"/>
                  </a:cubicBezTo>
                  <a:cubicBezTo>
                    <a:pt x="27285" y="7124"/>
                    <a:pt x="24709" y="6564"/>
                    <a:pt x="22193" y="5946"/>
                  </a:cubicBezTo>
                  <a:cubicBezTo>
                    <a:pt x="15512" y="4357"/>
                    <a:pt x="8698" y="2827"/>
                    <a:pt x="2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108759" y="3873617"/>
              <a:ext cx="1536326" cy="997073"/>
            </a:xfrm>
            <a:custGeom>
              <a:avLst/>
              <a:gdLst/>
              <a:ahLst/>
              <a:cxnLst/>
              <a:rect l="l" t="t" r="r" b="b"/>
              <a:pathLst>
                <a:path w="47712" h="30965" fill="none" extrusionOk="0">
                  <a:moveTo>
                    <a:pt x="2944" y="17543"/>
                  </a:moveTo>
                  <a:cubicBezTo>
                    <a:pt x="3679" y="18764"/>
                    <a:pt x="4533" y="19927"/>
                    <a:pt x="5460" y="21030"/>
                  </a:cubicBezTo>
                  <a:cubicBezTo>
                    <a:pt x="6814" y="22693"/>
                    <a:pt x="8212" y="24224"/>
                    <a:pt x="9993" y="25387"/>
                  </a:cubicBezTo>
                  <a:cubicBezTo>
                    <a:pt x="11038" y="26063"/>
                    <a:pt x="12141" y="26608"/>
                    <a:pt x="13245" y="27108"/>
                  </a:cubicBezTo>
                  <a:cubicBezTo>
                    <a:pt x="18514" y="29375"/>
                    <a:pt x="26063" y="30964"/>
                    <a:pt x="31700" y="29978"/>
                  </a:cubicBezTo>
                  <a:cubicBezTo>
                    <a:pt x="37410" y="28948"/>
                    <a:pt x="41883" y="25269"/>
                    <a:pt x="44886" y="20354"/>
                  </a:cubicBezTo>
                  <a:cubicBezTo>
                    <a:pt x="46666" y="17410"/>
                    <a:pt x="47343" y="14408"/>
                    <a:pt x="47711" y="10729"/>
                  </a:cubicBezTo>
                  <a:cubicBezTo>
                    <a:pt x="45680" y="10479"/>
                    <a:pt x="43900" y="10302"/>
                    <a:pt x="41825" y="9934"/>
                  </a:cubicBezTo>
                  <a:cubicBezTo>
                    <a:pt x="39676" y="9566"/>
                    <a:pt x="37410" y="9257"/>
                    <a:pt x="35261" y="8831"/>
                  </a:cubicBezTo>
                  <a:cubicBezTo>
                    <a:pt x="33422" y="8521"/>
                    <a:pt x="31523" y="8154"/>
                    <a:pt x="29742" y="7786"/>
                  </a:cubicBezTo>
                  <a:cubicBezTo>
                    <a:pt x="27049" y="7241"/>
                    <a:pt x="24106" y="6564"/>
                    <a:pt x="21531" y="5946"/>
                  </a:cubicBezTo>
                  <a:cubicBezTo>
                    <a:pt x="14835" y="4416"/>
                    <a:pt x="8713" y="2826"/>
                    <a:pt x="2458" y="1"/>
                  </a:cubicBezTo>
                  <a:cubicBezTo>
                    <a:pt x="118" y="5637"/>
                    <a:pt x="0" y="12259"/>
                    <a:pt x="2944" y="1754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42408" y="3899217"/>
              <a:ext cx="1441530" cy="888527"/>
            </a:xfrm>
            <a:custGeom>
              <a:avLst/>
              <a:gdLst/>
              <a:ahLst/>
              <a:cxnLst/>
              <a:rect l="l" t="t" r="r" b="b"/>
              <a:pathLst>
                <a:path w="44768" h="27594" fill="none" extrusionOk="0">
                  <a:moveTo>
                    <a:pt x="7844" y="21280"/>
                  </a:moveTo>
                  <a:cubicBezTo>
                    <a:pt x="1958" y="16188"/>
                    <a:pt x="0" y="7050"/>
                    <a:pt x="3253" y="0"/>
                  </a:cubicBezTo>
                  <a:cubicBezTo>
                    <a:pt x="11214" y="3503"/>
                    <a:pt x="30964" y="8036"/>
                    <a:pt x="44768" y="9625"/>
                  </a:cubicBezTo>
                  <a:cubicBezTo>
                    <a:pt x="44459" y="17601"/>
                    <a:pt x="38808" y="25327"/>
                    <a:pt x="31081" y="27049"/>
                  </a:cubicBezTo>
                  <a:cubicBezTo>
                    <a:pt x="28815" y="27594"/>
                    <a:pt x="26431" y="27594"/>
                    <a:pt x="24091" y="27417"/>
                  </a:cubicBezTo>
                  <a:cubicBezTo>
                    <a:pt x="20294" y="27108"/>
                    <a:pt x="16497" y="26181"/>
                    <a:pt x="12995" y="24592"/>
                  </a:cubicBezTo>
                  <a:cubicBezTo>
                    <a:pt x="11155" y="23738"/>
                    <a:pt x="9375" y="22634"/>
                    <a:pt x="7844" y="2128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440458" y="4049433"/>
              <a:ext cx="49330" cy="102396"/>
            </a:xfrm>
            <a:custGeom>
              <a:avLst/>
              <a:gdLst/>
              <a:ahLst/>
              <a:cxnLst/>
              <a:rect l="l" t="t" r="r" b="b"/>
              <a:pathLst>
                <a:path w="1532" h="3180" fill="none" extrusionOk="0">
                  <a:moveTo>
                    <a:pt x="1164" y="2694"/>
                  </a:moveTo>
                  <a:cubicBezTo>
                    <a:pt x="1473" y="2017"/>
                    <a:pt x="1473" y="1281"/>
                    <a:pt x="1473" y="604"/>
                  </a:cubicBezTo>
                  <a:cubicBezTo>
                    <a:pt x="1473" y="427"/>
                    <a:pt x="1531" y="177"/>
                    <a:pt x="1531" y="0"/>
                  </a:cubicBezTo>
                  <a:cubicBezTo>
                    <a:pt x="1164" y="368"/>
                    <a:pt x="854" y="795"/>
                    <a:pt x="560" y="1222"/>
                  </a:cubicBezTo>
                  <a:cubicBezTo>
                    <a:pt x="369" y="1472"/>
                    <a:pt x="251" y="1781"/>
                    <a:pt x="119" y="2075"/>
                  </a:cubicBezTo>
                  <a:cubicBezTo>
                    <a:pt x="60" y="2267"/>
                    <a:pt x="1" y="2517"/>
                    <a:pt x="60" y="2752"/>
                  </a:cubicBezTo>
                  <a:cubicBezTo>
                    <a:pt x="119" y="3003"/>
                    <a:pt x="369" y="3179"/>
                    <a:pt x="560" y="3179"/>
                  </a:cubicBezTo>
                  <a:cubicBezTo>
                    <a:pt x="854" y="3179"/>
                    <a:pt x="1046" y="2944"/>
                    <a:pt x="1164" y="269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39024" y="4179749"/>
              <a:ext cx="43631" cy="104747"/>
            </a:xfrm>
            <a:custGeom>
              <a:avLst/>
              <a:gdLst/>
              <a:ahLst/>
              <a:cxnLst/>
              <a:rect l="l" t="t" r="r" b="b"/>
              <a:pathLst>
                <a:path w="1355" h="3253" fill="none" extrusionOk="0">
                  <a:moveTo>
                    <a:pt x="560" y="3253"/>
                  </a:moveTo>
                  <a:cubicBezTo>
                    <a:pt x="869" y="3253"/>
                    <a:pt x="1178" y="2944"/>
                    <a:pt x="1296" y="2635"/>
                  </a:cubicBezTo>
                  <a:cubicBezTo>
                    <a:pt x="1355" y="2267"/>
                    <a:pt x="1355" y="1899"/>
                    <a:pt x="1296" y="1531"/>
                  </a:cubicBezTo>
                  <a:cubicBezTo>
                    <a:pt x="1296" y="1045"/>
                    <a:pt x="1237" y="486"/>
                    <a:pt x="1178" y="0"/>
                  </a:cubicBezTo>
                  <a:cubicBezTo>
                    <a:pt x="810" y="604"/>
                    <a:pt x="501" y="1222"/>
                    <a:pt x="192" y="1840"/>
                  </a:cubicBezTo>
                  <a:cubicBezTo>
                    <a:pt x="133" y="2076"/>
                    <a:pt x="1" y="2385"/>
                    <a:pt x="75" y="2635"/>
                  </a:cubicBezTo>
                  <a:cubicBezTo>
                    <a:pt x="75" y="2885"/>
                    <a:pt x="251" y="3179"/>
                    <a:pt x="560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20558" y="4282115"/>
              <a:ext cx="45531" cy="9479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133" y="2576"/>
                  </a:moveTo>
                  <a:cubicBezTo>
                    <a:pt x="192" y="2649"/>
                    <a:pt x="251" y="2708"/>
                    <a:pt x="310" y="2767"/>
                  </a:cubicBezTo>
                  <a:cubicBezTo>
                    <a:pt x="442" y="2944"/>
                    <a:pt x="737" y="2885"/>
                    <a:pt x="928" y="2767"/>
                  </a:cubicBezTo>
                  <a:cubicBezTo>
                    <a:pt x="1105" y="2649"/>
                    <a:pt x="1178" y="2399"/>
                    <a:pt x="1237" y="2208"/>
                  </a:cubicBezTo>
                  <a:cubicBezTo>
                    <a:pt x="1414" y="1472"/>
                    <a:pt x="1355" y="736"/>
                    <a:pt x="1237" y="0"/>
                  </a:cubicBezTo>
                  <a:cubicBezTo>
                    <a:pt x="869" y="368"/>
                    <a:pt x="560" y="736"/>
                    <a:pt x="310" y="1178"/>
                  </a:cubicBezTo>
                  <a:cubicBezTo>
                    <a:pt x="74" y="1604"/>
                    <a:pt x="1" y="2090"/>
                    <a:pt x="133" y="257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693040" y="4116249"/>
              <a:ext cx="47431" cy="112797"/>
            </a:xfrm>
            <a:custGeom>
              <a:avLst/>
              <a:gdLst/>
              <a:ahLst/>
              <a:cxnLst/>
              <a:rect l="l" t="t" r="r" b="b"/>
              <a:pathLst>
                <a:path w="1473" h="3503" fill="none" extrusionOk="0">
                  <a:moveTo>
                    <a:pt x="678" y="3444"/>
                  </a:moveTo>
                  <a:cubicBezTo>
                    <a:pt x="928" y="3444"/>
                    <a:pt x="1105" y="3194"/>
                    <a:pt x="1237" y="3017"/>
                  </a:cubicBezTo>
                  <a:cubicBezTo>
                    <a:pt x="1472" y="2458"/>
                    <a:pt x="1414" y="1781"/>
                    <a:pt x="1355" y="1178"/>
                  </a:cubicBezTo>
                  <a:cubicBezTo>
                    <a:pt x="1355" y="810"/>
                    <a:pt x="1296" y="501"/>
                    <a:pt x="1296" y="133"/>
                  </a:cubicBezTo>
                  <a:cubicBezTo>
                    <a:pt x="1296" y="74"/>
                    <a:pt x="1237" y="74"/>
                    <a:pt x="1237" y="0"/>
                  </a:cubicBezTo>
                  <a:cubicBezTo>
                    <a:pt x="737" y="619"/>
                    <a:pt x="369" y="1354"/>
                    <a:pt x="192" y="2090"/>
                  </a:cubicBezTo>
                  <a:cubicBezTo>
                    <a:pt x="74" y="2399"/>
                    <a:pt x="1" y="2649"/>
                    <a:pt x="74" y="2944"/>
                  </a:cubicBezTo>
                  <a:cubicBezTo>
                    <a:pt x="133" y="3194"/>
                    <a:pt x="369" y="3503"/>
                    <a:pt x="678" y="344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00656" y="4345615"/>
              <a:ext cx="47398" cy="110446"/>
            </a:xfrm>
            <a:custGeom>
              <a:avLst/>
              <a:gdLst/>
              <a:ahLst/>
              <a:cxnLst/>
              <a:rect l="l" t="t" r="r" b="b"/>
              <a:pathLst>
                <a:path w="1472" h="3430" fill="none" extrusionOk="0">
                  <a:moveTo>
                    <a:pt x="427" y="3311"/>
                  </a:moveTo>
                  <a:cubicBezTo>
                    <a:pt x="736" y="3429"/>
                    <a:pt x="1030" y="3253"/>
                    <a:pt x="1222" y="3002"/>
                  </a:cubicBezTo>
                  <a:cubicBezTo>
                    <a:pt x="1339" y="2752"/>
                    <a:pt x="1398" y="2443"/>
                    <a:pt x="1398" y="2149"/>
                  </a:cubicBezTo>
                  <a:cubicBezTo>
                    <a:pt x="1472" y="1413"/>
                    <a:pt x="1398" y="677"/>
                    <a:pt x="1339" y="0"/>
                  </a:cubicBezTo>
                  <a:cubicBezTo>
                    <a:pt x="854" y="545"/>
                    <a:pt x="486" y="1222"/>
                    <a:pt x="236" y="1899"/>
                  </a:cubicBezTo>
                  <a:cubicBezTo>
                    <a:pt x="118" y="2149"/>
                    <a:pt x="0" y="2384"/>
                    <a:pt x="0" y="2693"/>
                  </a:cubicBezTo>
                  <a:cubicBezTo>
                    <a:pt x="0" y="2944"/>
                    <a:pt x="177" y="3253"/>
                    <a:pt x="427" y="3311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716740" y="4517148"/>
              <a:ext cx="45531" cy="9479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560" y="2885"/>
                  </a:moveTo>
                  <a:cubicBezTo>
                    <a:pt x="736" y="2944"/>
                    <a:pt x="928" y="2885"/>
                    <a:pt x="1045" y="2708"/>
                  </a:cubicBezTo>
                  <a:cubicBezTo>
                    <a:pt x="1178" y="2576"/>
                    <a:pt x="1237" y="2399"/>
                    <a:pt x="1237" y="2208"/>
                  </a:cubicBezTo>
                  <a:cubicBezTo>
                    <a:pt x="1413" y="1472"/>
                    <a:pt x="1355" y="736"/>
                    <a:pt x="1178" y="1"/>
                  </a:cubicBezTo>
                  <a:cubicBezTo>
                    <a:pt x="736" y="369"/>
                    <a:pt x="369" y="928"/>
                    <a:pt x="192" y="1413"/>
                  </a:cubicBezTo>
                  <a:cubicBezTo>
                    <a:pt x="74" y="1899"/>
                    <a:pt x="1" y="2399"/>
                    <a:pt x="310" y="2767"/>
                  </a:cubicBezTo>
                  <a:cubicBezTo>
                    <a:pt x="369" y="2826"/>
                    <a:pt x="501" y="2885"/>
                    <a:pt x="560" y="2885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84039" y="4290165"/>
              <a:ext cx="47398" cy="116596"/>
            </a:xfrm>
            <a:custGeom>
              <a:avLst/>
              <a:gdLst/>
              <a:ahLst/>
              <a:cxnLst/>
              <a:rect l="l" t="t" r="r" b="b"/>
              <a:pathLst>
                <a:path w="1472" h="3621" fill="none" extrusionOk="0">
                  <a:moveTo>
                    <a:pt x="486" y="3562"/>
                  </a:moveTo>
                  <a:cubicBezTo>
                    <a:pt x="795" y="3621"/>
                    <a:pt x="1163" y="3370"/>
                    <a:pt x="1295" y="3135"/>
                  </a:cubicBezTo>
                  <a:cubicBezTo>
                    <a:pt x="1413" y="2826"/>
                    <a:pt x="1472" y="2517"/>
                    <a:pt x="1472" y="2208"/>
                  </a:cubicBezTo>
                  <a:cubicBezTo>
                    <a:pt x="1472" y="1472"/>
                    <a:pt x="1413" y="736"/>
                    <a:pt x="1354" y="0"/>
                  </a:cubicBezTo>
                  <a:cubicBezTo>
                    <a:pt x="1222" y="251"/>
                    <a:pt x="1045" y="427"/>
                    <a:pt x="854" y="677"/>
                  </a:cubicBezTo>
                  <a:cubicBezTo>
                    <a:pt x="427" y="1163"/>
                    <a:pt x="192" y="1722"/>
                    <a:pt x="59" y="2326"/>
                  </a:cubicBezTo>
                  <a:cubicBezTo>
                    <a:pt x="0" y="2576"/>
                    <a:pt x="0" y="2826"/>
                    <a:pt x="59" y="3061"/>
                  </a:cubicBezTo>
                  <a:cubicBezTo>
                    <a:pt x="118" y="3253"/>
                    <a:pt x="309" y="3503"/>
                    <a:pt x="486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920506" y="4209116"/>
              <a:ext cx="43148" cy="106679"/>
            </a:xfrm>
            <a:custGeom>
              <a:avLst/>
              <a:gdLst/>
              <a:ahLst/>
              <a:cxnLst/>
              <a:rect l="l" t="t" r="r" b="b"/>
              <a:pathLst>
                <a:path w="1340" h="3313" fill="none" extrusionOk="0">
                  <a:moveTo>
                    <a:pt x="737" y="3253"/>
                  </a:moveTo>
                  <a:cubicBezTo>
                    <a:pt x="972" y="3253"/>
                    <a:pt x="1163" y="3003"/>
                    <a:pt x="1222" y="2826"/>
                  </a:cubicBezTo>
                  <a:cubicBezTo>
                    <a:pt x="1340" y="2576"/>
                    <a:pt x="1281" y="2341"/>
                    <a:pt x="1281" y="2091"/>
                  </a:cubicBezTo>
                  <a:cubicBezTo>
                    <a:pt x="1222" y="1414"/>
                    <a:pt x="1163" y="678"/>
                    <a:pt x="1104" y="1"/>
                  </a:cubicBezTo>
                  <a:cubicBezTo>
                    <a:pt x="663" y="560"/>
                    <a:pt x="369" y="1237"/>
                    <a:pt x="177" y="1973"/>
                  </a:cubicBezTo>
                  <a:cubicBezTo>
                    <a:pt x="60" y="2208"/>
                    <a:pt x="1" y="2517"/>
                    <a:pt x="118" y="2826"/>
                  </a:cubicBezTo>
                  <a:cubicBezTo>
                    <a:pt x="177" y="3077"/>
                    <a:pt x="486" y="3312"/>
                    <a:pt x="737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03455" y="4363132"/>
              <a:ext cx="53098" cy="118496"/>
            </a:xfrm>
            <a:custGeom>
              <a:avLst/>
              <a:gdLst/>
              <a:ahLst/>
              <a:cxnLst/>
              <a:rect l="l" t="t" r="r" b="b"/>
              <a:pathLst>
                <a:path w="1649" h="3680" fill="none" extrusionOk="0">
                  <a:moveTo>
                    <a:pt x="971" y="3562"/>
                  </a:moveTo>
                  <a:cubicBezTo>
                    <a:pt x="1104" y="3503"/>
                    <a:pt x="1163" y="3371"/>
                    <a:pt x="1280" y="3312"/>
                  </a:cubicBezTo>
                  <a:cubicBezTo>
                    <a:pt x="1648" y="2767"/>
                    <a:pt x="1589" y="2090"/>
                    <a:pt x="1531" y="1472"/>
                  </a:cubicBezTo>
                  <a:cubicBezTo>
                    <a:pt x="1472" y="987"/>
                    <a:pt x="1398" y="501"/>
                    <a:pt x="1398" y="1"/>
                  </a:cubicBezTo>
                  <a:cubicBezTo>
                    <a:pt x="1222" y="1"/>
                    <a:pt x="1163" y="192"/>
                    <a:pt x="1163" y="310"/>
                  </a:cubicBezTo>
                  <a:cubicBezTo>
                    <a:pt x="1030" y="619"/>
                    <a:pt x="795" y="869"/>
                    <a:pt x="545" y="1163"/>
                  </a:cubicBezTo>
                  <a:cubicBezTo>
                    <a:pt x="427" y="1355"/>
                    <a:pt x="294" y="1605"/>
                    <a:pt x="236" y="1840"/>
                  </a:cubicBezTo>
                  <a:cubicBezTo>
                    <a:pt x="118" y="2090"/>
                    <a:pt x="59" y="2400"/>
                    <a:pt x="0" y="2635"/>
                  </a:cubicBezTo>
                  <a:cubicBezTo>
                    <a:pt x="0" y="2885"/>
                    <a:pt x="59" y="3194"/>
                    <a:pt x="236" y="3371"/>
                  </a:cubicBezTo>
                  <a:cubicBezTo>
                    <a:pt x="427" y="3562"/>
                    <a:pt x="736" y="3680"/>
                    <a:pt x="971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161238" y="4258416"/>
              <a:ext cx="51230" cy="112797"/>
            </a:xfrm>
            <a:custGeom>
              <a:avLst/>
              <a:gdLst/>
              <a:ahLst/>
              <a:cxnLst/>
              <a:rect l="l" t="t" r="r" b="b"/>
              <a:pathLst>
                <a:path w="1591" h="3503" fill="none" extrusionOk="0">
                  <a:moveTo>
                    <a:pt x="1472" y="0"/>
                  </a:moveTo>
                  <a:cubicBezTo>
                    <a:pt x="1163" y="619"/>
                    <a:pt x="795" y="1178"/>
                    <a:pt x="427" y="1722"/>
                  </a:cubicBezTo>
                  <a:cubicBezTo>
                    <a:pt x="369" y="1840"/>
                    <a:pt x="310" y="2031"/>
                    <a:pt x="251" y="2149"/>
                  </a:cubicBezTo>
                  <a:cubicBezTo>
                    <a:pt x="118" y="2399"/>
                    <a:pt x="1" y="2649"/>
                    <a:pt x="60" y="2885"/>
                  </a:cubicBezTo>
                  <a:cubicBezTo>
                    <a:pt x="60" y="3135"/>
                    <a:pt x="251" y="3385"/>
                    <a:pt x="486" y="3444"/>
                  </a:cubicBezTo>
                  <a:cubicBezTo>
                    <a:pt x="678" y="3503"/>
                    <a:pt x="913" y="3444"/>
                    <a:pt x="1104" y="3312"/>
                  </a:cubicBezTo>
                  <a:cubicBezTo>
                    <a:pt x="1222" y="3194"/>
                    <a:pt x="1355" y="3017"/>
                    <a:pt x="1413" y="2826"/>
                  </a:cubicBezTo>
                  <a:cubicBezTo>
                    <a:pt x="1590" y="2340"/>
                    <a:pt x="1590" y="1840"/>
                    <a:pt x="1531" y="1295"/>
                  </a:cubicBezTo>
                  <a:cubicBezTo>
                    <a:pt x="1531" y="869"/>
                    <a:pt x="1531" y="442"/>
                    <a:pt x="1472" y="0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121921" y="4495348"/>
              <a:ext cx="49298" cy="110929"/>
            </a:xfrm>
            <a:custGeom>
              <a:avLst/>
              <a:gdLst/>
              <a:ahLst/>
              <a:cxnLst/>
              <a:rect l="l" t="t" r="r" b="b"/>
              <a:pathLst>
                <a:path w="1531" h="3445" fill="none" extrusionOk="0">
                  <a:moveTo>
                    <a:pt x="1398" y="2517"/>
                  </a:moveTo>
                  <a:cubicBezTo>
                    <a:pt x="1531" y="1973"/>
                    <a:pt x="1472" y="1355"/>
                    <a:pt x="1398" y="810"/>
                  </a:cubicBezTo>
                  <a:cubicBezTo>
                    <a:pt x="1339" y="560"/>
                    <a:pt x="1339" y="251"/>
                    <a:pt x="1281" y="1"/>
                  </a:cubicBezTo>
                  <a:cubicBezTo>
                    <a:pt x="795" y="619"/>
                    <a:pt x="427" y="1296"/>
                    <a:pt x="177" y="2090"/>
                  </a:cubicBezTo>
                  <a:cubicBezTo>
                    <a:pt x="59" y="2341"/>
                    <a:pt x="0" y="2576"/>
                    <a:pt x="59" y="2885"/>
                  </a:cubicBezTo>
                  <a:cubicBezTo>
                    <a:pt x="118" y="3135"/>
                    <a:pt x="295" y="3385"/>
                    <a:pt x="604" y="3444"/>
                  </a:cubicBezTo>
                  <a:cubicBezTo>
                    <a:pt x="795" y="3444"/>
                    <a:pt x="1030" y="3312"/>
                    <a:pt x="1163" y="3135"/>
                  </a:cubicBezTo>
                  <a:cubicBezTo>
                    <a:pt x="1339" y="3018"/>
                    <a:pt x="1398" y="2767"/>
                    <a:pt x="1398" y="2517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315254" y="4402932"/>
              <a:ext cx="41248" cy="96729"/>
            </a:xfrm>
            <a:custGeom>
              <a:avLst/>
              <a:gdLst/>
              <a:ahLst/>
              <a:cxnLst/>
              <a:rect l="l" t="t" r="r" b="b"/>
              <a:pathLst>
                <a:path w="1281" h="3004" fill="none" extrusionOk="0">
                  <a:moveTo>
                    <a:pt x="1163" y="2326"/>
                  </a:moveTo>
                  <a:cubicBezTo>
                    <a:pt x="1222" y="2135"/>
                    <a:pt x="1222" y="1899"/>
                    <a:pt x="1281" y="1708"/>
                  </a:cubicBezTo>
                  <a:cubicBezTo>
                    <a:pt x="1281" y="1164"/>
                    <a:pt x="1045" y="545"/>
                    <a:pt x="1163" y="1"/>
                  </a:cubicBezTo>
                  <a:cubicBezTo>
                    <a:pt x="736" y="545"/>
                    <a:pt x="310" y="1164"/>
                    <a:pt x="118" y="1840"/>
                  </a:cubicBezTo>
                  <a:cubicBezTo>
                    <a:pt x="59" y="2076"/>
                    <a:pt x="1" y="2326"/>
                    <a:pt x="59" y="2576"/>
                  </a:cubicBezTo>
                  <a:cubicBezTo>
                    <a:pt x="118" y="2812"/>
                    <a:pt x="368" y="3003"/>
                    <a:pt x="619" y="3003"/>
                  </a:cubicBezTo>
                  <a:cubicBezTo>
                    <a:pt x="913" y="2944"/>
                    <a:pt x="1104" y="2635"/>
                    <a:pt x="1163" y="232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-467590" y="1011879"/>
            <a:ext cx="531238" cy="719477"/>
            <a:chOff x="-467590" y="1011879"/>
            <a:chExt cx="531238" cy="719477"/>
          </a:xfrm>
        </p:grpSpPr>
        <p:sp>
          <p:nvSpPr>
            <p:cNvPr id="82" name="Google Shape;82;p2"/>
            <p:cNvSpPr/>
            <p:nvPr/>
          </p:nvSpPr>
          <p:spPr>
            <a:xfrm>
              <a:off x="-467590" y="1011879"/>
              <a:ext cx="130346" cy="32264"/>
            </a:xfrm>
            <a:custGeom>
              <a:avLst/>
              <a:gdLst/>
              <a:ahLst/>
              <a:cxnLst/>
              <a:rect l="l" t="t" r="r" b="b"/>
              <a:pathLst>
                <a:path w="4048" h="1002" extrusionOk="0">
                  <a:moveTo>
                    <a:pt x="1652" y="0"/>
                  </a:moveTo>
                  <a:cubicBezTo>
                    <a:pt x="1489" y="0"/>
                    <a:pt x="1326" y="5"/>
                    <a:pt x="1163" y="15"/>
                  </a:cubicBezTo>
                  <a:cubicBezTo>
                    <a:pt x="677" y="15"/>
                    <a:pt x="0" y="265"/>
                    <a:pt x="59" y="751"/>
                  </a:cubicBezTo>
                  <a:cubicBezTo>
                    <a:pt x="446" y="714"/>
                    <a:pt x="837" y="694"/>
                    <a:pt x="1231" y="694"/>
                  </a:cubicBezTo>
                  <a:cubicBezTo>
                    <a:pt x="2098" y="694"/>
                    <a:pt x="2981" y="789"/>
                    <a:pt x="3870" y="1001"/>
                  </a:cubicBezTo>
                  <a:cubicBezTo>
                    <a:pt x="3929" y="810"/>
                    <a:pt x="3988" y="560"/>
                    <a:pt x="4047" y="383"/>
                  </a:cubicBezTo>
                  <a:cubicBezTo>
                    <a:pt x="3286" y="125"/>
                    <a:pt x="2473" y="0"/>
                    <a:pt x="1652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47256" y="1016774"/>
              <a:ext cx="410904" cy="714582"/>
            </a:xfrm>
            <a:custGeom>
              <a:avLst/>
              <a:gdLst/>
              <a:ahLst/>
              <a:cxnLst/>
              <a:rect l="l" t="t" r="r" b="b"/>
              <a:pathLst>
                <a:path w="12761" h="22192" extrusionOk="0">
                  <a:moveTo>
                    <a:pt x="1538" y="0"/>
                  </a:moveTo>
                  <a:cubicBezTo>
                    <a:pt x="913" y="0"/>
                    <a:pt x="272" y="196"/>
                    <a:pt x="133" y="775"/>
                  </a:cubicBezTo>
                  <a:cubicBezTo>
                    <a:pt x="1" y="1335"/>
                    <a:pt x="428" y="1761"/>
                    <a:pt x="796" y="2129"/>
                  </a:cubicBezTo>
                  <a:cubicBezTo>
                    <a:pt x="2150" y="3542"/>
                    <a:pt x="3562" y="5014"/>
                    <a:pt x="4666" y="6603"/>
                  </a:cubicBezTo>
                  <a:cubicBezTo>
                    <a:pt x="7418" y="10841"/>
                    <a:pt x="8036" y="16110"/>
                    <a:pt x="8713" y="21084"/>
                  </a:cubicBezTo>
                  <a:cubicBezTo>
                    <a:pt x="8826" y="21550"/>
                    <a:pt x="9061" y="22191"/>
                    <a:pt x="9508" y="22191"/>
                  </a:cubicBezTo>
                  <a:cubicBezTo>
                    <a:pt x="9527" y="22191"/>
                    <a:pt x="9547" y="22190"/>
                    <a:pt x="9567" y="22188"/>
                  </a:cubicBezTo>
                  <a:cubicBezTo>
                    <a:pt x="9699" y="22114"/>
                    <a:pt x="9817" y="22055"/>
                    <a:pt x="9935" y="21938"/>
                  </a:cubicBezTo>
                  <a:cubicBezTo>
                    <a:pt x="11406" y="20716"/>
                    <a:pt x="11965" y="18803"/>
                    <a:pt x="12201" y="16905"/>
                  </a:cubicBezTo>
                  <a:cubicBezTo>
                    <a:pt x="12760" y="13358"/>
                    <a:pt x="12275" y="9488"/>
                    <a:pt x="10494" y="6294"/>
                  </a:cubicBezTo>
                  <a:cubicBezTo>
                    <a:pt x="8772" y="3115"/>
                    <a:pt x="5652" y="658"/>
                    <a:pt x="2032" y="40"/>
                  </a:cubicBezTo>
                  <a:cubicBezTo>
                    <a:pt x="1875" y="15"/>
                    <a:pt x="1707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63391" y="1147895"/>
              <a:ext cx="106679" cy="119687"/>
            </a:xfrm>
            <a:custGeom>
              <a:avLst/>
              <a:gdLst/>
              <a:ahLst/>
              <a:cxnLst/>
              <a:rect l="l" t="t" r="r" b="b"/>
              <a:pathLst>
                <a:path w="3313" h="3717" extrusionOk="0">
                  <a:moveTo>
                    <a:pt x="1537" y="1"/>
                  </a:moveTo>
                  <a:cubicBezTo>
                    <a:pt x="1247" y="1"/>
                    <a:pt x="1006" y="126"/>
                    <a:pt x="796" y="324"/>
                  </a:cubicBezTo>
                  <a:cubicBezTo>
                    <a:pt x="678" y="383"/>
                    <a:pt x="604" y="515"/>
                    <a:pt x="545" y="574"/>
                  </a:cubicBezTo>
                  <a:cubicBezTo>
                    <a:pt x="369" y="824"/>
                    <a:pt x="178" y="1118"/>
                    <a:pt x="60" y="1427"/>
                  </a:cubicBezTo>
                  <a:cubicBezTo>
                    <a:pt x="1" y="1736"/>
                    <a:pt x="1" y="2104"/>
                    <a:pt x="60" y="2413"/>
                  </a:cubicBezTo>
                  <a:cubicBezTo>
                    <a:pt x="178" y="2664"/>
                    <a:pt x="310" y="2899"/>
                    <a:pt x="487" y="3090"/>
                  </a:cubicBezTo>
                  <a:cubicBezTo>
                    <a:pt x="604" y="3267"/>
                    <a:pt x="796" y="3399"/>
                    <a:pt x="972" y="3517"/>
                  </a:cubicBezTo>
                  <a:cubicBezTo>
                    <a:pt x="1190" y="3652"/>
                    <a:pt x="1441" y="3716"/>
                    <a:pt x="1691" y="3716"/>
                  </a:cubicBezTo>
                  <a:cubicBezTo>
                    <a:pt x="2014" y="3716"/>
                    <a:pt x="2335" y="3607"/>
                    <a:pt x="2576" y="3399"/>
                  </a:cubicBezTo>
                  <a:cubicBezTo>
                    <a:pt x="3062" y="3090"/>
                    <a:pt x="3312" y="2531"/>
                    <a:pt x="3312" y="1928"/>
                  </a:cubicBezTo>
                  <a:cubicBezTo>
                    <a:pt x="3312" y="1369"/>
                    <a:pt x="3003" y="824"/>
                    <a:pt x="2576" y="456"/>
                  </a:cubicBezTo>
                  <a:cubicBezTo>
                    <a:pt x="2326" y="206"/>
                    <a:pt x="2017" y="88"/>
                    <a:pt x="1708" y="15"/>
                  </a:cubicBezTo>
                  <a:cubicBezTo>
                    <a:pt x="1649" y="5"/>
                    <a:pt x="1592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52458" y="1066202"/>
              <a:ext cx="104747" cy="102074"/>
            </a:xfrm>
            <a:custGeom>
              <a:avLst/>
              <a:gdLst/>
              <a:ahLst/>
              <a:cxnLst/>
              <a:rect l="l" t="t" r="r" b="b"/>
              <a:pathLst>
                <a:path w="3253" h="3170" extrusionOk="0">
                  <a:moveTo>
                    <a:pt x="1417" y="0"/>
                  </a:moveTo>
                  <a:cubicBezTo>
                    <a:pt x="1298" y="0"/>
                    <a:pt x="1177" y="18"/>
                    <a:pt x="1045" y="50"/>
                  </a:cubicBezTo>
                  <a:cubicBezTo>
                    <a:pt x="795" y="109"/>
                    <a:pt x="560" y="344"/>
                    <a:pt x="368" y="594"/>
                  </a:cubicBezTo>
                  <a:cubicBezTo>
                    <a:pt x="133" y="962"/>
                    <a:pt x="0" y="1389"/>
                    <a:pt x="59" y="1816"/>
                  </a:cubicBezTo>
                  <a:cubicBezTo>
                    <a:pt x="192" y="2375"/>
                    <a:pt x="736" y="2802"/>
                    <a:pt x="1295" y="3052"/>
                  </a:cubicBezTo>
                  <a:cubicBezTo>
                    <a:pt x="1413" y="3111"/>
                    <a:pt x="1604" y="3170"/>
                    <a:pt x="1781" y="3170"/>
                  </a:cubicBezTo>
                  <a:cubicBezTo>
                    <a:pt x="2031" y="3170"/>
                    <a:pt x="2267" y="2993"/>
                    <a:pt x="2458" y="2861"/>
                  </a:cubicBezTo>
                  <a:cubicBezTo>
                    <a:pt x="2885" y="2434"/>
                    <a:pt x="3253" y="1816"/>
                    <a:pt x="3135" y="1212"/>
                  </a:cubicBezTo>
                  <a:cubicBezTo>
                    <a:pt x="3002" y="653"/>
                    <a:pt x="2458" y="285"/>
                    <a:pt x="1899" y="109"/>
                  </a:cubicBezTo>
                  <a:cubicBezTo>
                    <a:pt x="1730" y="33"/>
                    <a:pt x="1576" y="0"/>
                    <a:pt x="1417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82341" y="1418928"/>
              <a:ext cx="112346" cy="98049"/>
            </a:xfrm>
            <a:custGeom>
              <a:avLst/>
              <a:gdLst/>
              <a:ahLst/>
              <a:cxnLst/>
              <a:rect l="l" t="t" r="r" b="b"/>
              <a:pathLst>
                <a:path w="3489" h="3045" extrusionOk="0">
                  <a:moveTo>
                    <a:pt x="1649" y="1"/>
                  </a:moveTo>
                  <a:cubicBezTo>
                    <a:pt x="1222" y="60"/>
                    <a:pt x="736" y="251"/>
                    <a:pt x="427" y="619"/>
                  </a:cubicBezTo>
                  <a:cubicBezTo>
                    <a:pt x="295" y="737"/>
                    <a:pt x="236" y="869"/>
                    <a:pt x="177" y="987"/>
                  </a:cubicBezTo>
                  <a:cubicBezTo>
                    <a:pt x="1" y="1472"/>
                    <a:pt x="1" y="1472"/>
                    <a:pt x="236" y="1973"/>
                  </a:cubicBezTo>
                  <a:cubicBezTo>
                    <a:pt x="427" y="2458"/>
                    <a:pt x="913" y="2885"/>
                    <a:pt x="1472" y="3003"/>
                  </a:cubicBezTo>
                  <a:cubicBezTo>
                    <a:pt x="1577" y="3031"/>
                    <a:pt x="1687" y="3045"/>
                    <a:pt x="1801" y="3045"/>
                  </a:cubicBezTo>
                  <a:cubicBezTo>
                    <a:pt x="2215" y="3045"/>
                    <a:pt x="2668" y="2865"/>
                    <a:pt x="3003" y="2576"/>
                  </a:cubicBezTo>
                  <a:cubicBezTo>
                    <a:pt x="3371" y="2149"/>
                    <a:pt x="3488" y="1531"/>
                    <a:pt x="3312" y="1046"/>
                  </a:cubicBezTo>
                  <a:cubicBezTo>
                    <a:pt x="3238" y="869"/>
                    <a:pt x="3120" y="678"/>
                    <a:pt x="3003" y="560"/>
                  </a:cubicBezTo>
                  <a:cubicBezTo>
                    <a:pt x="2635" y="192"/>
                    <a:pt x="213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00342" y="1289224"/>
              <a:ext cx="110446" cy="107645"/>
            </a:xfrm>
            <a:custGeom>
              <a:avLst/>
              <a:gdLst/>
              <a:ahLst/>
              <a:cxnLst/>
              <a:rect l="l" t="t" r="r" b="b"/>
              <a:pathLst>
                <a:path w="3430" h="3343" extrusionOk="0">
                  <a:moveTo>
                    <a:pt x="1530" y="1"/>
                  </a:moveTo>
                  <a:cubicBezTo>
                    <a:pt x="1327" y="1"/>
                    <a:pt x="1122" y="37"/>
                    <a:pt x="927" y="114"/>
                  </a:cubicBezTo>
                  <a:cubicBezTo>
                    <a:pt x="795" y="173"/>
                    <a:pt x="618" y="291"/>
                    <a:pt x="560" y="350"/>
                  </a:cubicBezTo>
                  <a:cubicBezTo>
                    <a:pt x="118" y="718"/>
                    <a:pt x="59" y="718"/>
                    <a:pt x="59" y="1277"/>
                  </a:cubicBezTo>
                  <a:cubicBezTo>
                    <a:pt x="0" y="1880"/>
                    <a:pt x="250" y="2498"/>
                    <a:pt x="677" y="2866"/>
                  </a:cubicBezTo>
                  <a:cubicBezTo>
                    <a:pt x="999" y="3188"/>
                    <a:pt x="1462" y="3342"/>
                    <a:pt x="1904" y="3342"/>
                  </a:cubicBezTo>
                  <a:cubicBezTo>
                    <a:pt x="2049" y="3342"/>
                    <a:pt x="2191" y="3326"/>
                    <a:pt x="2325" y="3293"/>
                  </a:cubicBezTo>
                  <a:cubicBezTo>
                    <a:pt x="2944" y="3116"/>
                    <a:pt x="3370" y="2557"/>
                    <a:pt x="3429" y="2013"/>
                  </a:cubicBezTo>
                  <a:cubicBezTo>
                    <a:pt x="3429" y="1762"/>
                    <a:pt x="3429" y="1586"/>
                    <a:pt x="3370" y="1394"/>
                  </a:cubicBezTo>
                  <a:cubicBezTo>
                    <a:pt x="3253" y="909"/>
                    <a:pt x="2885" y="482"/>
                    <a:pt x="2399" y="232"/>
                  </a:cubicBezTo>
                  <a:cubicBezTo>
                    <a:pt x="2135" y="82"/>
                    <a:pt x="1833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70492" y="1542193"/>
              <a:ext cx="92446" cy="88131"/>
            </a:xfrm>
            <a:custGeom>
              <a:avLst/>
              <a:gdLst/>
              <a:ahLst/>
              <a:cxnLst/>
              <a:rect l="l" t="t" r="r" b="b"/>
              <a:pathLst>
                <a:path w="2871" h="2737" extrusionOk="0">
                  <a:moveTo>
                    <a:pt x="1246" y="0"/>
                  </a:moveTo>
                  <a:cubicBezTo>
                    <a:pt x="985" y="0"/>
                    <a:pt x="739" y="57"/>
                    <a:pt x="545" y="220"/>
                  </a:cubicBezTo>
                  <a:cubicBezTo>
                    <a:pt x="427" y="352"/>
                    <a:pt x="368" y="470"/>
                    <a:pt x="295" y="588"/>
                  </a:cubicBezTo>
                  <a:cubicBezTo>
                    <a:pt x="0" y="1323"/>
                    <a:pt x="368" y="2192"/>
                    <a:pt x="972" y="2560"/>
                  </a:cubicBezTo>
                  <a:cubicBezTo>
                    <a:pt x="1222" y="2677"/>
                    <a:pt x="1472" y="2736"/>
                    <a:pt x="1708" y="2736"/>
                  </a:cubicBezTo>
                  <a:cubicBezTo>
                    <a:pt x="2075" y="2736"/>
                    <a:pt x="2443" y="2486"/>
                    <a:pt x="2635" y="2192"/>
                  </a:cubicBezTo>
                  <a:cubicBezTo>
                    <a:pt x="2811" y="1883"/>
                    <a:pt x="2870" y="1456"/>
                    <a:pt x="2870" y="1088"/>
                  </a:cubicBezTo>
                  <a:cubicBezTo>
                    <a:pt x="2811" y="838"/>
                    <a:pt x="2694" y="588"/>
                    <a:pt x="2576" y="470"/>
                  </a:cubicBezTo>
                  <a:cubicBezTo>
                    <a:pt x="2384" y="279"/>
                    <a:pt x="2134" y="161"/>
                    <a:pt x="1958" y="102"/>
                  </a:cubicBezTo>
                  <a:cubicBezTo>
                    <a:pt x="1728" y="46"/>
                    <a:pt x="1481" y="0"/>
                    <a:pt x="1246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2"/>
          <p:cNvSpPr/>
          <p:nvPr/>
        </p:nvSpPr>
        <p:spPr>
          <a:xfrm>
            <a:off x="9163830" y="1551624"/>
            <a:ext cx="43631" cy="128446"/>
          </a:xfrm>
          <a:custGeom>
            <a:avLst/>
            <a:gdLst/>
            <a:ahLst/>
            <a:cxnLst/>
            <a:rect l="l" t="t" r="r" b="b"/>
            <a:pathLst>
              <a:path w="1355" h="3989" extrusionOk="0">
                <a:moveTo>
                  <a:pt x="677" y="0"/>
                </a:moveTo>
                <a:cubicBezTo>
                  <a:pt x="677" y="1222"/>
                  <a:pt x="427" y="2517"/>
                  <a:pt x="0" y="3738"/>
                </a:cubicBezTo>
                <a:cubicBezTo>
                  <a:pt x="177" y="3797"/>
                  <a:pt x="368" y="3929"/>
                  <a:pt x="618" y="3988"/>
                </a:cubicBezTo>
                <a:cubicBezTo>
                  <a:pt x="986" y="3120"/>
                  <a:pt x="1222" y="2149"/>
                  <a:pt x="1281" y="1163"/>
                </a:cubicBezTo>
                <a:cubicBezTo>
                  <a:pt x="1354" y="677"/>
                  <a:pt x="1222" y="0"/>
                  <a:pt x="677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8444949" y="1671153"/>
            <a:ext cx="742564" cy="347406"/>
          </a:xfrm>
          <a:custGeom>
            <a:avLst/>
            <a:gdLst/>
            <a:ahLst/>
            <a:cxnLst/>
            <a:rect l="l" t="t" r="r" b="b"/>
            <a:pathLst>
              <a:path w="23061" h="10789" extrusionOk="0">
                <a:moveTo>
                  <a:pt x="22162" y="0"/>
                </a:moveTo>
                <a:cubicBezTo>
                  <a:pt x="21734" y="0"/>
                  <a:pt x="21275" y="261"/>
                  <a:pt x="20912" y="512"/>
                </a:cubicBezTo>
                <a:cubicBezTo>
                  <a:pt x="19382" y="1748"/>
                  <a:pt x="17792" y="2911"/>
                  <a:pt x="16071" y="3823"/>
                </a:cubicBezTo>
                <a:cubicBezTo>
                  <a:pt x="11538" y="6104"/>
                  <a:pt x="6255" y="6104"/>
                  <a:pt x="1163" y="6222"/>
                </a:cubicBezTo>
                <a:cubicBezTo>
                  <a:pt x="677" y="6222"/>
                  <a:pt x="0" y="6398"/>
                  <a:pt x="59" y="6899"/>
                </a:cubicBezTo>
                <a:cubicBezTo>
                  <a:pt x="59" y="7016"/>
                  <a:pt x="133" y="7208"/>
                  <a:pt x="250" y="7325"/>
                </a:cubicBezTo>
                <a:cubicBezTo>
                  <a:pt x="1236" y="8856"/>
                  <a:pt x="3135" y="9651"/>
                  <a:pt x="4916" y="10151"/>
                </a:cubicBezTo>
                <a:cubicBezTo>
                  <a:pt x="6515" y="10562"/>
                  <a:pt x="8167" y="10788"/>
                  <a:pt x="9809" y="10788"/>
                </a:cubicBezTo>
                <a:cubicBezTo>
                  <a:pt x="11809" y="10788"/>
                  <a:pt x="13793" y="10453"/>
                  <a:pt x="15644" y="9710"/>
                </a:cubicBezTo>
                <a:cubicBezTo>
                  <a:pt x="19014" y="8311"/>
                  <a:pt x="21898" y="5486"/>
                  <a:pt x="22870" y="1983"/>
                </a:cubicBezTo>
                <a:cubicBezTo>
                  <a:pt x="23061" y="1321"/>
                  <a:pt x="23061" y="276"/>
                  <a:pt x="22384" y="26"/>
                </a:cubicBezTo>
                <a:cubicBezTo>
                  <a:pt x="22311" y="9"/>
                  <a:pt x="22237" y="0"/>
                  <a:pt x="2216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8911247" y="1831190"/>
            <a:ext cx="124163" cy="105648"/>
          </a:xfrm>
          <a:custGeom>
            <a:avLst/>
            <a:gdLst/>
            <a:ahLst/>
            <a:cxnLst/>
            <a:rect l="l" t="t" r="r" b="b"/>
            <a:pathLst>
              <a:path w="3856" h="3281" extrusionOk="0">
                <a:moveTo>
                  <a:pt x="1857" y="1"/>
                </a:moveTo>
                <a:cubicBezTo>
                  <a:pt x="1765" y="1"/>
                  <a:pt x="1675" y="10"/>
                  <a:pt x="1590" y="30"/>
                </a:cubicBezTo>
                <a:cubicBezTo>
                  <a:pt x="1339" y="89"/>
                  <a:pt x="1104" y="207"/>
                  <a:pt x="854" y="325"/>
                </a:cubicBezTo>
                <a:cubicBezTo>
                  <a:pt x="663" y="457"/>
                  <a:pt x="486" y="634"/>
                  <a:pt x="368" y="766"/>
                </a:cubicBezTo>
                <a:cubicBezTo>
                  <a:pt x="0" y="1252"/>
                  <a:pt x="0" y="1929"/>
                  <a:pt x="236" y="2414"/>
                </a:cubicBezTo>
                <a:cubicBezTo>
                  <a:pt x="545" y="2900"/>
                  <a:pt x="1104" y="3209"/>
                  <a:pt x="1649" y="3268"/>
                </a:cubicBezTo>
                <a:cubicBezTo>
                  <a:pt x="1715" y="3277"/>
                  <a:pt x="1781" y="3281"/>
                  <a:pt x="1848" y="3281"/>
                </a:cubicBezTo>
                <a:cubicBezTo>
                  <a:pt x="2348" y="3281"/>
                  <a:pt x="2862" y="3048"/>
                  <a:pt x="3238" y="2723"/>
                </a:cubicBezTo>
                <a:cubicBezTo>
                  <a:pt x="3488" y="2532"/>
                  <a:pt x="3679" y="2238"/>
                  <a:pt x="3738" y="1929"/>
                </a:cubicBezTo>
                <a:cubicBezTo>
                  <a:pt x="3856" y="1561"/>
                  <a:pt x="3797" y="1252"/>
                  <a:pt x="3606" y="943"/>
                </a:cubicBezTo>
                <a:cubicBezTo>
                  <a:pt x="3488" y="884"/>
                  <a:pt x="3429" y="766"/>
                  <a:pt x="3311" y="693"/>
                </a:cubicBezTo>
                <a:cubicBezTo>
                  <a:pt x="3061" y="457"/>
                  <a:pt x="2870" y="266"/>
                  <a:pt x="2576" y="148"/>
                </a:cubicBezTo>
                <a:cubicBezTo>
                  <a:pt x="2352" y="63"/>
                  <a:pt x="2098" y="1"/>
                  <a:pt x="185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021664" y="1754617"/>
            <a:ext cx="104747" cy="99144"/>
          </a:xfrm>
          <a:custGeom>
            <a:avLst/>
            <a:gdLst/>
            <a:ahLst/>
            <a:cxnLst/>
            <a:rect l="l" t="t" r="r" b="b"/>
            <a:pathLst>
              <a:path w="3253" h="3079" extrusionOk="0">
                <a:moveTo>
                  <a:pt x="1717" y="1"/>
                </a:moveTo>
                <a:cubicBezTo>
                  <a:pt x="1675" y="1"/>
                  <a:pt x="1633" y="4"/>
                  <a:pt x="1590" y="10"/>
                </a:cubicBezTo>
                <a:cubicBezTo>
                  <a:pt x="986" y="68"/>
                  <a:pt x="545" y="569"/>
                  <a:pt x="250" y="1054"/>
                </a:cubicBezTo>
                <a:cubicBezTo>
                  <a:pt x="118" y="1172"/>
                  <a:pt x="59" y="1363"/>
                  <a:pt x="0" y="1540"/>
                </a:cubicBezTo>
                <a:cubicBezTo>
                  <a:pt x="0" y="1790"/>
                  <a:pt x="118" y="2040"/>
                  <a:pt x="309" y="2217"/>
                </a:cubicBezTo>
                <a:cubicBezTo>
                  <a:pt x="650" y="2667"/>
                  <a:pt x="1092" y="3079"/>
                  <a:pt x="1646" y="3079"/>
                </a:cubicBezTo>
                <a:cubicBezTo>
                  <a:pt x="1690" y="3079"/>
                  <a:pt x="1735" y="3076"/>
                  <a:pt x="1781" y="3071"/>
                </a:cubicBezTo>
                <a:cubicBezTo>
                  <a:pt x="2384" y="3012"/>
                  <a:pt x="2826" y="2526"/>
                  <a:pt x="3061" y="2040"/>
                </a:cubicBezTo>
                <a:cubicBezTo>
                  <a:pt x="3194" y="1790"/>
                  <a:pt x="3253" y="1481"/>
                  <a:pt x="3253" y="1231"/>
                </a:cubicBezTo>
                <a:cubicBezTo>
                  <a:pt x="3194" y="937"/>
                  <a:pt x="2944" y="628"/>
                  <a:pt x="2752" y="436"/>
                </a:cubicBezTo>
                <a:cubicBezTo>
                  <a:pt x="2421" y="225"/>
                  <a:pt x="2090" y="1"/>
                  <a:pt x="171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8654383" y="1882744"/>
            <a:ext cx="100496" cy="107226"/>
          </a:xfrm>
          <a:custGeom>
            <a:avLst/>
            <a:gdLst/>
            <a:ahLst/>
            <a:cxnLst/>
            <a:rect l="l" t="t" r="r" b="b"/>
            <a:pathLst>
              <a:path w="3121" h="3330" extrusionOk="0">
                <a:moveTo>
                  <a:pt x="1773" y="0"/>
                </a:moveTo>
                <a:cubicBezTo>
                  <a:pt x="1674" y="0"/>
                  <a:pt x="1556" y="29"/>
                  <a:pt x="1355" y="78"/>
                </a:cubicBezTo>
                <a:cubicBezTo>
                  <a:pt x="796" y="269"/>
                  <a:pt x="369" y="696"/>
                  <a:pt x="178" y="1240"/>
                </a:cubicBezTo>
                <a:cubicBezTo>
                  <a:pt x="1" y="1740"/>
                  <a:pt x="60" y="2344"/>
                  <a:pt x="428" y="2771"/>
                </a:cubicBezTo>
                <a:cubicBezTo>
                  <a:pt x="667" y="3112"/>
                  <a:pt x="1090" y="3330"/>
                  <a:pt x="1521" y="3330"/>
                </a:cubicBezTo>
                <a:cubicBezTo>
                  <a:pt x="1648" y="3330"/>
                  <a:pt x="1776" y="3311"/>
                  <a:pt x="1899" y="3271"/>
                </a:cubicBezTo>
                <a:cubicBezTo>
                  <a:pt x="2091" y="3212"/>
                  <a:pt x="2267" y="3139"/>
                  <a:pt x="2385" y="3021"/>
                </a:cubicBezTo>
                <a:cubicBezTo>
                  <a:pt x="2753" y="2712"/>
                  <a:pt x="3003" y="2285"/>
                  <a:pt x="3062" y="1799"/>
                </a:cubicBezTo>
                <a:cubicBezTo>
                  <a:pt x="3121" y="1299"/>
                  <a:pt x="2944" y="813"/>
                  <a:pt x="2635" y="445"/>
                </a:cubicBezTo>
                <a:cubicBezTo>
                  <a:pt x="2517" y="328"/>
                  <a:pt x="2385" y="269"/>
                  <a:pt x="2267" y="195"/>
                </a:cubicBezTo>
                <a:cubicBezTo>
                  <a:pt x="2017" y="57"/>
                  <a:pt x="1914" y="0"/>
                  <a:pt x="177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8774749" y="1880071"/>
            <a:ext cx="112829" cy="107548"/>
          </a:xfrm>
          <a:custGeom>
            <a:avLst/>
            <a:gdLst/>
            <a:ahLst/>
            <a:cxnLst/>
            <a:rect l="l" t="t" r="r" b="b"/>
            <a:pathLst>
              <a:path w="3504" h="3340" extrusionOk="0">
                <a:moveTo>
                  <a:pt x="1960" y="1"/>
                </a:moveTo>
                <a:cubicBezTo>
                  <a:pt x="1502" y="1"/>
                  <a:pt x="1013" y="181"/>
                  <a:pt x="678" y="470"/>
                </a:cubicBezTo>
                <a:cubicBezTo>
                  <a:pt x="251" y="896"/>
                  <a:pt x="1" y="1514"/>
                  <a:pt x="119" y="2059"/>
                </a:cubicBezTo>
                <a:cubicBezTo>
                  <a:pt x="192" y="2677"/>
                  <a:pt x="678" y="3163"/>
                  <a:pt x="1222" y="3295"/>
                </a:cubicBezTo>
                <a:cubicBezTo>
                  <a:pt x="1347" y="3325"/>
                  <a:pt x="1458" y="3339"/>
                  <a:pt x="1559" y="3339"/>
                </a:cubicBezTo>
                <a:cubicBezTo>
                  <a:pt x="1660" y="3339"/>
                  <a:pt x="1752" y="3325"/>
                  <a:pt x="1840" y="3295"/>
                </a:cubicBezTo>
                <a:cubicBezTo>
                  <a:pt x="2400" y="3222"/>
                  <a:pt x="2826" y="2927"/>
                  <a:pt x="3136" y="2486"/>
                </a:cubicBezTo>
                <a:cubicBezTo>
                  <a:pt x="3430" y="2059"/>
                  <a:pt x="3503" y="1514"/>
                  <a:pt x="3371" y="1014"/>
                </a:cubicBezTo>
                <a:cubicBezTo>
                  <a:pt x="3371" y="896"/>
                  <a:pt x="3312" y="720"/>
                  <a:pt x="3194" y="587"/>
                </a:cubicBezTo>
                <a:cubicBezTo>
                  <a:pt x="2885" y="161"/>
                  <a:pt x="2885" y="102"/>
                  <a:pt x="2326" y="43"/>
                </a:cubicBezTo>
                <a:cubicBezTo>
                  <a:pt x="2209" y="14"/>
                  <a:pt x="2086" y="1"/>
                  <a:pt x="196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8541616" y="1885738"/>
            <a:ext cx="92897" cy="84815"/>
          </a:xfrm>
          <a:custGeom>
            <a:avLst/>
            <a:gdLst/>
            <a:ahLst/>
            <a:cxnLst/>
            <a:rect l="l" t="t" r="r" b="b"/>
            <a:pathLst>
              <a:path w="2885" h="2634" extrusionOk="0">
                <a:moveTo>
                  <a:pt x="1629" y="1"/>
                </a:moveTo>
                <a:cubicBezTo>
                  <a:pt x="1115" y="1"/>
                  <a:pt x="598" y="244"/>
                  <a:pt x="309" y="661"/>
                </a:cubicBezTo>
                <a:cubicBezTo>
                  <a:pt x="133" y="838"/>
                  <a:pt x="74" y="1088"/>
                  <a:pt x="74" y="1338"/>
                </a:cubicBezTo>
                <a:cubicBezTo>
                  <a:pt x="0" y="1706"/>
                  <a:pt x="192" y="2074"/>
                  <a:pt x="501" y="2310"/>
                </a:cubicBezTo>
                <a:cubicBezTo>
                  <a:pt x="696" y="2517"/>
                  <a:pt x="1033" y="2634"/>
                  <a:pt x="1353" y="2634"/>
                </a:cubicBezTo>
                <a:cubicBezTo>
                  <a:pt x="1418" y="2634"/>
                  <a:pt x="1483" y="2629"/>
                  <a:pt x="1546" y="2619"/>
                </a:cubicBezTo>
                <a:cubicBezTo>
                  <a:pt x="1781" y="2619"/>
                  <a:pt x="2031" y="2560"/>
                  <a:pt x="2208" y="2442"/>
                </a:cubicBezTo>
                <a:cubicBezTo>
                  <a:pt x="2399" y="2251"/>
                  <a:pt x="2517" y="2074"/>
                  <a:pt x="2649" y="1883"/>
                </a:cubicBezTo>
                <a:cubicBezTo>
                  <a:pt x="2826" y="1397"/>
                  <a:pt x="2885" y="912"/>
                  <a:pt x="2649" y="470"/>
                </a:cubicBezTo>
                <a:cubicBezTo>
                  <a:pt x="2576" y="352"/>
                  <a:pt x="2458" y="235"/>
                  <a:pt x="2340" y="176"/>
                </a:cubicBezTo>
                <a:cubicBezTo>
                  <a:pt x="2121" y="57"/>
                  <a:pt x="1875" y="1"/>
                  <a:pt x="162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4569148" y="4770774"/>
            <a:ext cx="110446" cy="92350"/>
          </a:xfrm>
          <a:custGeom>
            <a:avLst/>
            <a:gdLst/>
            <a:ahLst/>
            <a:cxnLst/>
            <a:rect l="l" t="t" r="r" b="b"/>
            <a:pathLst>
              <a:path w="3430" h="2868" extrusionOk="0">
                <a:moveTo>
                  <a:pt x="2018" y="0"/>
                </a:moveTo>
                <a:cubicBezTo>
                  <a:pt x="1833" y="0"/>
                  <a:pt x="1647" y="27"/>
                  <a:pt x="1472" y="70"/>
                </a:cubicBezTo>
                <a:cubicBezTo>
                  <a:pt x="236" y="497"/>
                  <a:pt x="0" y="2101"/>
                  <a:pt x="1104" y="2704"/>
                </a:cubicBezTo>
                <a:cubicBezTo>
                  <a:pt x="1222" y="2778"/>
                  <a:pt x="1340" y="2836"/>
                  <a:pt x="1413" y="2836"/>
                </a:cubicBezTo>
                <a:cubicBezTo>
                  <a:pt x="1514" y="2857"/>
                  <a:pt x="1616" y="2867"/>
                  <a:pt x="1717" y="2867"/>
                </a:cubicBezTo>
                <a:cubicBezTo>
                  <a:pt x="2472" y="2867"/>
                  <a:pt x="3195" y="2314"/>
                  <a:pt x="3312" y="1600"/>
                </a:cubicBezTo>
                <a:cubicBezTo>
                  <a:pt x="3429" y="1174"/>
                  <a:pt x="3253" y="688"/>
                  <a:pt x="2944" y="320"/>
                </a:cubicBezTo>
                <a:cubicBezTo>
                  <a:pt x="2671" y="85"/>
                  <a:pt x="2344" y="0"/>
                  <a:pt x="201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5725894" y="4984252"/>
            <a:ext cx="116596" cy="108224"/>
          </a:xfrm>
          <a:custGeom>
            <a:avLst/>
            <a:gdLst/>
            <a:ahLst/>
            <a:cxnLst/>
            <a:rect l="l" t="t" r="r" b="b"/>
            <a:pathLst>
              <a:path w="3621" h="3361" extrusionOk="0">
                <a:moveTo>
                  <a:pt x="1774" y="0"/>
                </a:moveTo>
                <a:cubicBezTo>
                  <a:pt x="1353" y="0"/>
                  <a:pt x="915" y="165"/>
                  <a:pt x="618" y="461"/>
                </a:cubicBezTo>
                <a:cubicBezTo>
                  <a:pt x="133" y="947"/>
                  <a:pt x="0" y="1815"/>
                  <a:pt x="309" y="2418"/>
                </a:cubicBezTo>
                <a:cubicBezTo>
                  <a:pt x="560" y="2919"/>
                  <a:pt x="1045" y="3346"/>
                  <a:pt x="1663" y="3346"/>
                </a:cubicBezTo>
                <a:cubicBezTo>
                  <a:pt x="1718" y="3356"/>
                  <a:pt x="1774" y="3361"/>
                  <a:pt x="1831" y="3361"/>
                </a:cubicBezTo>
                <a:cubicBezTo>
                  <a:pt x="2100" y="3361"/>
                  <a:pt x="2395" y="3253"/>
                  <a:pt x="2649" y="3095"/>
                </a:cubicBezTo>
                <a:cubicBezTo>
                  <a:pt x="2944" y="2919"/>
                  <a:pt x="3312" y="2669"/>
                  <a:pt x="3444" y="2301"/>
                </a:cubicBezTo>
                <a:cubicBezTo>
                  <a:pt x="3621" y="1815"/>
                  <a:pt x="3385" y="1256"/>
                  <a:pt x="3076" y="829"/>
                </a:cubicBezTo>
                <a:cubicBezTo>
                  <a:pt x="2944" y="638"/>
                  <a:pt x="2767" y="402"/>
                  <a:pt x="2517" y="211"/>
                </a:cubicBezTo>
                <a:cubicBezTo>
                  <a:pt x="2304" y="68"/>
                  <a:pt x="2043" y="0"/>
                  <a:pt x="1774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4728832" y="4638751"/>
            <a:ext cx="100979" cy="91158"/>
          </a:xfrm>
          <a:custGeom>
            <a:avLst/>
            <a:gdLst/>
            <a:ahLst/>
            <a:cxnLst/>
            <a:rect l="l" t="t" r="r" b="b"/>
            <a:pathLst>
              <a:path w="3136" h="2831" extrusionOk="0">
                <a:moveTo>
                  <a:pt x="1560" y="1"/>
                </a:moveTo>
                <a:cubicBezTo>
                  <a:pt x="1194" y="1"/>
                  <a:pt x="837" y="134"/>
                  <a:pt x="560" y="373"/>
                </a:cubicBezTo>
                <a:cubicBezTo>
                  <a:pt x="428" y="491"/>
                  <a:pt x="310" y="623"/>
                  <a:pt x="251" y="741"/>
                </a:cubicBezTo>
                <a:cubicBezTo>
                  <a:pt x="1" y="1227"/>
                  <a:pt x="192" y="1845"/>
                  <a:pt x="501" y="2330"/>
                </a:cubicBezTo>
                <a:cubicBezTo>
                  <a:pt x="560" y="2463"/>
                  <a:pt x="619" y="2580"/>
                  <a:pt x="737" y="2698"/>
                </a:cubicBezTo>
                <a:cubicBezTo>
                  <a:pt x="928" y="2831"/>
                  <a:pt x="1163" y="2831"/>
                  <a:pt x="1414" y="2831"/>
                </a:cubicBezTo>
                <a:cubicBezTo>
                  <a:pt x="1840" y="2831"/>
                  <a:pt x="2267" y="2831"/>
                  <a:pt x="2635" y="2580"/>
                </a:cubicBezTo>
                <a:cubicBezTo>
                  <a:pt x="3003" y="2330"/>
                  <a:pt x="3135" y="1903"/>
                  <a:pt x="3135" y="1477"/>
                </a:cubicBezTo>
                <a:cubicBezTo>
                  <a:pt x="3077" y="917"/>
                  <a:pt x="2709" y="373"/>
                  <a:pt x="2149" y="123"/>
                </a:cubicBezTo>
                <a:cubicBezTo>
                  <a:pt x="1958" y="40"/>
                  <a:pt x="1758" y="1"/>
                  <a:pt x="156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5244429" y="4549684"/>
            <a:ext cx="29399" cy="130474"/>
          </a:xfrm>
          <a:custGeom>
            <a:avLst/>
            <a:gdLst/>
            <a:ahLst/>
            <a:cxnLst/>
            <a:rect l="l" t="t" r="r" b="b"/>
            <a:pathLst>
              <a:path w="913" h="4052" extrusionOk="0">
                <a:moveTo>
                  <a:pt x="66" y="1"/>
                </a:moveTo>
                <a:cubicBezTo>
                  <a:pt x="45" y="1"/>
                  <a:pt x="23" y="2"/>
                  <a:pt x="0" y="4"/>
                </a:cubicBezTo>
                <a:cubicBezTo>
                  <a:pt x="236" y="1299"/>
                  <a:pt x="236" y="2580"/>
                  <a:pt x="59" y="3875"/>
                </a:cubicBezTo>
                <a:cubicBezTo>
                  <a:pt x="236" y="3934"/>
                  <a:pt x="486" y="3993"/>
                  <a:pt x="677" y="4051"/>
                </a:cubicBezTo>
                <a:cubicBezTo>
                  <a:pt x="913" y="3080"/>
                  <a:pt x="913" y="2094"/>
                  <a:pt x="854" y="1108"/>
                </a:cubicBezTo>
                <a:cubicBezTo>
                  <a:pt x="797" y="642"/>
                  <a:pt x="565" y="1"/>
                  <a:pt x="66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572948" y="4675685"/>
            <a:ext cx="705148" cy="432478"/>
          </a:xfrm>
          <a:custGeom>
            <a:avLst/>
            <a:gdLst/>
            <a:ahLst/>
            <a:cxnLst/>
            <a:rect l="l" t="t" r="r" b="b"/>
            <a:pathLst>
              <a:path w="21899" h="13431" extrusionOk="0">
                <a:moveTo>
                  <a:pt x="20788" y="1"/>
                </a:moveTo>
                <a:cubicBezTo>
                  <a:pt x="20326" y="1"/>
                  <a:pt x="19943" y="379"/>
                  <a:pt x="19617" y="756"/>
                </a:cubicBezTo>
                <a:cubicBezTo>
                  <a:pt x="18278" y="2228"/>
                  <a:pt x="16983" y="3759"/>
                  <a:pt x="15394" y="4995"/>
                </a:cubicBezTo>
                <a:cubicBezTo>
                  <a:pt x="11347" y="8115"/>
                  <a:pt x="6078" y="9101"/>
                  <a:pt x="1104" y="10204"/>
                </a:cubicBezTo>
                <a:cubicBezTo>
                  <a:pt x="618" y="10322"/>
                  <a:pt x="0" y="10631"/>
                  <a:pt x="59" y="11117"/>
                </a:cubicBezTo>
                <a:cubicBezTo>
                  <a:pt x="118" y="11249"/>
                  <a:pt x="250" y="11367"/>
                  <a:pt x="309" y="11485"/>
                </a:cubicBezTo>
                <a:cubicBezTo>
                  <a:pt x="1663" y="12839"/>
                  <a:pt x="3679" y="13265"/>
                  <a:pt x="5578" y="13383"/>
                </a:cubicBezTo>
                <a:cubicBezTo>
                  <a:pt x="6036" y="13414"/>
                  <a:pt x="6496" y="13430"/>
                  <a:pt x="6957" y="13430"/>
                </a:cubicBezTo>
                <a:cubicBezTo>
                  <a:pt x="10195" y="13430"/>
                  <a:pt x="13450" y="12646"/>
                  <a:pt x="16129" y="10881"/>
                </a:cubicBezTo>
                <a:cubicBezTo>
                  <a:pt x="19190" y="8850"/>
                  <a:pt x="21530" y="5539"/>
                  <a:pt x="21825" y="1860"/>
                </a:cubicBezTo>
                <a:cubicBezTo>
                  <a:pt x="21898" y="1066"/>
                  <a:pt x="21707" y="80"/>
                  <a:pt x="20971" y="21"/>
                </a:cubicBezTo>
                <a:cubicBezTo>
                  <a:pt x="20909" y="7"/>
                  <a:pt x="20848" y="1"/>
                  <a:pt x="2078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5034964" y="4868568"/>
            <a:ext cx="122296" cy="108160"/>
          </a:xfrm>
          <a:custGeom>
            <a:avLst/>
            <a:gdLst/>
            <a:ahLst/>
            <a:cxnLst/>
            <a:rect l="l" t="t" r="r" b="b"/>
            <a:pathLst>
              <a:path w="3798" h="3359" extrusionOk="0">
                <a:moveTo>
                  <a:pt x="1920" y="0"/>
                </a:moveTo>
                <a:cubicBezTo>
                  <a:pt x="1705" y="0"/>
                  <a:pt x="1485" y="44"/>
                  <a:pt x="1296" y="167"/>
                </a:cubicBezTo>
                <a:cubicBezTo>
                  <a:pt x="1046" y="226"/>
                  <a:pt x="795" y="403"/>
                  <a:pt x="619" y="594"/>
                </a:cubicBezTo>
                <a:cubicBezTo>
                  <a:pt x="427" y="771"/>
                  <a:pt x="310" y="962"/>
                  <a:pt x="251" y="1139"/>
                </a:cubicBezTo>
                <a:cubicBezTo>
                  <a:pt x="1" y="1639"/>
                  <a:pt x="60" y="2316"/>
                  <a:pt x="427" y="2743"/>
                </a:cubicBezTo>
                <a:cubicBezTo>
                  <a:pt x="752" y="3120"/>
                  <a:pt x="1273" y="3359"/>
                  <a:pt x="1765" y="3359"/>
                </a:cubicBezTo>
                <a:cubicBezTo>
                  <a:pt x="1830" y="3359"/>
                  <a:pt x="1894" y="3355"/>
                  <a:pt x="1958" y="3346"/>
                </a:cubicBezTo>
                <a:cubicBezTo>
                  <a:pt x="2576" y="3287"/>
                  <a:pt x="3062" y="2978"/>
                  <a:pt x="3430" y="2493"/>
                </a:cubicBezTo>
                <a:cubicBezTo>
                  <a:pt x="3621" y="2242"/>
                  <a:pt x="3798" y="1948"/>
                  <a:pt x="3798" y="1580"/>
                </a:cubicBezTo>
                <a:cubicBezTo>
                  <a:pt x="3798" y="1271"/>
                  <a:pt x="3739" y="903"/>
                  <a:pt x="3430" y="653"/>
                </a:cubicBezTo>
                <a:cubicBezTo>
                  <a:pt x="3371" y="594"/>
                  <a:pt x="3253" y="535"/>
                  <a:pt x="3135" y="476"/>
                </a:cubicBezTo>
                <a:cubicBezTo>
                  <a:pt x="2885" y="285"/>
                  <a:pt x="2576" y="167"/>
                  <a:pt x="2267" y="35"/>
                </a:cubicBezTo>
                <a:cubicBezTo>
                  <a:pt x="2157" y="14"/>
                  <a:pt x="2039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5129730" y="4773382"/>
            <a:ext cx="104779" cy="100335"/>
          </a:xfrm>
          <a:custGeom>
            <a:avLst/>
            <a:gdLst/>
            <a:ahLst/>
            <a:cxnLst/>
            <a:rect l="l" t="t" r="r" b="b"/>
            <a:pathLst>
              <a:path w="3254" h="3116" extrusionOk="0">
                <a:moveTo>
                  <a:pt x="1648" y="1"/>
                </a:moveTo>
                <a:cubicBezTo>
                  <a:pt x="1532" y="1"/>
                  <a:pt x="1414" y="15"/>
                  <a:pt x="1296" y="48"/>
                </a:cubicBezTo>
                <a:cubicBezTo>
                  <a:pt x="737" y="180"/>
                  <a:pt x="369" y="783"/>
                  <a:pt x="119" y="1343"/>
                </a:cubicBezTo>
                <a:cubicBezTo>
                  <a:pt x="60" y="1519"/>
                  <a:pt x="1" y="1711"/>
                  <a:pt x="60" y="1887"/>
                </a:cubicBezTo>
                <a:cubicBezTo>
                  <a:pt x="60" y="2137"/>
                  <a:pt x="251" y="2329"/>
                  <a:pt x="428" y="2505"/>
                </a:cubicBezTo>
                <a:cubicBezTo>
                  <a:pt x="771" y="2848"/>
                  <a:pt x="1275" y="3115"/>
                  <a:pt x="1750" y="3115"/>
                </a:cubicBezTo>
                <a:cubicBezTo>
                  <a:pt x="1866" y="3115"/>
                  <a:pt x="1981" y="3099"/>
                  <a:pt x="2091" y="3065"/>
                </a:cubicBezTo>
                <a:cubicBezTo>
                  <a:pt x="2694" y="2932"/>
                  <a:pt x="3003" y="2329"/>
                  <a:pt x="3194" y="1769"/>
                </a:cubicBezTo>
                <a:cubicBezTo>
                  <a:pt x="3253" y="1460"/>
                  <a:pt x="3253" y="1225"/>
                  <a:pt x="3136" y="916"/>
                </a:cubicBezTo>
                <a:cubicBezTo>
                  <a:pt x="3062" y="666"/>
                  <a:pt x="2827" y="416"/>
                  <a:pt x="2517" y="239"/>
                </a:cubicBezTo>
                <a:cubicBezTo>
                  <a:pt x="2251" y="100"/>
                  <a:pt x="1954" y="1"/>
                  <a:pt x="164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4789981" y="4971932"/>
            <a:ext cx="100947" cy="107967"/>
          </a:xfrm>
          <a:custGeom>
            <a:avLst/>
            <a:gdLst/>
            <a:ahLst/>
            <a:cxnLst/>
            <a:rect l="l" t="t" r="r" b="b"/>
            <a:pathLst>
              <a:path w="3135" h="3353" extrusionOk="0">
                <a:moveTo>
                  <a:pt x="1591" y="1"/>
                </a:moveTo>
                <a:cubicBezTo>
                  <a:pt x="1427" y="1"/>
                  <a:pt x="1298" y="61"/>
                  <a:pt x="1045" y="210"/>
                </a:cubicBezTo>
                <a:cubicBezTo>
                  <a:pt x="559" y="445"/>
                  <a:pt x="192" y="946"/>
                  <a:pt x="74" y="1490"/>
                </a:cubicBezTo>
                <a:cubicBezTo>
                  <a:pt x="0" y="2049"/>
                  <a:pt x="192" y="2653"/>
                  <a:pt x="618" y="3021"/>
                </a:cubicBezTo>
                <a:cubicBezTo>
                  <a:pt x="876" y="3243"/>
                  <a:pt x="1225" y="3352"/>
                  <a:pt x="1568" y="3352"/>
                </a:cubicBezTo>
                <a:cubicBezTo>
                  <a:pt x="1793" y="3352"/>
                  <a:pt x="2015" y="3305"/>
                  <a:pt x="2208" y="3212"/>
                </a:cubicBezTo>
                <a:cubicBezTo>
                  <a:pt x="2399" y="3153"/>
                  <a:pt x="2517" y="3021"/>
                  <a:pt x="2649" y="2903"/>
                </a:cubicBezTo>
                <a:cubicBezTo>
                  <a:pt x="3017" y="2535"/>
                  <a:pt x="3135" y="1976"/>
                  <a:pt x="3135" y="1549"/>
                </a:cubicBezTo>
                <a:cubicBezTo>
                  <a:pt x="3076" y="1063"/>
                  <a:pt x="2767" y="578"/>
                  <a:pt x="2399" y="269"/>
                </a:cubicBezTo>
                <a:cubicBezTo>
                  <a:pt x="2281" y="210"/>
                  <a:pt x="2149" y="136"/>
                  <a:pt x="2031" y="77"/>
                </a:cubicBezTo>
                <a:cubicBezTo>
                  <a:pt x="1834" y="29"/>
                  <a:pt x="1704" y="1"/>
                  <a:pt x="159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4908447" y="4943112"/>
            <a:ext cx="112797" cy="112346"/>
          </a:xfrm>
          <a:custGeom>
            <a:avLst/>
            <a:gdLst/>
            <a:ahLst/>
            <a:cxnLst/>
            <a:rect l="l" t="t" r="r" b="b"/>
            <a:pathLst>
              <a:path w="3503" h="3489" extrusionOk="0">
                <a:moveTo>
                  <a:pt x="2031" y="1"/>
                </a:moveTo>
                <a:cubicBezTo>
                  <a:pt x="1413" y="1"/>
                  <a:pt x="869" y="295"/>
                  <a:pt x="501" y="796"/>
                </a:cubicBezTo>
                <a:cubicBezTo>
                  <a:pt x="133" y="1222"/>
                  <a:pt x="0" y="1899"/>
                  <a:pt x="251" y="2444"/>
                </a:cubicBezTo>
                <a:cubicBezTo>
                  <a:pt x="442" y="3062"/>
                  <a:pt x="986" y="3430"/>
                  <a:pt x="1604" y="3489"/>
                </a:cubicBezTo>
                <a:cubicBezTo>
                  <a:pt x="1781" y="3489"/>
                  <a:pt x="2031" y="3430"/>
                  <a:pt x="2208" y="3371"/>
                </a:cubicBezTo>
                <a:cubicBezTo>
                  <a:pt x="2708" y="3180"/>
                  <a:pt x="3135" y="2812"/>
                  <a:pt x="3312" y="2326"/>
                </a:cubicBezTo>
                <a:cubicBezTo>
                  <a:pt x="3503" y="1841"/>
                  <a:pt x="3503" y="1281"/>
                  <a:pt x="3253" y="796"/>
                </a:cubicBezTo>
                <a:cubicBezTo>
                  <a:pt x="3194" y="663"/>
                  <a:pt x="3135" y="545"/>
                  <a:pt x="3017" y="428"/>
                </a:cubicBezTo>
                <a:cubicBezTo>
                  <a:pt x="2649" y="60"/>
                  <a:pt x="2576" y="1"/>
                  <a:pt x="203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4677665" y="4995986"/>
            <a:ext cx="90997" cy="88421"/>
          </a:xfrm>
          <a:custGeom>
            <a:avLst/>
            <a:gdLst/>
            <a:ahLst/>
            <a:cxnLst/>
            <a:rect l="l" t="t" r="r" b="b"/>
            <a:pathLst>
              <a:path w="2826" h="2746" extrusionOk="0">
                <a:moveTo>
                  <a:pt x="1663" y="1"/>
                </a:moveTo>
                <a:cubicBezTo>
                  <a:pt x="1044" y="1"/>
                  <a:pt x="417" y="385"/>
                  <a:pt x="118" y="934"/>
                </a:cubicBezTo>
                <a:cubicBezTo>
                  <a:pt x="59" y="1170"/>
                  <a:pt x="0" y="1420"/>
                  <a:pt x="0" y="1670"/>
                </a:cubicBezTo>
                <a:cubicBezTo>
                  <a:pt x="59" y="2038"/>
                  <a:pt x="309" y="2406"/>
                  <a:pt x="619" y="2583"/>
                </a:cubicBezTo>
                <a:cubicBezTo>
                  <a:pt x="846" y="2701"/>
                  <a:pt x="1073" y="2746"/>
                  <a:pt x="1300" y="2746"/>
                </a:cubicBezTo>
                <a:cubicBezTo>
                  <a:pt x="1441" y="2746"/>
                  <a:pt x="1581" y="2728"/>
                  <a:pt x="1722" y="2700"/>
                </a:cubicBezTo>
                <a:cubicBezTo>
                  <a:pt x="1958" y="2641"/>
                  <a:pt x="2208" y="2524"/>
                  <a:pt x="2385" y="2332"/>
                </a:cubicBezTo>
                <a:cubicBezTo>
                  <a:pt x="2576" y="2156"/>
                  <a:pt x="2635" y="1906"/>
                  <a:pt x="2694" y="1729"/>
                </a:cubicBezTo>
                <a:cubicBezTo>
                  <a:pt x="2826" y="1229"/>
                  <a:pt x="2752" y="684"/>
                  <a:pt x="2458" y="316"/>
                </a:cubicBezTo>
                <a:cubicBezTo>
                  <a:pt x="2326" y="199"/>
                  <a:pt x="2208" y="125"/>
                  <a:pt x="2090" y="66"/>
                </a:cubicBezTo>
                <a:cubicBezTo>
                  <a:pt x="1951" y="22"/>
                  <a:pt x="1807" y="1"/>
                  <a:pt x="166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173604" y="3771509"/>
            <a:ext cx="874327" cy="696518"/>
          </a:xfrm>
          <a:custGeom>
            <a:avLst/>
            <a:gdLst/>
            <a:ahLst/>
            <a:cxnLst/>
            <a:rect l="l" t="t" r="r" b="b"/>
            <a:pathLst>
              <a:path w="27153" h="21631" extrusionOk="0">
                <a:moveTo>
                  <a:pt x="13929" y="1"/>
                </a:moveTo>
                <a:cubicBezTo>
                  <a:pt x="13863" y="1"/>
                  <a:pt x="13797" y="12"/>
                  <a:pt x="13731" y="37"/>
                </a:cubicBezTo>
                <a:cubicBezTo>
                  <a:pt x="13363" y="111"/>
                  <a:pt x="13171" y="405"/>
                  <a:pt x="13054" y="714"/>
                </a:cubicBezTo>
                <a:cubicBezTo>
                  <a:pt x="12877" y="1023"/>
                  <a:pt x="12686" y="1391"/>
                  <a:pt x="12568" y="1700"/>
                </a:cubicBezTo>
                <a:cubicBezTo>
                  <a:pt x="12141" y="2804"/>
                  <a:pt x="12068" y="4025"/>
                  <a:pt x="12259" y="5188"/>
                </a:cubicBezTo>
                <a:cubicBezTo>
                  <a:pt x="12009" y="5188"/>
                  <a:pt x="11832" y="5261"/>
                  <a:pt x="11582" y="5320"/>
                </a:cubicBezTo>
                <a:cubicBezTo>
                  <a:pt x="10655" y="5447"/>
                  <a:pt x="9706" y="5541"/>
                  <a:pt x="8766" y="5541"/>
                </a:cubicBezTo>
                <a:cubicBezTo>
                  <a:pt x="7408" y="5541"/>
                  <a:pt x="6068" y="5344"/>
                  <a:pt x="4842" y="4761"/>
                </a:cubicBezTo>
                <a:lnTo>
                  <a:pt x="4842" y="4761"/>
                </a:lnTo>
                <a:cubicBezTo>
                  <a:pt x="5018" y="5629"/>
                  <a:pt x="5754" y="6365"/>
                  <a:pt x="6623" y="6733"/>
                </a:cubicBezTo>
                <a:cubicBezTo>
                  <a:pt x="6681" y="6792"/>
                  <a:pt x="6740" y="6792"/>
                  <a:pt x="6799" y="6792"/>
                </a:cubicBezTo>
                <a:cubicBezTo>
                  <a:pt x="5946" y="7101"/>
                  <a:pt x="5077" y="7469"/>
                  <a:pt x="4283" y="7896"/>
                </a:cubicBezTo>
                <a:cubicBezTo>
                  <a:pt x="2075" y="9235"/>
                  <a:pt x="427" y="11575"/>
                  <a:pt x="236" y="14150"/>
                </a:cubicBezTo>
                <a:cubicBezTo>
                  <a:pt x="0" y="16784"/>
                  <a:pt x="1339" y="19477"/>
                  <a:pt x="3679" y="20640"/>
                </a:cubicBezTo>
                <a:cubicBezTo>
                  <a:pt x="4835" y="21223"/>
                  <a:pt x="6074" y="21400"/>
                  <a:pt x="7351" y="21400"/>
                </a:cubicBezTo>
                <a:cubicBezTo>
                  <a:pt x="9315" y="21400"/>
                  <a:pt x="11368" y="20982"/>
                  <a:pt x="13343" y="20982"/>
                </a:cubicBezTo>
                <a:cubicBezTo>
                  <a:pt x="13616" y="20982"/>
                  <a:pt x="13888" y="20990"/>
                  <a:pt x="14157" y="21008"/>
                </a:cubicBezTo>
                <a:cubicBezTo>
                  <a:pt x="15791" y="21134"/>
                  <a:pt x="17359" y="21631"/>
                  <a:pt x="18987" y="21631"/>
                </a:cubicBezTo>
                <a:cubicBezTo>
                  <a:pt x="19074" y="21631"/>
                  <a:pt x="19162" y="21629"/>
                  <a:pt x="19249" y="21626"/>
                </a:cubicBezTo>
                <a:cubicBezTo>
                  <a:pt x="22134" y="21567"/>
                  <a:pt x="24886" y="19728"/>
                  <a:pt x="26048" y="17093"/>
                </a:cubicBezTo>
                <a:cubicBezTo>
                  <a:pt x="27152" y="14386"/>
                  <a:pt x="26666" y="11148"/>
                  <a:pt x="24709" y="8999"/>
                </a:cubicBezTo>
                <a:cubicBezTo>
                  <a:pt x="23914" y="8072"/>
                  <a:pt x="22870" y="7336"/>
                  <a:pt x="21707" y="6851"/>
                </a:cubicBezTo>
                <a:cubicBezTo>
                  <a:pt x="21825" y="6792"/>
                  <a:pt x="21884" y="6733"/>
                  <a:pt x="22001" y="6601"/>
                </a:cubicBezTo>
                <a:lnTo>
                  <a:pt x="21030" y="6601"/>
                </a:lnTo>
                <a:cubicBezTo>
                  <a:pt x="20294" y="6292"/>
                  <a:pt x="19558" y="6115"/>
                  <a:pt x="18764" y="5924"/>
                </a:cubicBezTo>
                <a:cubicBezTo>
                  <a:pt x="18572" y="5865"/>
                  <a:pt x="18396" y="5806"/>
                  <a:pt x="18263" y="5688"/>
                </a:cubicBezTo>
                <a:cubicBezTo>
                  <a:pt x="18690" y="5129"/>
                  <a:pt x="18940" y="4526"/>
                  <a:pt x="19058" y="3790"/>
                </a:cubicBezTo>
                <a:lnTo>
                  <a:pt x="19058" y="3790"/>
                </a:lnTo>
                <a:cubicBezTo>
                  <a:pt x="17101" y="4334"/>
                  <a:pt x="15143" y="4761"/>
                  <a:pt x="13113" y="5070"/>
                </a:cubicBezTo>
                <a:cubicBezTo>
                  <a:pt x="13113" y="3598"/>
                  <a:pt x="13672" y="2186"/>
                  <a:pt x="14643" y="1141"/>
                </a:cubicBezTo>
                <a:cubicBezTo>
                  <a:pt x="14834" y="1023"/>
                  <a:pt x="15011" y="773"/>
                  <a:pt x="14952" y="596"/>
                </a:cubicBezTo>
                <a:cubicBezTo>
                  <a:pt x="14893" y="405"/>
                  <a:pt x="14776" y="346"/>
                  <a:pt x="14643" y="287"/>
                </a:cubicBezTo>
                <a:cubicBezTo>
                  <a:pt x="14412" y="149"/>
                  <a:pt x="14172" y="1"/>
                  <a:pt x="1392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112004" y="3919117"/>
            <a:ext cx="874777" cy="495687"/>
          </a:xfrm>
          <a:custGeom>
            <a:avLst/>
            <a:gdLst/>
            <a:ahLst/>
            <a:cxnLst/>
            <a:rect l="l" t="t" r="r" b="b"/>
            <a:pathLst>
              <a:path w="27167" h="15394" fill="none" extrusionOk="0">
                <a:moveTo>
                  <a:pt x="6755" y="0"/>
                </a:moveTo>
                <a:cubicBezTo>
                  <a:pt x="5887" y="236"/>
                  <a:pt x="5092" y="604"/>
                  <a:pt x="4297" y="1104"/>
                </a:cubicBezTo>
                <a:cubicBezTo>
                  <a:pt x="2090" y="2385"/>
                  <a:pt x="442" y="4783"/>
                  <a:pt x="191" y="7359"/>
                </a:cubicBezTo>
                <a:cubicBezTo>
                  <a:pt x="0" y="9934"/>
                  <a:pt x="1354" y="12627"/>
                  <a:pt x="3620" y="13790"/>
                </a:cubicBezTo>
                <a:cubicBezTo>
                  <a:pt x="6814" y="15394"/>
                  <a:pt x="10611" y="13922"/>
                  <a:pt x="14172" y="14158"/>
                </a:cubicBezTo>
                <a:cubicBezTo>
                  <a:pt x="15820" y="14290"/>
                  <a:pt x="17483" y="14835"/>
                  <a:pt x="19205" y="14835"/>
                </a:cubicBezTo>
                <a:cubicBezTo>
                  <a:pt x="22075" y="14717"/>
                  <a:pt x="24841" y="12877"/>
                  <a:pt x="26004" y="10243"/>
                </a:cubicBezTo>
                <a:cubicBezTo>
                  <a:pt x="27167" y="7594"/>
                  <a:pt x="26622" y="4283"/>
                  <a:pt x="24724" y="2149"/>
                </a:cubicBezTo>
                <a:cubicBezTo>
                  <a:pt x="23855" y="1222"/>
                  <a:pt x="22811" y="545"/>
                  <a:pt x="21707" y="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268371" y="3822450"/>
            <a:ext cx="552552" cy="232709"/>
          </a:xfrm>
          <a:custGeom>
            <a:avLst/>
            <a:gdLst/>
            <a:ahLst/>
            <a:cxnLst/>
            <a:rect l="l" t="t" r="r" b="b"/>
            <a:pathLst>
              <a:path w="17160" h="7227" fill="none" extrusionOk="0">
                <a:moveTo>
                  <a:pt x="13363" y="1899"/>
                </a:moveTo>
                <a:cubicBezTo>
                  <a:pt x="13790" y="1340"/>
                  <a:pt x="14099" y="663"/>
                  <a:pt x="14158" y="0"/>
                </a:cubicBezTo>
                <a:cubicBezTo>
                  <a:pt x="11700" y="604"/>
                  <a:pt x="9257" y="1104"/>
                  <a:pt x="6741" y="1472"/>
                </a:cubicBezTo>
                <a:cubicBezTo>
                  <a:pt x="4474" y="1766"/>
                  <a:pt x="2075" y="1899"/>
                  <a:pt x="0" y="913"/>
                </a:cubicBezTo>
                <a:cubicBezTo>
                  <a:pt x="177" y="1840"/>
                  <a:pt x="913" y="2502"/>
                  <a:pt x="1708" y="2870"/>
                </a:cubicBezTo>
                <a:cubicBezTo>
                  <a:pt x="2576" y="3312"/>
                  <a:pt x="3488" y="3370"/>
                  <a:pt x="4342" y="3488"/>
                </a:cubicBezTo>
                <a:cubicBezTo>
                  <a:pt x="3238" y="4224"/>
                  <a:pt x="1958" y="4651"/>
                  <a:pt x="663" y="4783"/>
                </a:cubicBezTo>
                <a:cubicBezTo>
                  <a:pt x="2635" y="5754"/>
                  <a:pt x="5019" y="5696"/>
                  <a:pt x="6917" y="4651"/>
                </a:cubicBezTo>
                <a:cubicBezTo>
                  <a:pt x="6741" y="5578"/>
                  <a:pt x="6314" y="6490"/>
                  <a:pt x="5637" y="7226"/>
                </a:cubicBezTo>
                <a:cubicBezTo>
                  <a:pt x="6858" y="6799"/>
                  <a:pt x="7844" y="5887"/>
                  <a:pt x="8389" y="4710"/>
                </a:cubicBezTo>
                <a:cubicBezTo>
                  <a:pt x="9861" y="5445"/>
                  <a:pt x="11332" y="6181"/>
                  <a:pt x="12804" y="6858"/>
                </a:cubicBezTo>
                <a:cubicBezTo>
                  <a:pt x="12200" y="5946"/>
                  <a:pt x="11833" y="4901"/>
                  <a:pt x="11700" y="3797"/>
                </a:cubicBezTo>
                <a:cubicBezTo>
                  <a:pt x="13540" y="4415"/>
                  <a:pt x="15688" y="4047"/>
                  <a:pt x="17160" y="2811"/>
                </a:cubicBezTo>
                <a:cubicBezTo>
                  <a:pt x="15821" y="2811"/>
                  <a:pt x="14526" y="2502"/>
                  <a:pt x="13363" y="1899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493453" y="3698477"/>
            <a:ext cx="102396" cy="232548"/>
          </a:xfrm>
          <a:custGeom>
            <a:avLst/>
            <a:gdLst/>
            <a:ahLst/>
            <a:cxnLst/>
            <a:rect l="l" t="t" r="r" b="b"/>
            <a:pathLst>
              <a:path w="3180" h="7222" extrusionOk="0">
                <a:moveTo>
                  <a:pt x="2048" y="1"/>
                </a:moveTo>
                <a:cubicBezTo>
                  <a:pt x="1976" y="1"/>
                  <a:pt x="1906" y="12"/>
                  <a:pt x="1840" y="39"/>
                </a:cubicBezTo>
                <a:cubicBezTo>
                  <a:pt x="1531" y="98"/>
                  <a:pt x="1340" y="466"/>
                  <a:pt x="1163" y="716"/>
                </a:cubicBezTo>
                <a:cubicBezTo>
                  <a:pt x="972" y="1084"/>
                  <a:pt x="795" y="1393"/>
                  <a:pt x="663" y="1761"/>
                </a:cubicBezTo>
                <a:cubicBezTo>
                  <a:pt x="1" y="3482"/>
                  <a:pt x="369" y="5381"/>
                  <a:pt x="663" y="7162"/>
                </a:cubicBezTo>
                <a:cubicBezTo>
                  <a:pt x="722" y="7203"/>
                  <a:pt x="787" y="7221"/>
                  <a:pt x="854" y="7221"/>
                </a:cubicBezTo>
                <a:cubicBezTo>
                  <a:pt x="1069" y="7221"/>
                  <a:pt x="1295" y="7032"/>
                  <a:pt x="1340" y="6852"/>
                </a:cubicBezTo>
                <a:cubicBezTo>
                  <a:pt x="1472" y="6543"/>
                  <a:pt x="1399" y="6234"/>
                  <a:pt x="1340" y="5984"/>
                </a:cubicBezTo>
                <a:cubicBezTo>
                  <a:pt x="1031" y="4277"/>
                  <a:pt x="1590" y="2438"/>
                  <a:pt x="2812" y="1201"/>
                </a:cubicBezTo>
                <a:cubicBezTo>
                  <a:pt x="3003" y="1025"/>
                  <a:pt x="3180" y="775"/>
                  <a:pt x="3062" y="598"/>
                </a:cubicBezTo>
                <a:cubicBezTo>
                  <a:pt x="3062" y="466"/>
                  <a:pt x="2944" y="348"/>
                  <a:pt x="2812" y="289"/>
                </a:cubicBezTo>
                <a:cubicBezTo>
                  <a:pt x="2572" y="140"/>
                  <a:pt x="2296" y="1"/>
                  <a:pt x="2048" y="1"/>
                </a:cubicBezTo>
                <a:close/>
              </a:path>
            </a:pathLst>
          </a:custGeom>
          <a:solidFill>
            <a:schemeClr val="accent1"/>
          </a:solidFill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7159371" y="4025733"/>
            <a:ext cx="92929" cy="254509"/>
          </a:xfrm>
          <a:custGeom>
            <a:avLst/>
            <a:gdLst/>
            <a:ahLst/>
            <a:cxnLst/>
            <a:rect l="l" t="t" r="r" b="b"/>
            <a:pathLst>
              <a:path w="2886" h="7904" fill="none" extrusionOk="0">
                <a:moveTo>
                  <a:pt x="1914" y="7903"/>
                </a:moveTo>
                <a:cubicBezTo>
                  <a:pt x="2090" y="7903"/>
                  <a:pt x="2282" y="7903"/>
                  <a:pt x="2399" y="7786"/>
                </a:cubicBezTo>
                <a:cubicBezTo>
                  <a:pt x="2517" y="7594"/>
                  <a:pt x="2576" y="7359"/>
                  <a:pt x="2576" y="7168"/>
                </a:cubicBezTo>
                <a:cubicBezTo>
                  <a:pt x="2576" y="5696"/>
                  <a:pt x="1914" y="4224"/>
                  <a:pt x="2341" y="2811"/>
                </a:cubicBezTo>
                <a:cubicBezTo>
                  <a:pt x="2458" y="2385"/>
                  <a:pt x="2709" y="1958"/>
                  <a:pt x="2826" y="1472"/>
                </a:cubicBezTo>
                <a:cubicBezTo>
                  <a:pt x="2885" y="972"/>
                  <a:pt x="2709" y="369"/>
                  <a:pt x="2282" y="236"/>
                </a:cubicBezTo>
                <a:cubicBezTo>
                  <a:pt x="1664" y="1"/>
                  <a:pt x="1104" y="678"/>
                  <a:pt x="869" y="1281"/>
                </a:cubicBezTo>
                <a:cubicBezTo>
                  <a:pt x="251" y="2694"/>
                  <a:pt x="1" y="4224"/>
                  <a:pt x="251" y="5755"/>
                </a:cubicBezTo>
                <a:cubicBezTo>
                  <a:pt x="310" y="6255"/>
                  <a:pt x="442" y="6741"/>
                  <a:pt x="678" y="7109"/>
                </a:cubicBezTo>
                <a:cubicBezTo>
                  <a:pt x="928" y="7535"/>
                  <a:pt x="1413" y="7903"/>
                  <a:pt x="1914" y="7903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8300883" y="447043"/>
            <a:ext cx="922176" cy="992790"/>
          </a:xfrm>
          <a:custGeom>
            <a:avLst/>
            <a:gdLst/>
            <a:ahLst/>
            <a:cxnLst/>
            <a:rect l="l" t="t" r="r" b="b"/>
            <a:pathLst>
              <a:path w="28639" h="30832" extrusionOk="0">
                <a:moveTo>
                  <a:pt x="24456" y="1"/>
                </a:moveTo>
                <a:cubicBezTo>
                  <a:pt x="22905" y="1"/>
                  <a:pt x="21288" y="883"/>
                  <a:pt x="20236" y="2104"/>
                </a:cubicBezTo>
                <a:cubicBezTo>
                  <a:pt x="18764" y="3767"/>
                  <a:pt x="17969" y="5915"/>
                  <a:pt x="16748" y="7814"/>
                </a:cubicBezTo>
                <a:cubicBezTo>
                  <a:pt x="15394" y="10021"/>
                  <a:pt x="13437" y="11861"/>
                  <a:pt x="11229" y="13141"/>
                </a:cubicBezTo>
                <a:cubicBezTo>
                  <a:pt x="7844" y="15054"/>
                  <a:pt x="3680" y="15908"/>
                  <a:pt x="1531" y="19101"/>
                </a:cubicBezTo>
                <a:cubicBezTo>
                  <a:pt x="118" y="21117"/>
                  <a:pt x="0" y="24002"/>
                  <a:pt x="1222" y="26209"/>
                </a:cubicBezTo>
                <a:cubicBezTo>
                  <a:pt x="2662" y="28898"/>
                  <a:pt x="6276" y="30832"/>
                  <a:pt x="9442" y="30832"/>
                </a:cubicBezTo>
                <a:cubicBezTo>
                  <a:pt x="9672" y="30832"/>
                  <a:pt x="9901" y="30822"/>
                  <a:pt x="10125" y="30801"/>
                </a:cubicBezTo>
                <a:cubicBezTo>
                  <a:pt x="13437" y="30506"/>
                  <a:pt x="16439" y="28726"/>
                  <a:pt x="18955" y="26577"/>
                </a:cubicBezTo>
                <a:cubicBezTo>
                  <a:pt x="24533" y="21735"/>
                  <a:pt x="27785" y="14127"/>
                  <a:pt x="28447" y="6828"/>
                </a:cubicBezTo>
                <a:cubicBezTo>
                  <a:pt x="28639" y="4444"/>
                  <a:pt x="28330" y="1559"/>
                  <a:pt x="26240" y="455"/>
                </a:cubicBezTo>
                <a:cubicBezTo>
                  <a:pt x="25682" y="141"/>
                  <a:pt x="25074" y="1"/>
                  <a:pt x="24456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8840148" y="414810"/>
            <a:ext cx="441655" cy="278079"/>
          </a:xfrm>
          <a:custGeom>
            <a:avLst/>
            <a:gdLst/>
            <a:ahLst/>
            <a:cxnLst/>
            <a:rect l="l" t="t" r="r" b="b"/>
            <a:pathLst>
              <a:path w="13716" h="8636" extrusionOk="0">
                <a:moveTo>
                  <a:pt x="7918" y="0"/>
                </a:moveTo>
                <a:cubicBezTo>
                  <a:pt x="7073" y="0"/>
                  <a:pt x="6216" y="164"/>
                  <a:pt x="5446" y="470"/>
                </a:cubicBezTo>
                <a:cubicBezTo>
                  <a:pt x="3371" y="1265"/>
                  <a:pt x="1767" y="2869"/>
                  <a:pt x="60" y="4341"/>
                </a:cubicBezTo>
                <a:cubicBezTo>
                  <a:pt x="1" y="4459"/>
                  <a:pt x="1" y="4650"/>
                  <a:pt x="119" y="4709"/>
                </a:cubicBezTo>
                <a:cubicBezTo>
                  <a:pt x="760" y="4902"/>
                  <a:pt x="1437" y="5008"/>
                  <a:pt x="2113" y="5008"/>
                </a:cubicBezTo>
                <a:cubicBezTo>
                  <a:pt x="2925" y="5008"/>
                  <a:pt x="3735" y="4855"/>
                  <a:pt x="4475" y="4517"/>
                </a:cubicBezTo>
                <a:cubicBezTo>
                  <a:pt x="4490" y="4510"/>
                  <a:pt x="4506" y="4506"/>
                  <a:pt x="4523" y="4506"/>
                </a:cubicBezTo>
                <a:cubicBezTo>
                  <a:pt x="4637" y="4506"/>
                  <a:pt x="4774" y="4665"/>
                  <a:pt x="4710" y="4768"/>
                </a:cubicBezTo>
                <a:cubicBezTo>
                  <a:pt x="4475" y="5621"/>
                  <a:pt x="4107" y="6489"/>
                  <a:pt x="3606" y="7284"/>
                </a:cubicBezTo>
                <a:cubicBezTo>
                  <a:pt x="3503" y="7438"/>
                  <a:pt x="3637" y="7604"/>
                  <a:pt x="3790" y="7604"/>
                </a:cubicBezTo>
                <a:cubicBezTo>
                  <a:pt x="3812" y="7604"/>
                  <a:pt x="3834" y="7601"/>
                  <a:pt x="3857" y="7593"/>
                </a:cubicBezTo>
                <a:cubicBezTo>
                  <a:pt x="5328" y="6857"/>
                  <a:pt x="6623" y="5812"/>
                  <a:pt x="7653" y="4576"/>
                </a:cubicBezTo>
                <a:cubicBezTo>
                  <a:pt x="7681" y="4532"/>
                  <a:pt x="7723" y="4513"/>
                  <a:pt x="7768" y="4513"/>
                </a:cubicBezTo>
                <a:cubicBezTo>
                  <a:pt x="7843" y="4513"/>
                  <a:pt x="7926" y="4567"/>
                  <a:pt x="7962" y="4650"/>
                </a:cubicBezTo>
                <a:cubicBezTo>
                  <a:pt x="8581" y="5989"/>
                  <a:pt x="8522" y="7652"/>
                  <a:pt x="9493" y="8564"/>
                </a:cubicBezTo>
                <a:cubicBezTo>
                  <a:pt x="9543" y="8614"/>
                  <a:pt x="9599" y="8635"/>
                  <a:pt x="9653" y="8635"/>
                </a:cubicBezTo>
                <a:cubicBezTo>
                  <a:pt x="9742" y="8635"/>
                  <a:pt x="9824" y="8579"/>
                  <a:pt x="9861" y="8506"/>
                </a:cubicBezTo>
                <a:lnTo>
                  <a:pt x="10479" y="5312"/>
                </a:lnTo>
                <a:cubicBezTo>
                  <a:pt x="10513" y="5209"/>
                  <a:pt x="10612" y="5147"/>
                  <a:pt x="10700" y="5147"/>
                </a:cubicBezTo>
                <a:cubicBezTo>
                  <a:pt x="10764" y="5147"/>
                  <a:pt x="10822" y="5179"/>
                  <a:pt x="10847" y="5253"/>
                </a:cubicBezTo>
                <a:cubicBezTo>
                  <a:pt x="11465" y="6121"/>
                  <a:pt x="12377" y="6784"/>
                  <a:pt x="13422" y="7034"/>
                </a:cubicBezTo>
                <a:cubicBezTo>
                  <a:pt x="13438" y="7042"/>
                  <a:pt x="13455" y="7045"/>
                  <a:pt x="13472" y="7045"/>
                </a:cubicBezTo>
                <a:cubicBezTo>
                  <a:pt x="13585" y="7045"/>
                  <a:pt x="13716" y="6891"/>
                  <a:pt x="13614" y="6725"/>
                </a:cubicBezTo>
                <a:cubicBezTo>
                  <a:pt x="12745" y="5194"/>
                  <a:pt x="12804" y="3178"/>
                  <a:pt x="11774" y="1707"/>
                </a:cubicBezTo>
                <a:cubicBezTo>
                  <a:pt x="10905" y="526"/>
                  <a:pt x="9431" y="0"/>
                  <a:pt x="791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9100781" y="274028"/>
            <a:ext cx="189594" cy="163995"/>
          </a:xfrm>
          <a:custGeom>
            <a:avLst/>
            <a:gdLst/>
            <a:ahLst/>
            <a:cxnLst/>
            <a:rect l="l" t="t" r="r" b="b"/>
            <a:pathLst>
              <a:path w="5888" h="5093" extrusionOk="0">
                <a:moveTo>
                  <a:pt x="4960" y="1"/>
                </a:moveTo>
                <a:cubicBezTo>
                  <a:pt x="4901" y="1"/>
                  <a:pt x="4843" y="1"/>
                  <a:pt x="4710" y="60"/>
                </a:cubicBezTo>
                <a:cubicBezTo>
                  <a:pt x="2503" y="854"/>
                  <a:pt x="737" y="2767"/>
                  <a:pt x="1" y="5034"/>
                </a:cubicBezTo>
                <a:cubicBezTo>
                  <a:pt x="190" y="5003"/>
                  <a:pt x="395" y="4969"/>
                  <a:pt x="591" y="4969"/>
                </a:cubicBezTo>
                <a:cubicBezTo>
                  <a:pt x="777" y="4969"/>
                  <a:pt x="955" y="5000"/>
                  <a:pt x="1105" y="5093"/>
                </a:cubicBezTo>
                <a:cubicBezTo>
                  <a:pt x="1958" y="3135"/>
                  <a:pt x="3857" y="1840"/>
                  <a:pt x="5887" y="1296"/>
                </a:cubicBezTo>
                <a:cubicBezTo>
                  <a:pt x="5637" y="928"/>
                  <a:pt x="5328" y="560"/>
                  <a:pt x="5078" y="118"/>
                </a:cubicBezTo>
                <a:cubicBezTo>
                  <a:pt x="5078" y="60"/>
                  <a:pt x="5019" y="60"/>
                  <a:pt x="496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8363900" y="1004759"/>
            <a:ext cx="165894" cy="203536"/>
          </a:xfrm>
          <a:custGeom>
            <a:avLst/>
            <a:gdLst/>
            <a:ahLst/>
            <a:cxnLst/>
            <a:rect l="l" t="t" r="r" b="b"/>
            <a:pathLst>
              <a:path w="5152" h="6321" extrusionOk="0">
                <a:moveTo>
                  <a:pt x="4180" y="0"/>
                </a:moveTo>
                <a:cubicBezTo>
                  <a:pt x="3871" y="0"/>
                  <a:pt x="3562" y="118"/>
                  <a:pt x="3312" y="236"/>
                </a:cubicBezTo>
                <a:cubicBezTo>
                  <a:pt x="1664" y="1045"/>
                  <a:pt x="442" y="2635"/>
                  <a:pt x="74" y="4415"/>
                </a:cubicBezTo>
                <a:cubicBezTo>
                  <a:pt x="1" y="4842"/>
                  <a:pt x="1" y="5269"/>
                  <a:pt x="192" y="5637"/>
                </a:cubicBezTo>
                <a:cubicBezTo>
                  <a:pt x="300" y="6028"/>
                  <a:pt x="668" y="6321"/>
                  <a:pt x="1070" y="6321"/>
                </a:cubicBezTo>
                <a:cubicBezTo>
                  <a:pt x="1105" y="6321"/>
                  <a:pt x="1142" y="6319"/>
                  <a:pt x="1178" y="6314"/>
                </a:cubicBezTo>
                <a:cubicBezTo>
                  <a:pt x="1664" y="6196"/>
                  <a:pt x="1914" y="5637"/>
                  <a:pt x="2090" y="5210"/>
                </a:cubicBezTo>
                <a:cubicBezTo>
                  <a:pt x="2400" y="4474"/>
                  <a:pt x="2767" y="3797"/>
                  <a:pt x="3253" y="3179"/>
                </a:cubicBezTo>
                <a:cubicBezTo>
                  <a:pt x="3812" y="2576"/>
                  <a:pt x="4548" y="2149"/>
                  <a:pt x="4916" y="1413"/>
                </a:cubicBezTo>
                <a:cubicBezTo>
                  <a:pt x="5093" y="1104"/>
                  <a:pt x="5152" y="736"/>
                  <a:pt x="4975" y="427"/>
                </a:cubicBezTo>
                <a:cubicBezTo>
                  <a:pt x="4857" y="118"/>
                  <a:pt x="4489" y="0"/>
                  <a:pt x="4180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-15525" y="60799"/>
            <a:ext cx="620333" cy="1153307"/>
          </a:xfrm>
          <a:custGeom>
            <a:avLst/>
            <a:gdLst/>
            <a:ahLst/>
            <a:cxnLst/>
            <a:rect l="l" t="t" r="r" b="b"/>
            <a:pathLst>
              <a:path w="19265" h="35817" extrusionOk="0">
                <a:moveTo>
                  <a:pt x="619" y="0"/>
                </a:moveTo>
                <a:cubicBezTo>
                  <a:pt x="560" y="0"/>
                  <a:pt x="501" y="0"/>
                  <a:pt x="427" y="59"/>
                </a:cubicBezTo>
                <a:cubicBezTo>
                  <a:pt x="427" y="59"/>
                  <a:pt x="368" y="118"/>
                  <a:pt x="368" y="236"/>
                </a:cubicBezTo>
                <a:cubicBezTo>
                  <a:pt x="1" y="2017"/>
                  <a:pt x="368" y="4047"/>
                  <a:pt x="1472" y="5578"/>
                </a:cubicBezTo>
                <a:cubicBezTo>
                  <a:pt x="928" y="6255"/>
                  <a:pt x="619" y="7050"/>
                  <a:pt x="427" y="7903"/>
                </a:cubicBezTo>
                <a:cubicBezTo>
                  <a:pt x="59" y="9802"/>
                  <a:pt x="501" y="11700"/>
                  <a:pt x="795" y="13672"/>
                </a:cubicBezTo>
                <a:cubicBezTo>
                  <a:pt x="795" y="13745"/>
                  <a:pt x="868" y="13795"/>
                  <a:pt x="938" y="13795"/>
                </a:cubicBezTo>
                <a:cubicBezTo>
                  <a:pt x="981" y="13795"/>
                  <a:pt x="1023" y="13776"/>
                  <a:pt x="1045" y="13731"/>
                </a:cubicBezTo>
                <a:cubicBezTo>
                  <a:pt x="1531" y="13363"/>
                  <a:pt x="1899" y="12936"/>
                  <a:pt x="2208" y="12436"/>
                </a:cubicBezTo>
                <a:cubicBezTo>
                  <a:pt x="2826" y="13540"/>
                  <a:pt x="3503" y="14643"/>
                  <a:pt x="4048" y="15821"/>
                </a:cubicBezTo>
                <a:cubicBezTo>
                  <a:pt x="5034" y="17837"/>
                  <a:pt x="5460" y="20103"/>
                  <a:pt x="5343" y="22369"/>
                </a:cubicBezTo>
                <a:cubicBezTo>
                  <a:pt x="5151" y="25681"/>
                  <a:pt x="3871" y="29183"/>
                  <a:pt x="5210" y="32244"/>
                </a:cubicBezTo>
                <a:cubicBezTo>
                  <a:pt x="6078" y="34216"/>
                  <a:pt x="8095" y="35688"/>
                  <a:pt x="10243" y="35805"/>
                </a:cubicBezTo>
                <a:cubicBezTo>
                  <a:pt x="10364" y="35813"/>
                  <a:pt x="10486" y="35817"/>
                  <a:pt x="10609" y="35817"/>
                </a:cubicBezTo>
                <a:cubicBezTo>
                  <a:pt x="13407" y="35817"/>
                  <a:pt x="16555" y="33917"/>
                  <a:pt x="17852" y="31449"/>
                </a:cubicBezTo>
                <a:cubicBezTo>
                  <a:pt x="19191" y="28874"/>
                  <a:pt x="19264" y="25813"/>
                  <a:pt x="18823" y="22929"/>
                </a:cubicBezTo>
                <a:cubicBezTo>
                  <a:pt x="17910" y="16615"/>
                  <a:pt x="13863" y="10670"/>
                  <a:pt x="8772" y="6741"/>
                </a:cubicBezTo>
                <a:cubicBezTo>
                  <a:pt x="8404" y="6432"/>
                  <a:pt x="7977" y="6181"/>
                  <a:pt x="7609" y="5946"/>
                </a:cubicBezTo>
                <a:cubicBezTo>
                  <a:pt x="8095" y="5755"/>
                  <a:pt x="8595" y="5446"/>
                  <a:pt x="9022" y="5078"/>
                </a:cubicBezTo>
                <a:cubicBezTo>
                  <a:pt x="9081" y="5019"/>
                  <a:pt x="9022" y="4842"/>
                  <a:pt x="8889" y="4842"/>
                </a:cubicBezTo>
                <a:cubicBezTo>
                  <a:pt x="7446" y="4717"/>
                  <a:pt x="6055" y="3846"/>
                  <a:pt x="4568" y="3846"/>
                </a:cubicBezTo>
                <a:cubicBezTo>
                  <a:pt x="4478" y="3846"/>
                  <a:pt x="4388" y="3849"/>
                  <a:pt x="4298" y="3856"/>
                </a:cubicBezTo>
                <a:cubicBezTo>
                  <a:pt x="3503" y="3856"/>
                  <a:pt x="2767" y="4224"/>
                  <a:pt x="2149" y="4842"/>
                </a:cubicBezTo>
                <a:cubicBezTo>
                  <a:pt x="1354" y="3370"/>
                  <a:pt x="1354" y="1531"/>
                  <a:pt x="1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-13625" y="234232"/>
            <a:ext cx="549235" cy="969574"/>
          </a:xfrm>
          <a:custGeom>
            <a:avLst/>
            <a:gdLst/>
            <a:ahLst/>
            <a:cxnLst/>
            <a:rect l="l" t="t" r="r" b="b"/>
            <a:pathLst>
              <a:path w="17057" h="30111" fill="none" extrusionOk="0">
                <a:moveTo>
                  <a:pt x="0" y="6505"/>
                </a:moveTo>
                <a:cubicBezTo>
                  <a:pt x="560" y="7668"/>
                  <a:pt x="1295" y="8713"/>
                  <a:pt x="1840" y="9875"/>
                </a:cubicBezTo>
                <a:cubicBezTo>
                  <a:pt x="2767" y="11906"/>
                  <a:pt x="3253" y="14173"/>
                  <a:pt x="3135" y="16439"/>
                </a:cubicBezTo>
                <a:cubicBezTo>
                  <a:pt x="2944" y="19750"/>
                  <a:pt x="1604" y="23238"/>
                  <a:pt x="2944" y="26314"/>
                </a:cubicBezTo>
                <a:cubicBezTo>
                  <a:pt x="3871" y="28271"/>
                  <a:pt x="5887" y="29743"/>
                  <a:pt x="8036" y="29860"/>
                </a:cubicBezTo>
                <a:cubicBezTo>
                  <a:pt x="10920" y="30110"/>
                  <a:pt x="14290" y="28094"/>
                  <a:pt x="15644" y="25519"/>
                </a:cubicBezTo>
                <a:cubicBezTo>
                  <a:pt x="16924" y="22944"/>
                  <a:pt x="17057" y="19868"/>
                  <a:pt x="16630" y="16983"/>
                </a:cubicBezTo>
                <a:cubicBezTo>
                  <a:pt x="15703" y="10670"/>
                  <a:pt x="11597" y="4725"/>
                  <a:pt x="6564" y="795"/>
                </a:cubicBezTo>
                <a:cubicBezTo>
                  <a:pt x="6196" y="560"/>
                  <a:pt x="5769" y="251"/>
                  <a:pt x="5342" y="1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-82341" y="163165"/>
            <a:ext cx="290025" cy="326057"/>
          </a:xfrm>
          <a:custGeom>
            <a:avLst/>
            <a:gdLst/>
            <a:ahLst/>
            <a:cxnLst/>
            <a:rect l="l" t="t" r="r" b="b"/>
            <a:pathLst>
              <a:path w="9007" h="10126" fill="none" extrusionOk="0">
                <a:moveTo>
                  <a:pt x="1340" y="1840"/>
                </a:moveTo>
                <a:cubicBezTo>
                  <a:pt x="854" y="2517"/>
                  <a:pt x="486" y="3370"/>
                  <a:pt x="368" y="4180"/>
                </a:cubicBezTo>
                <a:cubicBezTo>
                  <a:pt x="1" y="6078"/>
                  <a:pt x="427" y="8035"/>
                  <a:pt x="736" y="9934"/>
                </a:cubicBezTo>
                <a:cubicBezTo>
                  <a:pt x="736" y="10066"/>
                  <a:pt x="854" y="10125"/>
                  <a:pt x="972" y="10066"/>
                </a:cubicBezTo>
                <a:cubicBezTo>
                  <a:pt x="1958" y="9257"/>
                  <a:pt x="2694" y="8035"/>
                  <a:pt x="2870" y="6814"/>
                </a:cubicBezTo>
                <a:cubicBezTo>
                  <a:pt x="2944" y="6623"/>
                  <a:pt x="3120" y="6623"/>
                  <a:pt x="3179" y="6681"/>
                </a:cubicBezTo>
                <a:cubicBezTo>
                  <a:pt x="3738" y="7300"/>
                  <a:pt x="4165" y="7976"/>
                  <a:pt x="4533" y="8712"/>
                </a:cubicBezTo>
                <a:cubicBezTo>
                  <a:pt x="4592" y="8889"/>
                  <a:pt x="4842" y="8830"/>
                  <a:pt x="4842" y="8653"/>
                </a:cubicBezTo>
                <a:cubicBezTo>
                  <a:pt x="4960" y="7241"/>
                  <a:pt x="4842" y="5828"/>
                  <a:pt x="4415" y="4474"/>
                </a:cubicBezTo>
                <a:cubicBezTo>
                  <a:pt x="4415" y="4356"/>
                  <a:pt x="4474" y="4239"/>
                  <a:pt x="4592" y="4297"/>
                </a:cubicBezTo>
                <a:cubicBezTo>
                  <a:pt x="5887" y="4474"/>
                  <a:pt x="7109" y="5283"/>
                  <a:pt x="8212" y="4974"/>
                </a:cubicBezTo>
                <a:cubicBezTo>
                  <a:pt x="8389" y="4915"/>
                  <a:pt x="8389" y="4783"/>
                  <a:pt x="8330" y="4665"/>
                </a:cubicBezTo>
                <a:lnTo>
                  <a:pt x="6255" y="2708"/>
                </a:lnTo>
                <a:cubicBezTo>
                  <a:pt x="6181" y="2576"/>
                  <a:pt x="6255" y="2399"/>
                  <a:pt x="6373" y="2399"/>
                </a:cubicBezTo>
                <a:cubicBezTo>
                  <a:pt x="7285" y="2399"/>
                  <a:pt x="8212" y="2031"/>
                  <a:pt x="8889" y="1413"/>
                </a:cubicBezTo>
                <a:cubicBezTo>
                  <a:pt x="9007" y="1295"/>
                  <a:pt x="8948" y="1104"/>
                  <a:pt x="8757" y="1104"/>
                </a:cubicBezTo>
                <a:cubicBezTo>
                  <a:pt x="7226" y="986"/>
                  <a:pt x="5814" y="0"/>
                  <a:pt x="4224" y="133"/>
                </a:cubicBezTo>
                <a:cubicBezTo>
                  <a:pt x="3429" y="191"/>
                  <a:pt x="2635" y="559"/>
                  <a:pt x="2017" y="1104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-86592" y="42799"/>
            <a:ext cx="77248" cy="195744"/>
          </a:xfrm>
          <a:custGeom>
            <a:avLst/>
            <a:gdLst/>
            <a:ahLst/>
            <a:cxnLst/>
            <a:rect l="l" t="t" r="r" b="b"/>
            <a:pathLst>
              <a:path w="2399" h="6079" fill="none" extrusionOk="0">
                <a:moveTo>
                  <a:pt x="500" y="59"/>
                </a:moveTo>
                <a:cubicBezTo>
                  <a:pt x="559" y="0"/>
                  <a:pt x="618" y="0"/>
                  <a:pt x="677" y="0"/>
                </a:cubicBezTo>
                <a:lnTo>
                  <a:pt x="1898" y="0"/>
                </a:lnTo>
                <a:cubicBezTo>
                  <a:pt x="1354" y="1722"/>
                  <a:pt x="1413" y="3738"/>
                  <a:pt x="2399" y="5269"/>
                </a:cubicBezTo>
                <a:cubicBezTo>
                  <a:pt x="2149" y="5401"/>
                  <a:pt x="1972" y="5769"/>
                  <a:pt x="1840" y="6078"/>
                </a:cubicBezTo>
                <a:cubicBezTo>
                  <a:pt x="559" y="4474"/>
                  <a:pt x="0" y="2267"/>
                  <a:pt x="427" y="250"/>
                </a:cubicBezTo>
                <a:cubicBezTo>
                  <a:pt x="427" y="192"/>
                  <a:pt x="427" y="59"/>
                  <a:pt x="500" y="5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97274" y="933213"/>
            <a:ext cx="120396" cy="195744"/>
          </a:xfrm>
          <a:custGeom>
            <a:avLst/>
            <a:gdLst/>
            <a:ahLst/>
            <a:cxnLst/>
            <a:rect l="l" t="t" r="r" b="b"/>
            <a:pathLst>
              <a:path w="3739" h="6079" fill="none" extrusionOk="0">
                <a:moveTo>
                  <a:pt x="1781" y="560"/>
                </a:moveTo>
                <a:cubicBezTo>
                  <a:pt x="1648" y="251"/>
                  <a:pt x="1413" y="0"/>
                  <a:pt x="1104" y="0"/>
                </a:cubicBezTo>
                <a:cubicBezTo>
                  <a:pt x="795" y="0"/>
                  <a:pt x="545" y="192"/>
                  <a:pt x="427" y="368"/>
                </a:cubicBezTo>
                <a:cubicBezTo>
                  <a:pt x="236" y="618"/>
                  <a:pt x="177" y="928"/>
                  <a:pt x="177" y="1163"/>
                </a:cubicBezTo>
                <a:cubicBezTo>
                  <a:pt x="0" y="2767"/>
                  <a:pt x="545" y="4356"/>
                  <a:pt x="1707" y="5460"/>
                </a:cubicBezTo>
                <a:cubicBezTo>
                  <a:pt x="1957" y="5710"/>
                  <a:pt x="2325" y="5946"/>
                  <a:pt x="2693" y="6019"/>
                </a:cubicBezTo>
                <a:cubicBezTo>
                  <a:pt x="3061" y="6078"/>
                  <a:pt x="3488" y="5887"/>
                  <a:pt x="3620" y="5519"/>
                </a:cubicBezTo>
                <a:cubicBezTo>
                  <a:pt x="3738" y="5151"/>
                  <a:pt x="3488" y="4724"/>
                  <a:pt x="3252" y="4356"/>
                </a:cubicBezTo>
                <a:cubicBezTo>
                  <a:pt x="2884" y="3812"/>
                  <a:pt x="2517" y="3253"/>
                  <a:pt x="2325" y="2576"/>
                </a:cubicBezTo>
                <a:cubicBezTo>
                  <a:pt x="2149" y="1899"/>
                  <a:pt x="2149" y="1163"/>
                  <a:pt x="1781" y="560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1244802" y="2088472"/>
            <a:ext cx="596183" cy="867082"/>
          </a:xfrm>
          <a:custGeom>
            <a:avLst/>
            <a:gdLst/>
            <a:ahLst/>
            <a:cxnLst/>
            <a:rect l="l" t="t" r="r" b="b"/>
            <a:pathLst>
              <a:path w="18515" h="26928" extrusionOk="0">
                <a:moveTo>
                  <a:pt x="13091" y="1"/>
                </a:moveTo>
                <a:cubicBezTo>
                  <a:pt x="13020" y="1"/>
                  <a:pt x="12949" y="4"/>
                  <a:pt x="12878" y="11"/>
                </a:cubicBezTo>
                <a:cubicBezTo>
                  <a:pt x="12451" y="70"/>
                  <a:pt x="12083" y="261"/>
                  <a:pt x="11715" y="497"/>
                </a:cubicBezTo>
                <a:cubicBezTo>
                  <a:pt x="10302" y="1424"/>
                  <a:pt x="9449" y="2895"/>
                  <a:pt x="8772" y="4367"/>
                </a:cubicBezTo>
                <a:cubicBezTo>
                  <a:pt x="8095" y="5898"/>
                  <a:pt x="7536" y="7487"/>
                  <a:pt x="6564" y="8782"/>
                </a:cubicBezTo>
                <a:cubicBezTo>
                  <a:pt x="5519" y="10062"/>
                  <a:pt x="4107" y="11048"/>
                  <a:pt x="2944" y="12270"/>
                </a:cubicBezTo>
                <a:cubicBezTo>
                  <a:pt x="1163" y="13992"/>
                  <a:pt x="60" y="16376"/>
                  <a:pt x="1" y="18892"/>
                </a:cubicBezTo>
                <a:cubicBezTo>
                  <a:pt x="1" y="21350"/>
                  <a:pt x="1163" y="23866"/>
                  <a:pt x="3253" y="25206"/>
                </a:cubicBezTo>
                <a:cubicBezTo>
                  <a:pt x="3989" y="25647"/>
                  <a:pt x="4784" y="25941"/>
                  <a:pt x="5578" y="26192"/>
                </a:cubicBezTo>
                <a:cubicBezTo>
                  <a:pt x="6741" y="26618"/>
                  <a:pt x="7977" y="26927"/>
                  <a:pt x="9257" y="26927"/>
                </a:cubicBezTo>
                <a:cubicBezTo>
                  <a:pt x="12510" y="26927"/>
                  <a:pt x="15630" y="24720"/>
                  <a:pt x="17042" y="21777"/>
                </a:cubicBezTo>
                <a:cubicBezTo>
                  <a:pt x="18514" y="18833"/>
                  <a:pt x="18396" y="15272"/>
                  <a:pt x="17042" y="12270"/>
                </a:cubicBezTo>
                <a:cubicBezTo>
                  <a:pt x="16616" y="11225"/>
                  <a:pt x="16071" y="10313"/>
                  <a:pt x="15821" y="9209"/>
                </a:cubicBezTo>
                <a:cubicBezTo>
                  <a:pt x="15571" y="8046"/>
                  <a:pt x="15762" y="6810"/>
                  <a:pt x="15939" y="5589"/>
                </a:cubicBezTo>
                <a:cubicBezTo>
                  <a:pt x="16071" y="4367"/>
                  <a:pt x="16189" y="3072"/>
                  <a:pt x="15703" y="1968"/>
                </a:cubicBezTo>
                <a:cubicBezTo>
                  <a:pt x="15288" y="874"/>
                  <a:pt x="14233" y="1"/>
                  <a:pt x="130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1211153" y="2009677"/>
            <a:ext cx="596183" cy="871010"/>
          </a:xfrm>
          <a:custGeom>
            <a:avLst/>
            <a:gdLst/>
            <a:ahLst/>
            <a:cxnLst/>
            <a:rect l="l" t="t" r="r" b="b"/>
            <a:pathLst>
              <a:path w="18515" h="27050" fill="none" extrusionOk="0">
                <a:moveTo>
                  <a:pt x="3312" y="25327"/>
                </a:moveTo>
                <a:cubicBezTo>
                  <a:pt x="3989" y="25754"/>
                  <a:pt x="4784" y="26063"/>
                  <a:pt x="5578" y="26372"/>
                </a:cubicBezTo>
                <a:cubicBezTo>
                  <a:pt x="6815" y="26740"/>
                  <a:pt x="8036" y="27049"/>
                  <a:pt x="9258" y="27049"/>
                </a:cubicBezTo>
                <a:cubicBezTo>
                  <a:pt x="12569" y="27049"/>
                  <a:pt x="15644" y="24901"/>
                  <a:pt x="17116" y="21957"/>
                </a:cubicBezTo>
                <a:cubicBezTo>
                  <a:pt x="18514" y="18955"/>
                  <a:pt x="18396" y="15394"/>
                  <a:pt x="17043" y="12392"/>
                </a:cubicBezTo>
                <a:cubicBezTo>
                  <a:pt x="16616" y="11406"/>
                  <a:pt x="16071" y="10434"/>
                  <a:pt x="15821" y="9389"/>
                </a:cubicBezTo>
                <a:cubicBezTo>
                  <a:pt x="15571" y="8153"/>
                  <a:pt x="15821" y="6932"/>
                  <a:pt x="15939" y="5710"/>
                </a:cubicBezTo>
                <a:cubicBezTo>
                  <a:pt x="16071" y="4474"/>
                  <a:pt x="16189" y="3253"/>
                  <a:pt x="15762" y="2090"/>
                </a:cubicBezTo>
                <a:cubicBezTo>
                  <a:pt x="15277" y="928"/>
                  <a:pt x="14173" y="0"/>
                  <a:pt x="12937" y="133"/>
                </a:cubicBezTo>
                <a:cubicBezTo>
                  <a:pt x="12510" y="192"/>
                  <a:pt x="12083" y="368"/>
                  <a:pt x="11715" y="618"/>
                </a:cubicBezTo>
                <a:cubicBezTo>
                  <a:pt x="10302" y="1531"/>
                  <a:pt x="9449" y="3003"/>
                  <a:pt x="8772" y="4548"/>
                </a:cubicBezTo>
                <a:cubicBezTo>
                  <a:pt x="8095" y="6019"/>
                  <a:pt x="7550" y="7609"/>
                  <a:pt x="6564" y="8889"/>
                </a:cubicBezTo>
                <a:cubicBezTo>
                  <a:pt x="5520" y="10243"/>
                  <a:pt x="4107" y="11170"/>
                  <a:pt x="2944" y="12392"/>
                </a:cubicBezTo>
                <a:cubicBezTo>
                  <a:pt x="1222" y="14172"/>
                  <a:pt x="60" y="16556"/>
                  <a:pt x="1" y="19014"/>
                </a:cubicBezTo>
                <a:cubicBezTo>
                  <a:pt x="1" y="21531"/>
                  <a:pt x="1222" y="24047"/>
                  <a:pt x="3312" y="25327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1337701" y="2418626"/>
            <a:ext cx="337424" cy="319907"/>
          </a:xfrm>
          <a:custGeom>
            <a:avLst/>
            <a:gdLst/>
            <a:ahLst/>
            <a:cxnLst/>
            <a:rect l="l" t="t" r="r" b="b"/>
            <a:pathLst>
              <a:path w="10479" h="9935" fill="none" extrusionOk="0">
                <a:moveTo>
                  <a:pt x="9742" y="6859"/>
                </a:moveTo>
                <a:cubicBezTo>
                  <a:pt x="10302" y="5696"/>
                  <a:pt x="10478" y="4357"/>
                  <a:pt x="9993" y="3121"/>
                </a:cubicBezTo>
                <a:cubicBezTo>
                  <a:pt x="9625" y="2326"/>
                  <a:pt x="9007" y="1649"/>
                  <a:pt x="8271" y="1163"/>
                </a:cubicBezTo>
                <a:cubicBezTo>
                  <a:pt x="6490" y="60"/>
                  <a:pt x="4047" y="1"/>
                  <a:pt x="2325" y="1281"/>
                </a:cubicBezTo>
                <a:cubicBezTo>
                  <a:pt x="677" y="2517"/>
                  <a:pt x="0" y="5019"/>
                  <a:pt x="971" y="6932"/>
                </a:cubicBezTo>
                <a:cubicBezTo>
                  <a:pt x="1472" y="7903"/>
                  <a:pt x="2384" y="8639"/>
                  <a:pt x="3370" y="9140"/>
                </a:cubicBezTo>
                <a:cubicBezTo>
                  <a:pt x="5210" y="9934"/>
                  <a:pt x="7535" y="9684"/>
                  <a:pt x="8889" y="8212"/>
                </a:cubicBezTo>
                <a:cubicBezTo>
                  <a:pt x="9257" y="7845"/>
                  <a:pt x="9507" y="7359"/>
                  <a:pt x="9742" y="685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7114288" y="2866540"/>
            <a:ext cx="578634" cy="863089"/>
          </a:xfrm>
          <a:custGeom>
            <a:avLst/>
            <a:gdLst/>
            <a:ahLst/>
            <a:cxnLst/>
            <a:rect l="l" t="t" r="r" b="b"/>
            <a:pathLst>
              <a:path w="17970" h="26804" extrusionOk="0">
                <a:moveTo>
                  <a:pt x="3492" y="0"/>
                </a:moveTo>
                <a:cubicBezTo>
                  <a:pt x="2908" y="0"/>
                  <a:pt x="2341" y="168"/>
                  <a:pt x="1899" y="548"/>
                </a:cubicBezTo>
                <a:cubicBezTo>
                  <a:pt x="1590" y="798"/>
                  <a:pt x="1354" y="1225"/>
                  <a:pt x="1163" y="1593"/>
                </a:cubicBezTo>
                <a:cubicBezTo>
                  <a:pt x="486" y="3123"/>
                  <a:pt x="677" y="4845"/>
                  <a:pt x="913" y="6508"/>
                </a:cubicBezTo>
                <a:cubicBezTo>
                  <a:pt x="1222" y="8097"/>
                  <a:pt x="1590" y="9687"/>
                  <a:pt x="1531" y="11350"/>
                </a:cubicBezTo>
                <a:cubicBezTo>
                  <a:pt x="1413" y="12998"/>
                  <a:pt x="736" y="14602"/>
                  <a:pt x="427" y="16250"/>
                </a:cubicBezTo>
                <a:cubicBezTo>
                  <a:pt x="0" y="18708"/>
                  <a:pt x="368" y="21342"/>
                  <a:pt x="1722" y="23358"/>
                </a:cubicBezTo>
                <a:cubicBezTo>
                  <a:pt x="3034" y="25406"/>
                  <a:pt x="5364" y="26804"/>
                  <a:pt x="7825" y="26804"/>
                </a:cubicBezTo>
                <a:cubicBezTo>
                  <a:pt x="7876" y="26804"/>
                  <a:pt x="7926" y="26803"/>
                  <a:pt x="7977" y="26802"/>
                </a:cubicBezTo>
                <a:cubicBezTo>
                  <a:pt x="8830" y="26802"/>
                  <a:pt x="9625" y="26611"/>
                  <a:pt x="10420" y="26375"/>
                </a:cubicBezTo>
                <a:cubicBezTo>
                  <a:pt x="11656" y="26007"/>
                  <a:pt x="12818" y="25566"/>
                  <a:pt x="13863" y="24903"/>
                </a:cubicBezTo>
                <a:cubicBezTo>
                  <a:pt x="16615" y="23064"/>
                  <a:pt x="17969" y="19561"/>
                  <a:pt x="17542" y="16309"/>
                </a:cubicBezTo>
                <a:cubicBezTo>
                  <a:pt x="17042" y="13057"/>
                  <a:pt x="14967" y="10113"/>
                  <a:pt x="12200" y="8406"/>
                </a:cubicBezTo>
                <a:cubicBezTo>
                  <a:pt x="11288" y="7788"/>
                  <a:pt x="10243" y="7303"/>
                  <a:pt x="9507" y="6567"/>
                </a:cubicBezTo>
                <a:cubicBezTo>
                  <a:pt x="8580" y="5699"/>
                  <a:pt x="8094" y="4536"/>
                  <a:pt x="7535" y="3491"/>
                </a:cubicBezTo>
                <a:cubicBezTo>
                  <a:pt x="6991" y="2387"/>
                  <a:pt x="6314" y="1284"/>
                  <a:pt x="5328" y="548"/>
                </a:cubicBezTo>
                <a:cubicBezTo>
                  <a:pt x="4789" y="202"/>
                  <a:pt x="4130" y="0"/>
                  <a:pt x="3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7045089" y="2815437"/>
            <a:ext cx="578634" cy="872427"/>
          </a:xfrm>
          <a:custGeom>
            <a:avLst/>
            <a:gdLst/>
            <a:ahLst/>
            <a:cxnLst/>
            <a:rect l="l" t="t" r="r" b="b"/>
            <a:pathLst>
              <a:path w="17970" h="27094" fill="none" extrusionOk="0">
                <a:moveTo>
                  <a:pt x="7977" y="27035"/>
                </a:moveTo>
                <a:cubicBezTo>
                  <a:pt x="8831" y="27035"/>
                  <a:pt x="9625" y="26858"/>
                  <a:pt x="10420" y="26608"/>
                </a:cubicBezTo>
                <a:cubicBezTo>
                  <a:pt x="11656" y="26240"/>
                  <a:pt x="12819" y="25814"/>
                  <a:pt x="13864" y="25137"/>
                </a:cubicBezTo>
                <a:cubicBezTo>
                  <a:pt x="16616" y="23297"/>
                  <a:pt x="17970" y="19794"/>
                  <a:pt x="17543" y="16557"/>
                </a:cubicBezTo>
                <a:cubicBezTo>
                  <a:pt x="17042" y="13305"/>
                  <a:pt x="14967" y="10361"/>
                  <a:pt x="12201" y="8639"/>
                </a:cubicBezTo>
                <a:cubicBezTo>
                  <a:pt x="11288" y="8021"/>
                  <a:pt x="10243" y="7536"/>
                  <a:pt x="9508" y="6800"/>
                </a:cubicBezTo>
                <a:cubicBezTo>
                  <a:pt x="8580" y="5946"/>
                  <a:pt x="8095" y="4784"/>
                  <a:pt x="7550" y="3739"/>
                </a:cubicBezTo>
                <a:cubicBezTo>
                  <a:pt x="6991" y="2635"/>
                  <a:pt x="6314" y="1531"/>
                  <a:pt x="5343" y="796"/>
                </a:cubicBezTo>
                <a:cubicBezTo>
                  <a:pt x="4298" y="119"/>
                  <a:pt x="2826" y="1"/>
                  <a:pt x="1899" y="796"/>
                </a:cubicBezTo>
                <a:cubicBezTo>
                  <a:pt x="1590" y="1105"/>
                  <a:pt x="1355" y="1473"/>
                  <a:pt x="1163" y="1840"/>
                </a:cubicBezTo>
                <a:cubicBezTo>
                  <a:pt x="560" y="3371"/>
                  <a:pt x="678" y="5078"/>
                  <a:pt x="928" y="6741"/>
                </a:cubicBezTo>
                <a:cubicBezTo>
                  <a:pt x="1222" y="8330"/>
                  <a:pt x="1664" y="9934"/>
                  <a:pt x="1531" y="11583"/>
                </a:cubicBezTo>
                <a:cubicBezTo>
                  <a:pt x="1414" y="13246"/>
                  <a:pt x="737" y="14835"/>
                  <a:pt x="428" y="16483"/>
                </a:cubicBezTo>
                <a:cubicBezTo>
                  <a:pt x="1" y="18941"/>
                  <a:pt x="369" y="21575"/>
                  <a:pt x="1723" y="23665"/>
                </a:cubicBezTo>
                <a:cubicBezTo>
                  <a:pt x="3062" y="25681"/>
                  <a:pt x="5519" y="27094"/>
                  <a:pt x="7977" y="2703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7165454" y="3220136"/>
            <a:ext cx="324157" cy="306158"/>
          </a:xfrm>
          <a:custGeom>
            <a:avLst/>
            <a:gdLst/>
            <a:ahLst/>
            <a:cxnLst/>
            <a:rect l="l" t="t" r="r" b="b"/>
            <a:pathLst>
              <a:path w="10067" h="9508" fill="none" extrusionOk="0">
                <a:moveTo>
                  <a:pt x="9934" y="3915"/>
                </a:moveTo>
                <a:cubicBezTo>
                  <a:pt x="9758" y="2635"/>
                  <a:pt x="9140" y="1414"/>
                  <a:pt x="8036" y="678"/>
                </a:cubicBezTo>
                <a:cubicBezTo>
                  <a:pt x="7359" y="177"/>
                  <a:pt x="6447" y="1"/>
                  <a:pt x="5593" y="1"/>
                </a:cubicBezTo>
                <a:cubicBezTo>
                  <a:pt x="3444" y="60"/>
                  <a:pt x="1355" y="1414"/>
                  <a:pt x="678" y="3371"/>
                </a:cubicBezTo>
                <a:cubicBezTo>
                  <a:pt x="1" y="5387"/>
                  <a:pt x="810" y="7845"/>
                  <a:pt x="2709" y="8831"/>
                </a:cubicBezTo>
                <a:cubicBezTo>
                  <a:pt x="3680" y="9375"/>
                  <a:pt x="4857" y="9508"/>
                  <a:pt x="5887" y="9316"/>
                </a:cubicBezTo>
                <a:cubicBezTo>
                  <a:pt x="7859" y="8948"/>
                  <a:pt x="9640" y="7477"/>
                  <a:pt x="10008" y="5519"/>
                </a:cubicBezTo>
                <a:cubicBezTo>
                  <a:pt x="10067" y="5019"/>
                  <a:pt x="10067" y="4475"/>
                  <a:pt x="9934" y="391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2"/>
          <p:cNvGrpSpPr/>
          <p:nvPr/>
        </p:nvGrpSpPr>
        <p:grpSpPr>
          <a:xfrm>
            <a:off x="7600489" y="227536"/>
            <a:ext cx="852945" cy="1939378"/>
            <a:chOff x="7600489" y="227536"/>
            <a:chExt cx="852945" cy="1939378"/>
          </a:xfrm>
        </p:grpSpPr>
        <p:sp>
          <p:nvSpPr>
            <p:cNvPr id="127" name="Google Shape;127;p2"/>
            <p:cNvSpPr/>
            <p:nvPr/>
          </p:nvSpPr>
          <p:spPr>
            <a:xfrm>
              <a:off x="7660981" y="246627"/>
              <a:ext cx="792453" cy="1920286"/>
            </a:xfrm>
            <a:custGeom>
              <a:avLst/>
              <a:gdLst/>
              <a:ahLst/>
              <a:cxnLst/>
              <a:rect l="l" t="t" r="r" b="b"/>
              <a:pathLst>
                <a:path w="26608" h="64477" extrusionOk="0">
                  <a:moveTo>
                    <a:pt x="9334" y="1"/>
                  </a:moveTo>
                  <a:cubicBezTo>
                    <a:pt x="8185" y="1"/>
                    <a:pt x="7065" y="172"/>
                    <a:pt x="5946" y="464"/>
                  </a:cubicBezTo>
                  <a:cubicBezTo>
                    <a:pt x="7108" y="7027"/>
                    <a:pt x="9139" y="13826"/>
                    <a:pt x="10920" y="20272"/>
                  </a:cubicBezTo>
                  <a:cubicBezTo>
                    <a:pt x="10846" y="20154"/>
                    <a:pt x="10788" y="20022"/>
                    <a:pt x="10729" y="19904"/>
                  </a:cubicBezTo>
                  <a:cubicBezTo>
                    <a:pt x="10611" y="19595"/>
                    <a:pt x="10479" y="19227"/>
                    <a:pt x="10361" y="18918"/>
                  </a:cubicBezTo>
                  <a:lnTo>
                    <a:pt x="10361" y="18918"/>
                  </a:lnTo>
                  <a:lnTo>
                    <a:pt x="10611" y="19713"/>
                  </a:lnTo>
                  <a:cubicBezTo>
                    <a:pt x="8639" y="15798"/>
                    <a:pt x="6137" y="11692"/>
                    <a:pt x="3738" y="7881"/>
                  </a:cubicBezTo>
                  <a:cubicBezTo>
                    <a:pt x="2326" y="9176"/>
                    <a:pt x="1104" y="10589"/>
                    <a:pt x="0" y="12119"/>
                  </a:cubicBezTo>
                  <a:cubicBezTo>
                    <a:pt x="4047" y="16902"/>
                    <a:pt x="8036" y="21744"/>
                    <a:pt x="11891" y="26644"/>
                  </a:cubicBezTo>
                  <a:lnTo>
                    <a:pt x="14776" y="26041"/>
                  </a:lnTo>
                  <a:lnTo>
                    <a:pt x="16365" y="25673"/>
                  </a:lnTo>
                  <a:lnTo>
                    <a:pt x="16365" y="25673"/>
                  </a:lnTo>
                  <a:cubicBezTo>
                    <a:pt x="15821" y="25850"/>
                    <a:pt x="15335" y="25967"/>
                    <a:pt x="14776" y="26159"/>
                  </a:cubicBezTo>
                  <a:cubicBezTo>
                    <a:pt x="13613" y="26409"/>
                    <a:pt x="12451" y="26644"/>
                    <a:pt x="11214" y="26777"/>
                  </a:cubicBezTo>
                  <a:cubicBezTo>
                    <a:pt x="13981" y="38182"/>
                    <a:pt x="16306" y="49646"/>
                    <a:pt x="18205" y="61228"/>
                  </a:cubicBezTo>
                  <a:cubicBezTo>
                    <a:pt x="18337" y="61964"/>
                    <a:pt x="18455" y="62699"/>
                    <a:pt x="18882" y="63318"/>
                  </a:cubicBezTo>
                  <a:cubicBezTo>
                    <a:pt x="19438" y="64107"/>
                    <a:pt x="20414" y="64477"/>
                    <a:pt x="21417" y="64477"/>
                  </a:cubicBezTo>
                  <a:cubicBezTo>
                    <a:pt x="21741" y="64477"/>
                    <a:pt x="22068" y="64438"/>
                    <a:pt x="22384" y="64362"/>
                  </a:cubicBezTo>
                  <a:cubicBezTo>
                    <a:pt x="23606" y="64053"/>
                    <a:pt x="24650" y="63259"/>
                    <a:pt x="25695" y="62523"/>
                  </a:cubicBezTo>
                  <a:cubicBezTo>
                    <a:pt x="26063" y="62214"/>
                    <a:pt x="26490" y="61905"/>
                    <a:pt x="26549" y="61419"/>
                  </a:cubicBezTo>
                  <a:cubicBezTo>
                    <a:pt x="26608" y="61051"/>
                    <a:pt x="26372" y="60683"/>
                    <a:pt x="26181" y="60315"/>
                  </a:cubicBezTo>
                  <a:cubicBezTo>
                    <a:pt x="22929" y="54488"/>
                    <a:pt x="21516" y="47865"/>
                    <a:pt x="20118" y="41361"/>
                  </a:cubicBezTo>
                  <a:cubicBezTo>
                    <a:pt x="19014" y="36092"/>
                    <a:pt x="17910" y="30824"/>
                    <a:pt x="16807" y="25540"/>
                  </a:cubicBezTo>
                  <a:cubicBezTo>
                    <a:pt x="16674" y="25540"/>
                    <a:pt x="16556" y="25599"/>
                    <a:pt x="16365" y="25673"/>
                  </a:cubicBezTo>
                  <a:cubicBezTo>
                    <a:pt x="16556" y="20022"/>
                    <a:pt x="18882" y="14444"/>
                    <a:pt x="22929" y="10456"/>
                  </a:cubicBezTo>
                  <a:cubicBezTo>
                    <a:pt x="22561" y="8984"/>
                    <a:pt x="21148" y="8131"/>
                    <a:pt x="19868" y="7395"/>
                  </a:cubicBezTo>
                  <a:cubicBezTo>
                    <a:pt x="19709" y="7297"/>
                    <a:pt x="19519" y="7189"/>
                    <a:pt x="19316" y="7189"/>
                  </a:cubicBezTo>
                  <a:cubicBezTo>
                    <a:pt x="19275" y="7189"/>
                    <a:pt x="19233" y="7194"/>
                    <a:pt x="19191" y="7204"/>
                  </a:cubicBezTo>
                  <a:cubicBezTo>
                    <a:pt x="18882" y="7277"/>
                    <a:pt x="18705" y="7572"/>
                    <a:pt x="18573" y="7881"/>
                  </a:cubicBezTo>
                  <a:cubicBezTo>
                    <a:pt x="16615" y="11987"/>
                    <a:pt x="15394" y="15371"/>
                    <a:pt x="13981" y="19713"/>
                  </a:cubicBezTo>
                  <a:cubicBezTo>
                    <a:pt x="13922" y="19051"/>
                    <a:pt x="13790" y="18432"/>
                    <a:pt x="13672" y="17814"/>
                  </a:cubicBezTo>
                  <a:cubicBezTo>
                    <a:pt x="12568" y="11619"/>
                    <a:pt x="11832" y="6718"/>
                    <a:pt x="10243" y="37"/>
                  </a:cubicBezTo>
                  <a:cubicBezTo>
                    <a:pt x="9938" y="12"/>
                    <a:pt x="9635" y="1"/>
                    <a:pt x="9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600489" y="227536"/>
              <a:ext cx="683330" cy="796414"/>
            </a:xfrm>
            <a:custGeom>
              <a:avLst/>
              <a:gdLst/>
              <a:ahLst/>
              <a:cxnLst/>
              <a:rect l="l" t="t" r="r" b="b"/>
              <a:pathLst>
                <a:path w="22944" h="26741" fill="none" extrusionOk="0">
                  <a:moveTo>
                    <a:pt x="16380" y="25755"/>
                  </a:moveTo>
                  <a:cubicBezTo>
                    <a:pt x="16557" y="20118"/>
                    <a:pt x="18955" y="14541"/>
                    <a:pt x="22943" y="10553"/>
                  </a:cubicBezTo>
                  <a:cubicBezTo>
                    <a:pt x="22634" y="9081"/>
                    <a:pt x="21163" y="8213"/>
                    <a:pt x="19868" y="7477"/>
                  </a:cubicBezTo>
                  <a:cubicBezTo>
                    <a:pt x="19691" y="7359"/>
                    <a:pt x="19441" y="7241"/>
                    <a:pt x="19206" y="7300"/>
                  </a:cubicBezTo>
                  <a:cubicBezTo>
                    <a:pt x="18896" y="7359"/>
                    <a:pt x="18705" y="7668"/>
                    <a:pt x="18587" y="7977"/>
                  </a:cubicBezTo>
                  <a:cubicBezTo>
                    <a:pt x="16630" y="12083"/>
                    <a:pt x="15394" y="15512"/>
                    <a:pt x="13981" y="19809"/>
                  </a:cubicBezTo>
                  <a:cubicBezTo>
                    <a:pt x="12701" y="12701"/>
                    <a:pt x="12024" y="7477"/>
                    <a:pt x="10243" y="119"/>
                  </a:cubicBezTo>
                  <a:cubicBezTo>
                    <a:pt x="8830" y="1"/>
                    <a:pt x="7359" y="119"/>
                    <a:pt x="5961" y="560"/>
                  </a:cubicBezTo>
                  <a:cubicBezTo>
                    <a:pt x="7123" y="7109"/>
                    <a:pt x="9139" y="13923"/>
                    <a:pt x="10920" y="20354"/>
                  </a:cubicBezTo>
                  <a:cubicBezTo>
                    <a:pt x="8904" y="16248"/>
                    <a:pt x="6255" y="11965"/>
                    <a:pt x="3753" y="7977"/>
                  </a:cubicBezTo>
                  <a:cubicBezTo>
                    <a:pt x="2340" y="9258"/>
                    <a:pt x="1104" y="10670"/>
                    <a:pt x="0" y="12201"/>
                  </a:cubicBezTo>
                  <a:cubicBezTo>
                    <a:pt x="4048" y="16984"/>
                    <a:pt x="8036" y="21825"/>
                    <a:pt x="11965" y="2674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941130" y="864319"/>
              <a:ext cx="58486" cy="183355"/>
            </a:xfrm>
            <a:custGeom>
              <a:avLst/>
              <a:gdLst/>
              <a:ahLst/>
              <a:cxnLst/>
              <a:rect l="l" t="t" r="r" b="b"/>
              <a:pathLst>
                <a:path w="2385" h="7477" fill="none" extrusionOk="0">
                  <a:moveTo>
                    <a:pt x="1" y="1"/>
                  </a:moveTo>
                  <a:cubicBezTo>
                    <a:pt x="913" y="2443"/>
                    <a:pt x="1708" y="4960"/>
                    <a:pt x="2385" y="7477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008117" y="760959"/>
              <a:ext cx="32910" cy="248118"/>
            </a:xfrm>
            <a:custGeom>
              <a:avLst/>
              <a:gdLst/>
              <a:ahLst/>
              <a:cxnLst/>
              <a:rect l="l" t="t" r="r" b="b"/>
              <a:pathLst>
                <a:path w="1105" h="8331" fill="none" extrusionOk="0">
                  <a:moveTo>
                    <a:pt x="1" y="1"/>
                  </a:moveTo>
                  <a:cubicBezTo>
                    <a:pt x="486" y="2517"/>
                    <a:pt x="913" y="5755"/>
                    <a:pt x="1105" y="833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934937" y="991067"/>
              <a:ext cx="458472" cy="1165032"/>
            </a:xfrm>
            <a:custGeom>
              <a:avLst/>
              <a:gdLst/>
              <a:ahLst/>
              <a:cxnLst/>
              <a:rect l="l" t="t" r="r" b="b"/>
              <a:pathLst>
                <a:path w="15394" h="39118" fill="none" extrusionOk="0">
                  <a:moveTo>
                    <a:pt x="15335" y="35865"/>
                  </a:moveTo>
                  <a:cubicBezTo>
                    <a:pt x="15261" y="36365"/>
                    <a:pt x="14834" y="36660"/>
                    <a:pt x="14466" y="36910"/>
                  </a:cubicBezTo>
                  <a:cubicBezTo>
                    <a:pt x="13422" y="37704"/>
                    <a:pt x="12391" y="38499"/>
                    <a:pt x="11155" y="38808"/>
                  </a:cubicBezTo>
                  <a:cubicBezTo>
                    <a:pt x="9875" y="39117"/>
                    <a:pt x="8403" y="38808"/>
                    <a:pt x="7667" y="37763"/>
                  </a:cubicBezTo>
                  <a:cubicBezTo>
                    <a:pt x="7241" y="37160"/>
                    <a:pt x="7108" y="36424"/>
                    <a:pt x="6991" y="35688"/>
                  </a:cubicBezTo>
                  <a:cubicBezTo>
                    <a:pt x="5092" y="24092"/>
                    <a:pt x="2752" y="12569"/>
                    <a:pt x="0" y="1222"/>
                  </a:cubicBezTo>
                  <a:cubicBezTo>
                    <a:pt x="1899" y="1046"/>
                    <a:pt x="3797" y="604"/>
                    <a:pt x="5578" y="1"/>
                  </a:cubicBezTo>
                  <a:cubicBezTo>
                    <a:pt x="6681" y="5269"/>
                    <a:pt x="7785" y="10538"/>
                    <a:pt x="8948" y="15821"/>
                  </a:cubicBezTo>
                  <a:cubicBezTo>
                    <a:pt x="10302" y="22311"/>
                    <a:pt x="11714" y="28933"/>
                    <a:pt x="15026" y="34761"/>
                  </a:cubicBezTo>
                  <a:cubicBezTo>
                    <a:pt x="15202" y="35129"/>
                    <a:pt x="15394" y="35497"/>
                    <a:pt x="15335" y="3586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073880" y="998096"/>
              <a:ext cx="293685" cy="1103203"/>
            </a:xfrm>
            <a:custGeom>
              <a:avLst/>
              <a:gdLst/>
              <a:ahLst/>
              <a:cxnLst/>
              <a:rect l="l" t="t" r="r" b="b"/>
              <a:pathLst>
                <a:path w="9861" h="37042" fill="none" extrusionOk="0">
                  <a:moveTo>
                    <a:pt x="0" y="0"/>
                  </a:moveTo>
                  <a:cubicBezTo>
                    <a:pt x="1840" y="8462"/>
                    <a:pt x="3547" y="16498"/>
                    <a:pt x="5328" y="24901"/>
                  </a:cubicBezTo>
                  <a:cubicBezTo>
                    <a:pt x="6181" y="29198"/>
                    <a:pt x="7167" y="33613"/>
                    <a:pt x="9860" y="37042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174253" y="1635822"/>
              <a:ext cx="61828" cy="290201"/>
            </a:xfrm>
            <a:custGeom>
              <a:avLst/>
              <a:gdLst/>
              <a:ahLst/>
              <a:cxnLst/>
              <a:rect l="l" t="t" r="r" b="b"/>
              <a:pathLst>
                <a:path w="2076" h="9744" fill="none" extrusionOk="0">
                  <a:moveTo>
                    <a:pt x="0" y="1"/>
                  </a:moveTo>
                  <a:cubicBezTo>
                    <a:pt x="545" y="3238"/>
                    <a:pt x="1222" y="6491"/>
                    <a:pt x="2075" y="9743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"/>
          <p:cNvSpPr/>
          <p:nvPr/>
        </p:nvSpPr>
        <p:spPr>
          <a:xfrm>
            <a:off x="142136" y="2675171"/>
            <a:ext cx="1121687" cy="1966583"/>
          </a:xfrm>
          <a:custGeom>
            <a:avLst/>
            <a:gdLst/>
            <a:ahLst/>
            <a:cxnLst/>
            <a:rect l="l" t="t" r="r" b="b"/>
            <a:pathLst>
              <a:path w="34835" h="61074" extrusionOk="0">
                <a:moveTo>
                  <a:pt x="18647" y="25563"/>
                </a:moveTo>
                <a:cubicBezTo>
                  <a:pt x="18573" y="25622"/>
                  <a:pt x="18573" y="25622"/>
                  <a:pt x="18573" y="25696"/>
                </a:cubicBezTo>
                <a:lnTo>
                  <a:pt x="18647" y="25563"/>
                </a:lnTo>
                <a:close/>
                <a:moveTo>
                  <a:pt x="26550" y="1"/>
                </a:moveTo>
                <a:cubicBezTo>
                  <a:pt x="23615" y="5870"/>
                  <a:pt x="21295" y="12529"/>
                  <a:pt x="18904" y="18650"/>
                </a:cubicBezTo>
                <a:lnTo>
                  <a:pt x="18904" y="18650"/>
                </a:lnTo>
                <a:cubicBezTo>
                  <a:pt x="18941" y="18540"/>
                  <a:pt x="18941" y="18439"/>
                  <a:pt x="18941" y="18338"/>
                </a:cubicBezTo>
                <a:cubicBezTo>
                  <a:pt x="19074" y="18028"/>
                  <a:pt x="19191" y="17661"/>
                  <a:pt x="19250" y="17352"/>
                </a:cubicBezTo>
                <a:lnTo>
                  <a:pt x="19250" y="17352"/>
                </a:lnTo>
                <a:lnTo>
                  <a:pt x="19015" y="18087"/>
                </a:lnTo>
                <a:cubicBezTo>
                  <a:pt x="19751" y="13790"/>
                  <a:pt x="20118" y="9066"/>
                  <a:pt x="20413" y="4651"/>
                </a:cubicBezTo>
                <a:lnTo>
                  <a:pt x="20413" y="4651"/>
                </a:lnTo>
                <a:cubicBezTo>
                  <a:pt x="18573" y="4843"/>
                  <a:pt x="16734" y="5210"/>
                  <a:pt x="14968" y="5829"/>
                </a:cubicBezTo>
                <a:cubicBezTo>
                  <a:pt x="15394" y="12009"/>
                  <a:pt x="15762" y="18205"/>
                  <a:pt x="15998" y="24401"/>
                </a:cubicBezTo>
                <a:lnTo>
                  <a:pt x="18647" y="25563"/>
                </a:lnTo>
                <a:lnTo>
                  <a:pt x="20118" y="26240"/>
                </a:lnTo>
                <a:cubicBezTo>
                  <a:pt x="23547" y="21825"/>
                  <a:pt x="28698" y="18764"/>
                  <a:pt x="34217" y="17896"/>
                </a:cubicBezTo>
                <a:cubicBezTo>
                  <a:pt x="34835" y="16616"/>
                  <a:pt x="34217" y="15026"/>
                  <a:pt x="33599" y="13731"/>
                </a:cubicBezTo>
                <a:cubicBezTo>
                  <a:pt x="33481" y="13481"/>
                  <a:pt x="33363" y="13246"/>
                  <a:pt x="33172" y="13187"/>
                </a:cubicBezTo>
                <a:cubicBezTo>
                  <a:pt x="33080" y="13148"/>
                  <a:pt x="32989" y="13132"/>
                  <a:pt x="32898" y="13132"/>
                </a:cubicBezTo>
                <a:cubicBezTo>
                  <a:pt x="32681" y="13132"/>
                  <a:pt x="32467" y="13222"/>
                  <a:pt x="32260" y="13304"/>
                </a:cubicBezTo>
                <a:cubicBezTo>
                  <a:pt x="28271" y="15453"/>
                  <a:pt x="25328" y="17469"/>
                  <a:pt x="21708" y="20103"/>
                </a:cubicBezTo>
                <a:cubicBezTo>
                  <a:pt x="22017" y="19500"/>
                  <a:pt x="22252" y="18941"/>
                  <a:pt x="22503" y="18396"/>
                </a:cubicBezTo>
                <a:cubicBezTo>
                  <a:pt x="25269" y="12819"/>
                  <a:pt x="27594" y="8463"/>
                  <a:pt x="30229" y="2208"/>
                </a:cubicBezTo>
                <a:cubicBezTo>
                  <a:pt x="29125" y="1281"/>
                  <a:pt x="27903" y="486"/>
                  <a:pt x="26550" y="1"/>
                </a:cubicBezTo>
                <a:close/>
                <a:moveTo>
                  <a:pt x="15336" y="24092"/>
                </a:moveTo>
                <a:cubicBezTo>
                  <a:pt x="10847" y="34761"/>
                  <a:pt x="6005" y="45313"/>
                  <a:pt x="737" y="55673"/>
                </a:cubicBezTo>
                <a:cubicBezTo>
                  <a:pt x="428" y="56291"/>
                  <a:pt x="60" y="57027"/>
                  <a:pt x="60" y="57704"/>
                </a:cubicBezTo>
                <a:cubicBezTo>
                  <a:pt x="1" y="58984"/>
                  <a:pt x="1046" y="60088"/>
                  <a:pt x="2208" y="60574"/>
                </a:cubicBezTo>
                <a:cubicBezTo>
                  <a:pt x="3371" y="61074"/>
                  <a:pt x="4725" y="61074"/>
                  <a:pt x="5946" y="61074"/>
                </a:cubicBezTo>
                <a:cubicBezTo>
                  <a:pt x="6432" y="61074"/>
                  <a:pt x="6932" y="61074"/>
                  <a:pt x="7300" y="60706"/>
                </a:cubicBezTo>
                <a:cubicBezTo>
                  <a:pt x="7536" y="60456"/>
                  <a:pt x="7609" y="60029"/>
                  <a:pt x="7668" y="59661"/>
                </a:cubicBezTo>
                <a:cubicBezTo>
                  <a:pt x="8463" y="53098"/>
                  <a:pt x="11215" y="46961"/>
                  <a:pt x="13923" y="40957"/>
                </a:cubicBezTo>
                <a:cubicBezTo>
                  <a:pt x="16130" y="36115"/>
                  <a:pt x="18338" y="31214"/>
                  <a:pt x="20545" y="26358"/>
                </a:cubicBezTo>
                <a:cubicBezTo>
                  <a:pt x="20354" y="26299"/>
                  <a:pt x="20236" y="26299"/>
                  <a:pt x="20118" y="26240"/>
                </a:cubicBezTo>
                <a:cubicBezTo>
                  <a:pt x="19559" y="26064"/>
                  <a:pt x="19074" y="25872"/>
                  <a:pt x="18573" y="25696"/>
                </a:cubicBezTo>
                <a:cubicBezTo>
                  <a:pt x="17469" y="25195"/>
                  <a:pt x="16366" y="24710"/>
                  <a:pt x="15336" y="240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592332" y="2623521"/>
            <a:ext cx="639750" cy="845411"/>
          </a:xfrm>
          <a:custGeom>
            <a:avLst/>
            <a:gdLst/>
            <a:ahLst/>
            <a:cxnLst/>
            <a:rect l="l" t="t" r="r" b="b"/>
            <a:pathLst>
              <a:path w="19868" h="26255" fill="none" extrusionOk="0">
                <a:moveTo>
                  <a:pt x="5151" y="26255"/>
                </a:moveTo>
                <a:cubicBezTo>
                  <a:pt x="8580" y="21840"/>
                  <a:pt x="13731" y="18764"/>
                  <a:pt x="19250" y="17911"/>
                </a:cubicBezTo>
                <a:cubicBezTo>
                  <a:pt x="19868" y="16557"/>
                  <a:pt x="19250" y="15026"/>
                  <a:pt x="18646" y="13687"/>
                </a:cubicBezTo>
                <a:cubicBezTo>
                  <a:pt x="18514" y="13496"/>
                  <a:pt x="18396" y="13246"/>
                  <a:pt x="18220" y="13128"/>
                </a:cubicBezTo>
                <a:cubicBezTo>
                  <a:pt x="17911" y="13010"/>
                  <a:pt x="17602" y="13187"/>
                  <a:pt x="17292" y="13319"/>
                </a:cubicBezTo>
                <a:cubicBezTo>
                  <a:pt x="13304" y="15453"/>
                  <a:pt x="10361" y="17425"/>
                  <a:pt x="6682" y="20118"/>
                </a:cubicBezTo>
                <a:cubicBezTo>
                  <a:pt x="9817" y="13687"/>
                  <a:pt x="12333" y="9081"/>
                  <a:pt x="15276" y="2208"/>
                </a:cubicBezTo>
                <a:cubicBezTo>
                  <a:pt x="14173" y="1237"/>
                  <a:pt x="12936" y="501"/>
                  <a:pt x="11597" y="1"/>
                </a:cubicBezTo>
                <a:cubicBezTo>
                  <a:pt x="8654" y="5887"/>
                  <a:pt x="6314" y="12510"/>
                  <a:pt x="3930" y="18705"/>
                </a:cubicBezTo>
                <a:cubicBezTo>
                  <a:pt x="4783" y="14232"/>
                  <a:pt x="5151" y="9272"/>
                  <a:pt x="5460" y="4607"/>
                </a:cubicBezTo>
                <a:cubicBezTo>
                  <a:pt x="3621" y="4784"/>
                  <a:pt x="1781" y="5225"/>
                  <a:pt x="1" y="5770"/>
                </a:cubicBezTo>
                <a:cubicBezTo>
                  <a:pt x="427" y="11965"/>
                  <a:pt x="795" y="18161"/>
                  <a:pt x="1045" y="24356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>
            <a:off x="641633" y="3180336"/>
            <a:ext cx="81047" cy="239343"/>
          </a:xfrm>
          <a:custGeom>
            <a:avLst/>
            <a:gdLst/>
            <a:ahLst/>
            <a:cxnLst/>
            <a:rect l="l" t="t" r="r" b="b"/>
            <a:pathLst>
              <a:path w="2517" h="7433" fill="none" extrusionOk="0">
                <a:moveTo>
                  <a:pt x="2517" y="1"/>
                </a:moveTo>
                <a:cubicBezTo>
                  <a:pt x="1781" y="2517"/>
                  <a:pt x="927" y="4975"/>
                  <a:pt x="0" y="7432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>
            <a:off x="698950" y="3213985"/>
            <a:ext cx="126578" cy="235060"/>
          </a:xfrm>
          <a:custGeom>
            <a:avLst/>
            <a:gdLst/>
            <a:ahLst/>
            <a:cxnLst/>
            <a:rect l="l" t="t" r="r" b="b"/>
            <a:pathLst>
              <a:path w="3931" h="7300" fill="none" extrusionOk="0">
                <a:moveTo>
                  <a:pt x="3930" y="0"/>
                </a:moveTo>
                <a:cubicBezTo>
                  <a:pt x="2885" y="2340"/>
                  <a:pt x="1281" y="5151"/>
                  <a:pt x="1" y="730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102818" y="3397852"/>
            <a:ext cx="659198" cy="1192269"/>
          </a:xfrm>
          <a:custGeom>
            <a:avLst/>
            <a:gdLst/>
            <a:ahLst/>
            <a:cxnLst/>
            <a:rect l="l" t="t" r="r" b="b"/>
            <a:pathLst>
              <a:path w="20472" h="37027" fill="none" extrusionOk="0">
                <a:moveTo>
                  <a:pt x="7226" y="36659"/>
                </a:moveTo>
                <a:cubicBezTo>
                  <a:pt x="6858" y="36968"/>
                  <a:pt x="6373" y="37027"/>
                  <a:pt x="5887" y="37027"/>
                </a:cubicBezTo>
                <a:cubicBezTo>
                  <a:pt x="4651" y="37027"/>
                  <a:pt x="3312" y="37027"/>
                  <a:pt x="2134" y="36541"/>
                </a:cubicBezTo>
                <a:cubicBezTo>
                  <a:pt x="972" y="36056"/>
                  <a:pt x="1" y="34952"/>
                  <a:pt x="1" y="33657"/>
                </a:cubicBezTo>
                <a:cubicBezTo>
                  <a:pt x="1" y="32921"/>
                  <a:pt x="368" y="32244"/>
                  <a:pt x="663" y="31582"/>
                </a:cubicBezTo>
                <a:cubicBezTo>
                  <a:pt x="5946" y="21280"/>
                  <a:pt x="10788" y="10729"/>
                  <a:pt x="15262" y="0"/>
                </a:cubicBezTo>
                <a:cubicBezTo>
                  <a:pt x="16924" y="972"/>
                  <a:pt x="18632" y="1781"/>
                  <a:pt x="20471" y="2326"/>
                </a:cubicBezTo>
                <a:cubicBezTo>
                  <a:pt x="18264" y="7167"/>
                  <a:pt x="16056" y="12009"/>
                  <a:pt x="13849" y="16865"/>
                </a:cubicBezTo>
                <a:cubicBezTo>
                  <a:pt x="11156" y="22870"/>
                  <a:pt x="8389" y="29006"/>
                  <a:pt x="7594" y="35555"/>
                </a:cubicBezTo>
                <a:cubicBezTo>
                  <a:pt x="7535" y="35997"/>
                  <a:pt x="7476" y="36365"/>
                  <a:pt x="7226" y="3665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284302" y="3462768"/>
            <a:ext cx="448321" cy="1137304"/>
          </a:xfrm>
          <a:custGeom>
            <a:avLst/>
            <a:gdLst/>
            <a:ahLst/>
            <a:cxnLst/>
            <a:rect l="l" t="t" r="r" b="b"/>
            <a:pathLst>
              <a:path w="13923" h="35320" fill="none" extrusionOk="0">
                <a:moveTo>
                  <a:pt x="13923" y="1"/>
                </a:moveTo>
                <a:cubicBezTo>
                  <a:pt x="10420" y="7786"/>
                  <a:pt x="7109" y="15144"/>
                  <a:pt x="3562" y="22943"/>
                </a:cubicBezTo>
                <a:cubicBezTo>
                  <a:pt x="1782" y="26858"/>
                  <a:pt x="1" y="30964"/>
                  <a:pt x="60" y="3532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296150" y="4075032"/>
            <a:ext cx="130346" cy="290025"/>
          </a:xfrm>
          <a:custGeom>
            <a:avLst/>
            <a:gdLst/>
            <a:ahLst/>
            <a:cxnLst/>
            <a:rect l="l" t="t" r="r" b="b"/>
            <a:pathLst>
              <a:path w="4048" h="9007" fill="none" extrusionOk="0">
                <a:moveTo>
                  <a:pt x="4048" y="0"/>
                </a:moveTo>
                <a:cubicBezTo>
                  <a:pt x="2576" y="2943"/>
                  <a:pt x="1222" y="5946"/>
                  <a:pt x="1" y="9007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"/>
          <p:cNvGrpSpPr/>
          <p:nvPr/>
        </p:nvGrpSpPr>
        <p:grpSpPr>
          <a:xfrm>
            <a:off x="477665" y="4361232"/>
            <a:ext cx="618434" cy="591676"/>
            <a:chOff x="477665" y="4361232"/>
            <a:chExt cx="618434" cy="591676"/>
          </a:xfrm>
        </p:grpSpPr>
        <p:sp>
          <p:nvSpPr>
            <p:cNvPr id="142" name="Google Shape;142;p2"/>
            <p:cNvSpPr/>
            <p:nvPr/>
          </p:nvSpPr>
          <p:spPr>
            <a:xfrm>
              <a:off x="515566" y="4400582"/>
              <a:ext cx="580534" cy="552327"/>
            </a:xfrm>
            <a:custGeom>
              <a:avLst/>
              <a:gdLst/>
              <a:ahLst/>
              <a:cxnLst/>
              <a:rect l="l" t="t" r="r" b="b"/>
              <a:pathLst>
                <a:path w="18029" h="17153" extrusionOk="0">
                  <a:moveTo>
                    <a:pt x="9566" y="0"/>
                  </a:moveTo>
                  <a:cubicBezTo>
                    <a:pt x="8463" y="0"/>
                    <a:pt x="7050" y="309"/>
                    <a:pt x="6432" y="501"/>
                  </a:cubicBezTo>
                  <a:cubicBezTo>
                    <a:pt x="5210" y="869"/>
                    <a:pt x="4474" y="1237"/>
                    <a:pt x="3429" y="1972"/>
                  </a:cubicBezTo>
                  <a:cubicBezTo>
                    <a:pt x="2870" y="2399"/>
                    <a:pt x="2326" y="2944"/>
                    <a:pt x="1899" y="3503"/>
                  </a:cubicBezTo>
                  <a:cubicBezTo>
                    <a:pt x="1340" y="4180"/>
                    <a:pt x="913" y="4857"/>
                    <a:pt x="604" y="5828"/>
                  </a:cubicBezTo>
                  <a:cubicBezTo>
                    <a:pt x="1" y="7432"/>
                    <a:pt x="236" y="8830"/>
                    <a:pt x="604" y="10184"/>
                  </a:cubicBezTo>
                  <a:cubicBezTo>
                    <a:pt x="972" y="11597"/>
                    <a:pt x="1649" y="12951"/>
                    <a:pt x="2635" y="14055"/>
                  </a:cubicBezTo>
                  <a:cubicBezTo>
                    <a:pt x="3179" y="14658"/>
                    <a:pt x="3797" y="15217"/>
                    <a:pt x="4533" y="15703"/>
                  </a:cubicBezTo>
                  <a:cubicBezTo>
                    <a:pt x="6013" y="16659"/>
                    <a:pt x="7801" y="17152"/>
                    <a:pt x="9591" y="17152"/>
                  </a:cubicBezTo>
                  <a:cubicBezTo>
                    <a:pt x="10775" y="17152"/>
                    <a:pt x="11959" y="16937"/>
                    <a:pt x="13054" y="16497"/>
                  </a:cubicBezTo>
                  <a:cubicBezTo>
                    <a:pt x="13672" y="16262"/>
                    <a:pt x="14217" y="15953"/>
                    <a:pt x="14776" y="15585"/>
                  </a:cubicBezTo>
                  <a:cubicBezTo>
                    <a:pt x="16792" y="14113"/>
                    <a:pt x="18028" y="11170"/>
                    <a:pt x="17896" y="8654"/>
                  </a:cubicBezTo>
                  <a:cubicBezTo>
                    <a:pt x="17719" y="6196"/>
                    <a:pt x="16557" y="3989"/>
                    <a:pt x="14776" y="2281"/>
                  </a:cubicBezTo>
                  <a:cubicBezTo>
                    <a:pt x="13245" y="810"/>
                    <a:pt x="11774" y="74"/>
                    <a:pt x="9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7665" y="4361232"/>
              <a:ext cx="578634" cy="566784"/>
            </a:xfrm>
            <a:custGeom>
              <a:avLst/>
              <a:gdLst/>
              <a:ahLst/>
              <a:cxnLst/>
              <a:rect l="l" t="t" r="r" b="b"/>
              <a:pathLst>
                <a:path w="17970" h="17602" fill="none" extrusionOk="0">
                  <a:moveTo>
                    <a:pt x="4489" y="15703"/>
                  </a:moveTo>
                  <a:cubicBezTo>
                    <a:pt x="6932" y="17293"/>
                    <a:pt x="10243" y="17602"/>
                    <a:pt x="13010" y="16557"/>
                  </a:cubicBezTo>
                  <a:cubicBezTo>
                    <a:pt x="13613" y="16307"/>
                    <a:pt x="14172" y="16012"/>
                    <a:pt x="14717" y="15571"/>
                  </a:cubicBezTo>
                  <a:cubicBezTo>
                    <a:pt x="16748" y="14099"/>
                    <a:pt x="17969" y="11156"/>
                    <a:pt x="17851" y="8713"/>
                  </a:cubicBezTo>
                  <a:cubicBezTo>
                    <a:pt x="17734" y="6197"/>
                    <a:pt x="16556" y="3989"/>
                    <a:pt x="14717" y="2267"/>
                  </a:cubicBezTo>
                  <a:cubicBezTo>
                    <a:pt x="13186" y="854"/>
                    <a:pt x="11715" y="60"/>
                    <a:pt x="9566" y="60"/>
                  </a:cubicBezTo>
                  <a:cubicBezTo>
                    <a:pt x="8462" y="1"/>
                    <a:pt x="6991" y="310"/>
                    <a:pt x="6387" y="487"/>
                  </a:cubicBezTo>
                  <a:cubicBezTo>
                    <a:pt x="5151" y="854"/>
                    <a:pt x="4415" y="1222"/>
                    <a:pt x="3444" y="1958"/>
                  </a:cubicBezTo>
                  <a:cubicBezTo>
                    <a:pt x="2826" y="2400"/>
                    <a:pt x="2340" y="2944"/>
                    <a:pt x="1840" y="3503"/>
                  </a:cubicBezTo>
                  <a:cubicBezTo>
                    <a:pt x="1295" y="4166"/>
                    <a:pt x="868" y="4843"/>
                    <a:pt x="559" y="5829"/>
                  </a:cubicBezTo>
                  <a:cubicBezTo>
                    <a:pt x="0" y="7418"/>
                    <a:pt x="250" y="8831"/>
                    <a:pt x="559" y="10185"/>
                  </a:cubicBezTo>
                  <a:cubicBezTo>
                    <a:pt x="927" y="11597"/>
                    <a:pt x="1604" y="12937"/>
                    <a:pt x="2576" y="14040"/>
                  </a:cubicBezTo>
                  <a:cubicBezTo>
                    <a:pt x="3135" y="14658"/>
                    <a:pt x="3753" y="15277"/>
                    <a:pt x="4489" y="157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9365" y="4408632"/>
              <a:ext cx="495687" cy="458270"/>
            </a:xfrm>
            <a:custGeom>
              <a:avLst/>
              <a:gdLst/>
              <a:ahLst/>
              <a:cxnLst/>
              <a:rect l="l" t="t" r="r" b="b"/>
              <a:pathLst>
                <a:path w="15394" h="14232" fill="none" extrusionOk="0">
                  <a:moveTo>
                    <a:pt x="6740" y="560"/>
                  </a:moveTo>
                  <a:cubicBezTo>
                    <a:pt x="6932" y="251"/>
                    <a:pt x="7359" y="59"/>
                    <a:pt x="7726" y="59"/>
                  </a:cubicBezTo>
                  <a:cubicBezTo>
                    <a:pt x="8580" y="1"/>
                    <a:pt x="9375" y="251"/>
                    <a:pt x="10052" y="736"/>
                  </a:cubicBezTo>
                  <a:cubicBezTo>
                    <a:pt x="10110" y="795"/>
                    <a:pt x="10184" y="854"/>
                    <a:pt x="10243" y="854"/>
                  </a:cubicBezTo>
                  <a:cubicBezTo>
                    <a:pt x="10302" y="928"/>
                    <a:pt x="10420" y="928"/>
                    <a:pt x="10478" y="928"/>
                  </a:cubicBezTo>
                  <a:cubicBezTo>
                    <a:pt x="11656" y="1045"/>
                    <a:pt x="12686" y="1840"/>
                    <a:pt x="13127" y="2885"/>
                  </a:cubicBezTo>
                  <a:cubicBezTo>
                    <a:pt x="14408" y="3621"/>
                    <a:pt x="15085" y="5210"/>
                    <a:pt x="14776" y="6623"/>
                  </a:cubicBezTo>
                  <a:cubicBezTo>
                    <a:pt x="15202" y="7109"/>
                    <a:pt x="15394" y="7844"/>
                    <a:pt x="15335" y="8521"/>
                  </a:cubicBezTo>
                  <a:cubicBezTo>
                    <a:pt x="15261" y="9198"/>
                    <a:pt x="14893" y="9816"/>
                    <a:pt x="14349" y="10243"/>
                  </a:cubicBezTo>
                  <a:cubicBezTo>
                    <a:pt x="14290" y="10302"/>
                    <a:pt x="14231" y="10361"/>
                    <a:pt x="14158" y="10420"/>
                  </a:cubicBezTo>
                  <a:cubicBezTo>
                    <a:pt x="14099" y="10493"/>
                    <a:pt x="14040" y="10611"/>
                    <a:pt x="14040" y="10729"/>
                  </a:cubicBezTo>
                  <a:cubicBezTo>
                    <a:pt x="13613" y="11715"/>
                    <a:pt x="12686" y="12333"/>
                    <a:pt x="11582" y="12392"/>
                  </a:cubicBezTo>
                  <a:cubicBezTo>
                    <a:pt x="11523" y="12995"/>
                    <a:pt x="11038" y="13437"/>
                    <a:pt x="10478" y="13731"/>
                  </a:cubicBezTo>
                  <a:cubicBezTo>
                    <a:pt x="9993" y="13981"/>
                    <a:pt x="9375" y="14040"/>
                    <a:pt x="8771" y="14099"/>
                  </a:cubicBezTo>
                  <a:cubicBezTo>
                    <a:pt x="8153" y="14172"/>
                    <a:pt x="7359" y="14231"/>
                    <a:pt x="6991" y="13672"/>
                  </a:cubicBezTo>
                  <a:cubicBezTo>
                    <a:pt x="6740" y="14040"/>
                    <a:pt x="6255" y="14040"/>
                    <a:pt x="5828" y="13981"/>
                  </a:cubicBezTo>
                  <a:cubicBezTo>
                    <a:pt x="4783" y="13731"/>
                    <a:pt x="3797" y="13128"/>
                    <a:pt x="3194" y="12259"/>
                  </a:cubicBezTo>
                  <a:cubicBezTo>
                    <a:pt x="3120" y="12142"/>
                    <a:pt x="3061" y="12083"/>
                    <a:pt x="3002" y="12024"/>
                  </a:cubicBezTo>
                  <a:cubicBezTo>
                    <a:pt x="2885" y="11891"/>
                    <a:pt x="2752" y="11891"/>
                    <a:pt x="2635" y="11833"/>
                  </a:cubicBezTo>
                  <a:cubicBezTo>
                    <a:pt x="1531" y="11229"/>
                    <a:pt x="986" y="10184"/>
                    <a:pt x="986" y="8948"/>
                  </a:cubicBezTo>
                  <a:cubicBezTo>
                    <a:pt x="618" y="8654"/>
                    <a:pt x="368" y="8212"/>
                    <a:pt x="250" y="7786"/>
                  </a:cubicBezTo>
                  <a:cubicBezTo>
                    <a:pt x="59" y="7241"/>
                    <a:pt x="0" y="6682"/>
                    <a:pt x="118" y="6137"/>
                  </a:cubicBezTo>
                  <a:cubicBezTo>
                    <a:pt x="250" y="5578"/>
                    <a:pt x="545" y="5092"/>
                    <a:pt x="1045" y="4842"/>
                  </a:cubicBezTo>
                  <a:cubicBezTo>
                    <a:pt x="1281" y="4666"/>
                    <a:pt x="1104" y="4357"/>
                    <a:pt x="1104" y="4048"/>
                  </a:cubicBezTo>
                  <a:cubicBezTo>
                    <a:pt x="1045" y="3621"/>
                    <a:pt x="1354" y="3253"/>
                    <a:pt x="1649" y="2944"/>
                  </a:cubicBezTo>
                  <a:cubicBezTo>
                    <a:pt x="1899" y="2694"/>
                    <a:pt x="2149" y="2399"/>
                    <a:pt x="2458" y="2208"/>
                  </a:cubicBezTo>
                  <a:cubicBezTo>
                    <a:pt x="2752" y="2031"/>
                    <a:pt x="3120" y="1899"/>
                    <a:pt x="3429" y="1958"/>
                  </a:cubicBezTo>
                  <a:cubicBezTo>
                    <a:pt x="3621" y="1958"/>
                    <a:pt x="3797" y="2031"/>
                    <a:pt x="3930" y="1899"/>
                  </a:cubicBezTo>
                  <a:cubicBezTo>
                    <a:pt x="3988" y="1781"/>
                    <a:pt x="3988" y="1663"/>
                    <a:pt x="3988" y="1531"/>
                  </a:cubicBezTo>
                  <a:cubicBezTo>
                    <a:pt x="3988" y="1104"/>
                    <a:pt x="4415" y="795"/>
                    <a:pt x="4783" y="619"/>
                  </a:cubicBezTo>
                  <a:cubicBezTo>
                    <a:pt x="5401" y="368"/>
                    <a:pt x="6196" y="251"/>
                    <a:pt x="6740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2232" y="4657415"/>
              <a:ext cx="155945" cy="193361"/>
            </a:xfrm>
            <a:custGeom>
              <a:avLst/>
              <a:gdLst/>
              <a:ahLst/>
              <a:cxnLst/>
              <a:rect l="l" t="t" r="r" b="b"/>
              <a:pathLst>
                <a:path w="4843" h="6005" fill="none" extrusionOk="0">
                  <a:moveTo>
                    <a:pt x="4048" y="6005"/>
                  </a:moveTo>
                  <a:cubicBezTo>
                    <a:pt x="4416" y="4666"/>
                    <a:pt x="4784" y="3003"/>
                    <a:pt x="4725" y="1590"/>
                  </a:cubicBezTo>
                  <a:cubicBezTo>
                    <a:pt x="4725" y="987"/>
                    <a:pt x="4842" y="560"/>
                    <a:pt x="4592" y="192"/>
                  </a:cubicBezTo>
                  <a:cubicBezTo>
                    <a:pt x="4475" y="60"/>
                    <a:pt x="4283" y="1"/>
                    <a:pt x="4107" y="60"/>
                  </a:cubicBezTo>
                  <a:cubicBezTo>
                    <a:pt x="3989" y="118"/>
                    <a:pt x="3621" y="560"/>
                    <a:pt x="3430" y="736"/>
                  </a:cubicBezTo>
                  <a:cubicBezTo>
                    <a:pt x="2576" y="2090"/>
                    <a:pt x="1281" y="3253"/>
                    <a:pt x="1" y="416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51115" y="4653615"/>
              <a:ext cx="193361" cy="43180"/>
            </a:xfrm>
            <a:custGeom>
              <a:avLst/>
              <a:gdLst/>
              <a:ahLst/>
              <a:cxnLst/>
              <a:rect l="l" t="t" r="r" b="b"/>
              <a:pathLst>
                <a:path w="6005" h="1341" fill="none" extrusionOk="0">
                  <a:moveTo>
                    <a:pt x="5946" y="310"/>
                  </a:moveTo>
                  <a:cubicBezTo>
                    <a:pt x="6005" y="236"/>
                    <a:pt x="6005" y="178"/>
                    <a:pt x="6005" y="119"/>
                  </a:cubicBezTo>
                  <a:cubicBezTo>
                    <a:pt x="6005" y="119"/>
                    <a:pt x="5946" y="60"/>
                    <a:pt x="5887" y="60"/>
                  </a:cubicBezTo>
                  <a:cubicBezTo>
                    <a:pt x="5696" y="1"/>
                    <a:pt x="5445" y="1"/>
                    <a:pt x="5210" y="1"/>
                  </a:cubicBezTo>
                  <a:cubicBezTo>
                    <a:pt x="4224" y="1"/>
                    <a:pt x="2811" y="428"/>
                    <a:pt x="1840" y="737"/>
                  </a:cubicBezTo>
                  <a:cubicBezTo>
                    <a:pt x="1163" y="972"/>
                    <a:pt x="604" y="1164"/>
                    <a:pt x="0" y="134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6782" y="4556948"/>
              <a:ext cx="185794" cy="98596"/>
            </a:xfrm>
            <a:custGeom>
              <a:avLst/>
              <a:gdLst/>
              <a:ahLst/>
              <a:cxnLst/>
              <a:rect l="l" t="t" r="r" b="b"/>
              <a:pathLst>
                <a:path w="5770" h="3062" fill="none" extrusionOk="0">
                  <a:moveTo>
                    <a:pt x="5711" y="3062"/>
                  </a:moveTo>
                  <a:cubicBezTo>
                    <a:pt x="5770" y="2944"/>
                    <a:pt x="5770" y="2870"/>
                    <a:pt x="5711" y="2753"/>
                  </a:cubicBezTo>
                  <a:cubicBezTo>
                    <a:pt x="5637" y="2694"/>
                    <a:pt x="5578" y="2576"/>
                    <a:pt x="5520" y="2576"/>
                  </a:cubicBezTo>
                  <a:cubicBezTo>
                    <a:pt x="3621" y="1531"/>
                    <a:pt x="1899" y="795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37832" y="4471649"/>
              <a:ext cx="108546" cy="168277"/>
            </a:xfrm>
            <a:custGeom>
              <a:avLst/>
              <a:gdLst/>
              <a:ahLst/>
              <a:cxnLst/>
              <a:rect l="l" t="t" r="r" b="b"/>
              <a:pathLst>
                <a:path w="3371" h="5226" fill="none" extrusionOk="0">
                  <a:moveTo>
                    <a:pt x="3253" y="5225"/>
                  </a:moveTo>
                  <a:cubicBezTo>
                    <a:pt x="3370" y="5093"/>
                    <a:pt x="3312" y="4975"/>
                    <a:pt x="3253" y="4857"/>
                  </a:cubicBezTo>
                  <a:cubicBezTo>
                    <a:pt x="2752" y="3503"/>
                    <a:pt x="1840" y="2149"/>
                    <a:pt x="986" y="987"/>
                  </a:cubicBezTo>
                  <a:cubicBezTo>
                    <a:pt x="736" y="619"/>
                    <a:pt x="427" y="192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56298" y="4657415"/>
              <a:ext cx="136045" cy="154045"/>
            </a:xfrm>
            <a:custGeom>
              <a:avLst/>
              <a:gdLst/>
              <a:ahLst/>
              <a:cxnLst/>
              <a:rect l="l" t="t" r="r" b="b"/>
              <a:pathLst>
                <a:path w="4225" h="4784" fill="none" extrusionOk="0">
                  <a:moveTo>
                    <a:pt x="4224" y="4783"/>
                  </a:moveTo>
                  <a:cubicBezTo>
                    <a:pt x="4048" y="4416"/>
                    <a:pt x="3856" y="3989"/>
                    <a:pt x="3562" y="3621"/>
                  </a:cubicBezTo>
                  <a:cubicBezTo>
                    <a:pt x="3371" y="3371"/>
                    <a:pt x="3194" y="3194"/>
                    <a:pt x="3003" y="2944"/>
                  </a:cubicBezTo>
                  <a:cubicBezTo>
                    <a:pt x="2458" y="2399"/>
                    <a:pt x="1472" y="1355"/>
                    <a:pt x="987" y="736"/>
                  </a:cubicBezTo>
                  <a:cubicBezTo>
                    <a:pt x="677" y="486"/>
                    <a:pt x="368" y="192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73847" y="4657415"/>
              <a:ext cx="199511" cy="91029"/>
            </a:xfrm>
            <a:custGeom>
              <a:avLst/>
              <a:gdLst/>
              <a:ahLst/>
              <a:cxnLst/>
              <a:rect l="l" t="t" r="r" b="b"/>
              <a:pathLst>
                <a:path w="6196" h="2827" fill="none" extrusionOk="0">
                  <a:moveTo>
                    <a:pt x="0" y="118"/>
                  </a:moveTo>
                  <a:cubicBezTo>
                    <a:pt x="74" y="1"/>
                    <a:pt x="250" y="1"/>
                    <a:pt x="368" y="1"/>
                  </a:cubicBezTo>
                  <a:cubicBezTo>
                    <a:pt x="559" y="1"/>
                    <a:pt x="736" y="1"/>
                    <a:pt x="868" y="60"/>
                  </a:cubicBezTo>
                  <a:cubicBezTo>
                    <a:pt x="2884" y="987"/>
                    <a:pt x="4297" y="1899"/>
                    <a:pt x="6196" y="282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81897" y="4621865"/>
              <a:ext cx="211361" cy="29914"/>
            </a:xfrm>
            <a:custGeom>
              <a:avLst/>
              <a:gdLst/>
              <a:ahLst/>
              <a:cxnLst/>
              <a:rect l="l" t="t" r="r" b="b"/>
              <a:pathLst>
                <a:path w="6564" h="929" fill="none" extrusionOk="0">
                  <a:moveTo>
                    <a:pt x="0" y="928"/>
                  </a:moveTo>
                  <a:cubicBezTo>
                    <a:pt x="309" y="737"/>
                    <a:pt x="677" y="737"/>
                    <a:pt x="1045" y="678"/>
                  </a:cubicBezTo>
                  <a:cubicBezTo>
                    <a:pt x="2634" y="487"/>
                    <a:pt x="4974" y="119"/>
                    <a:pt x="656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81897" y="4501499"/>
              <a:ext cx="160195" cy="130346"/>
            </a:xfrm>
            <a:custGeom>
              <a:avLst/>
              <a:gdLst/>
              <a:ahLst/>
              <a:cxnLst/>
              <a:rect l="l" t="t" r="r" b="b"/>
              <a:pathLst>
                <a:path w="4975" h="4048" fill="none" extrusionOk="0">
                  <a:moveTo>
                    <a:pt x="0" y="4048"/>
                  </a:moveTo>
                  <a:cubicBezTo>
                    <a:pt x="1295" y="2885"/>
                    <a:pt x="4047" y="737"/>
                    <a:pt x="497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36398" y="4426632"/>
              <a:ext cx="25631" cy="199060"/>
            </a:xfrm>
            <a:custGeom>
              <a:avLst/>
              <a:gdLst/>
              <a:ahLst/>
              <a:cxnLst/>
              <a:rect l="l" t="t" r="r" b="b"/>
              <a:pathLst>
                <a:path w="796" h="6182" fill="none" extrusionOk="0">
                  <a:moveTo>
                    <a:pt x="501" y="6182"/>
                  </a:moveTo>
                  <a:cubicBezTo>
                    <a:pt x="677" y="6005"/>
                    <a:pt x="736" y="5696"/>
                    <a:pt x="736" y="5446"/>
                  </a:cubicBezTo>
                  <a:cubicBezTo>
                    <a:pt x="795" y="4710"/>
                    <a:pt x="795" y="3489"/>
                    <a:pt x="736" y="2753"/>
                  </a:cubicBezTo>
                  <a:cubicBezTo>
                    <a:pt x="560" y="1531"/>
                    <a:pt x="501" y="795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61997" y="4438482"/>
              <a:ext cx="90997" cy="189594"/>
            </a:xfrm>
            <a:custGeom>
              <a:avLst/>
              <a:gdLst/>
              <a:ahLst/>
              <a:cxnLst/>
              <a:rect l="l" t="t" r="r" b="b"/>
              <a:pathLst>
                <a:path w="2826" h="5888" fill="none" extrusionOk="0">
                  <a:moveTo>
                    <a:pt x="0" y="5814"/>
                  </a:moveTo>
                  <a:cubicBezTo>
                    <a:pt x="133" y="5887"/>
                    <a:pt x="250" y="5814"/>
                    <a:pt x="368" y="5696"/>
                  </a:cubicBezTo>
                  <a:cubicBezTo>
                    <a:pt x="442" y="5637"/>
                    <a:pt x="559" y="5519"/>
                    <a:pt x="559" y="5387"/>
                  </a:cubicBezTo>
                  <a:cubicBezTo>
                    <a:pt x="810" y="4901"/>
                    <a:pt x="2517" y="795"/>
                    <a:pt x="2826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32598" y="4610047"/>
              <a:ext cx="53098" cy="55448"/>
            </a:xfrm>
            <a:custGeom>
              <a:avLst/>
              <a:gdLst/>
              <a:ahLst/>
              <a:cxnLst/>
              <a:rect l="l" t="t" r="r" b="b"/>
              <a:pathLst>
                <a:path w="1649" h="1722" fill="none" extrusionOk="0">
                  <a:moveTo>
                    <a:pt x="310" y="1589"/>
                  </a:moveTo>
                  <a:cubicBezTo>
                    <a:pt x="369" y="1663"/>
                    <a:pt x="486" y="1589"/>
                    <a:pt x="619" y="1589"/>
                  </a:cubicBezTo>
                  <a:cubicBezTo>
                    <a:pt x="678" y="1663"/>
                    <a:pt x="737" y="1663"/>
                    <a:pt x="737" y="1663"/>
                  </a:cubicBezTo>
                  <a:cubicBezTo>
                    <a:pt x="854" y="1722"/>
                    <a:pt x="913" y="1722"/>
                    <a:pt x="987" y="1722"/>
                  </a:cubicBezTo>
                  <a:cubicBezTo>
                    <a:pt x="1222" y="1722"/>
                    <a:pt x="1413" y="1589"/>
                    <a:pt x="1531" y="1413"/>
                  </a:cubicBezTo>
                  <a:cubicBezTo>
                    <a:pt x="1590" y="1221"/>
                    <a:pt x="1649" y="1045"/>
                    <a:pt x="1649" y="795"/>
                  </a:cubicBezTo>
                  <a:lnTo>
                    <a:pt x="1649" y="677"/>
                  </a:lnTo>
                  <a:lnTo>
                    <a:pt x="1531" y="559"/>
                  </a:lnTo>
                  <a:cubicBezTo>
                    <a:pt x="1355" y="486"/>
                    <a:pt x="1281" y="368"/>
                    <a:pt x="1222" y="191"/>
                  </a:cubicBezTo>
                  <a:cubicBezTo>
                    <a:pt x="1163" y="118"/>
                    <a:pt x="1163" y="59"/>
                    <a:pt x="1046" y="0"/>
                  </a:cubicBezTo>
                  <a:cubicBezTo>
                    <a:pt x="987" y="0"/>
                    <a:pt x="913" y="59"/>
                    <a:pt x="913" y="118"/>
                  </a:cubicBezTo>
                  <a:cubicBezTo>
                    <a:pt x="854" y="191"/>
                    <a:pt x="854" y="250"/>
                    <a:pt x="795" y="309"/>
                  </a:cubicBezTo>
                  <a:cubicBezTo>
                    <a:pt x="737" y="427"/>
                    <a:pt x="486" y="368"/>
                    <a:pt x="310" y="486"/>
                  </a:cubicBezTo>
                  <a:lnTo>
                    <a:pt x="310" y="486"/>
                  </a:lnTo>
                  <a:lnTo>
                    <a:pt x="310" y="618"/>
                  </a:lnTo>
                  <a:cubicBezTo>
                    <a:pt x="427" y="854"/>
                    <a:pt x="118" y="927"/>
                    <a:pt x="60" y="1104"/>
                  </a:cubicBezTo>
                  <a:cubicBezTo>
                    <a:pt x="1" y="1221"/>
                    <a:pt x="118" y="1531"/>
                    <a:pt x="310" y="158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54398" y="4641797"/>
              <a:ext cx="32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"/>
          <p:cNvGrpSpPr/>
          <p:nvPr/>
        </p:nvGrpSpPr>
        <p:grpSpPr>
          <a:xfrm>
            <a:off x="4580998" y="3828020"/>
            <a:ext cx="762014" cy="775152"/>
            <a:chOff x="4580998" y="3642384"/>
            <a:chExt cx="762014" cy="775152"/>
          </a:xfrm>
        </p:grpSpPr>
        <p:sp>
          <p:nvSpPr>
            <p:cNvPr id="158" name="Google Shape;158;p2"/>
            <p:cNvSpPr/>
            <p:nvPr/>
          </p:nvSpPr>
          <p:spPr>
            <a:xfrm>
              <a:off x="4635965" y="3703662"/>
              <a:ext cx="707048" cy="713874"/>
            </a:xfrm>
            <a:custGeom>
              <a:avLst/>
              <a:gdLst/>
              <a:ahLst/>
              <a:cxnLst/>
              <a:rect l="l" t="t" r="r" b="b"/>
              <a:pathLst>
                <a:path w="21958" h="22170" extrusionOk="0">
                  <a:moveTo>
                    <a:pt x="7859" y="12755"/>
                  </a:moveTo>
                  <a:cubicBezTo>
                    <a:pt x="8286" y="14109"/>
                    <a:pt x="9331" y="15271"/>
                    <a:pt x="10611" y="15830"/>
                  </a:cubicBezTo>
                  <a:cubicBezTo>
                    <a:pt x="10434" y="16625"/>
                    <a:pt x="10243" y="17361"/>
                    <a:pt x="10066" y="18097"/>
                  </a:cubicBezTo>
                  <a:cubicBezTo>
                    <a:pt x="9934" y="18038"/>
                    <a:pt x="9816" y="17964"/>
                    <a:pt x="9699" y="17964"/>
                  </a:cubicBezTo>
                  <a:cubicBezTo>
                    <a:pt x="8963" y="16257"/>
                    <a:pt x="8227" y="14594"/>
                    <a:pt x="7491" y="12946"/>
                  </a:cubicBezTo>
                  <a:cubicBezTo>
                    <a:pt x="7609" y="12887"/>
                    <a:pt x="7727" y="12813"/>
                    <a:pt x="7859" y="12755"/>
                  </a:cubicBezTo>
                  <a:close/>
                  <a:moveTo>
                    <a:pt x="11774" y="16198"/>
                  </a:moveTo>
                  <a:lnTo>
                    <a:pt x="11774" y="16198"/>
                  </a:lnTo>
                  <a:cubicBezTo>
                    <a:pt x="12083" y="16257"/>
                    <a:pt x="12392" y="16316"/>
                    <a:pt x="12701" y="16316"/>
                  </a:cubicBezTo>
                  <a:cubicBezTo>
                    <a:pt x="13010" y="16316"/>
                    <a:pt x="13245" y="16257"/>
                    <a:pt x="13495" y="16198"/>
                  </a:cubicBezTo>
                  <a:lnTo>
                    <a:pt x="13495" y="16198"/>
                  </a:lnTo>
                  <a:cubicBezTo>
                    <a:pt x="13245" y="16743"/>
                    <a:pt x="13010" y="17302"/>
                    <a:pt x="12760" y="17847"/>
                  </a:cubicBezTo>
                  <a:cubicBezTo>
                    <a:pt x="12611" y="18155"/>
                    <a:pt x="12411" y="18506"/>
                    <a:pt x="12168" y="18506"/>
                  </a:cubicBezTo>
                  <a:cubicBezTo>
                    <a:pt x="12121" y="18506"/>
                    <a:pt x="12073" y="18493"/>
                    <a:pt x="12024" y="18465"/>
                  </a:cubicBezTo>
                  <a:cubicBezTo>
                    <a:pt x="11965" y="17729"/>
                    <a:pt x="11847" y="16993"/>
                    <a:pt x="11774" y="16198"/>
                  </a:cubicBezTo>
                  <a:close/>
                  <a:moveTo>
                    <a:pt x="14754" y="0"/>
                  </a:moveTo>
                  <a:cubicBezTo>
                    <a:pt x="12905" y="0"/>
                    <a:pt x="11048" y="1372"/>
                    <a:pt x="10743" y="3248"/>
                  </a:cubicBezTo>
                  <a:cubicBezTo>
                    <a:pt x="9910" y="2429"/>
                    <a:pt x="8807" y="1773"/>
                    <a:pt x="7640" y="1773"/>
                  </a:cubicBezTo>
                  <a:cubicBezTo>
                    <a:pt x="7590" y="1773"/>
                    <a:pt x="7541" y="1774"/>
                    <a:pt x="7491" y="1776"/>
                  </a:cubicBezTo>
                  <a:cubicBezTo>
                    <a:pt x="6255" y="1850"/>
                    <a:pt x="5092" y="2762"/>
                    <a:pt x="4975" y="3925"/>
                  </a:cubicBezTo>
                  <a:cubicBezTo>
                    <a:pt x="3017" y="4057"/>
                    <a:pt x="1178" y="5455"/>
                    <a:pt x="560" y="7368"/>
                  </a:cubicBezTo>
                  <a:cubicBezTo>
                    <a:pt x="0" y="9267"/>
                    <a:pt x="736" y="11474"/>
                    <a:pt x="2340" y="12637"/>
                  </a:cubicBezTo>
                  <a:cubicBezTo>
                    <a:pt x="3152" y="13243"/>
                    <a:pt x="4158" y="13531"/>
                    <a:pt x="5173" y="13531"/>
                  </a:cubicBezTo>
                  <a:cubicBezTo>
                    <a:pt x="5686" y="13531"/>
                    <a:pt x="6202" y="13457"/>
                    <a:pt x="6696" y="13314"/>
                  </a:cubicBezTo>
                  <a:cubicBezTo>
                    <a:pt x="7241" y="15330"/>
                    <a:pt x="7123" y="17670"/>
                    <a:pt x="6873" y="19936"/>
                  </a:cubicBezTo>
                  <a:cubicBezTo>
                    <a:pt x="6814" y="20363"/>
                    <a:pt x="6755" y="20790"/>
                    <a:pt x="6932" y="21217"/>
                  </a:cubicBezTo>
                  <a:cubicBezTo>
                    <a:pt x="7182" y="21835"/>
                    <a:pt x="7859" y="21952"/>
                    <a:pt x="8403" y="22011"/>
                  </a:cubicBezTo>
                  <a:cubicBezTo>
                    <a:pt x="9080" y="22011"/>
                    <a:pt x="9816" y="22085"/>
                    <a:pt x="10493" y="22144"/>
                  </a:cubicBezTo>
                  <a:cubicBezTo>
                    <a:pt x="10659" y="22158"/>
                    <a:pt x="10828" y="22169"/>
                    <a:pt x="10998" y="22169"/>
                  </a:cubicBezTo>
                  <a:cubicBezTo>
                    <a:pt x="11519" y="22169"/>
                    <a:pt x="12039" y="22066"/>
                    <a:pt x="12451" y="21643"/>
                  </a:cubicBezTo>
                  <a:cubicBezTo>
                    <a:pt x="12760" y="21349"/>
                    <a:pt x="12951" y="20908"/>
                    <a:pt x="13127" y="20540"/>
                  </a:cubicBezTo>
                  <a:cubicBezTo>
                    <a:pt x="13746" y="18950"/>
                    <a:pt x="14349" y="17361"/>
                    <a:pt x="14908" y="15698"/>
                  </a:cubicBezTo>
                  <a:cubicBezTo>
                    <a:pt x="16130" y="15021"/>
                    <a:pt x="17057" y="13858"/>
                    <a:pt x="17425" y="12519"/>
                  </a:cubicBezTo>
                  <a:cubicBezTo>
                    <a:pt x="17535" y="12533"/>
                    <a:pt x="17646" y="12540"/>
                    <a:pt x="17756" y="12540"/>
                  </a:cubicBezTo>
                  <a:cubicBezTo>
                    <a:pt x="19052" y="12540"/>
                    <a:pt x="20293" y="11610"/>
                    <a:pt x="20971" y="10429"/>
                  </a:cubicBezTo>
                  <a:cubicBezTo>
                    <a:pt x="21648" y="9326"/>
                    <a:pt x="21957" y="7854"/>
                    <a:pt x="21339" y="6633"/>
                  </a:cubicBezTo>
                  <a:cubicBezTo>
                    <a:pt x="20939" y="5851"/>
                    <a:pt x="20019" y="5348"/>
                    <a:pt x="19158" y="5348"/>
                  </a:cubicBezTo>
                  <a:cubicBezTo>
                    <a:pt x="18722" y="5348"/>
                    <a:pt x="18301" y="5477"/>
                    <a:pt x="17969" y="5764"/>
                  </a:cubicBezTo>
                  <a:cubicBezTo>
                    <a:pt x="19073" y="3807"/>
                    <a:pt x="18028" y="923"/>
                    <a:pt x="15894" y="187"/>
                  </a:cubicBezTo>
                  <a:cubicBezTo>
                    <a:pt x="15524" y="60"/>
                    <a:pt x="15139" y="0"/>
                    <a:pt x="14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821731" y="4076932"/>
              <a:ext cx="100947" cy="165862"/>
            </a:xfrm>
            <a:custGeom>
              <a:avLst/>
              <a:gdLst/>
              <a:ahLst/>
              <a:cxnLst/>
              <a:rect l="l" t="t" r="r" b="b"/>
              <a:pathLst>
                <a:path w="3135" h="5151" fill="none" extrusionOk="0">
                  <a:moveTo>
                    <a:pt x="3135" y="2884"/>
                  </a:moveTo>
                  <a:cubicBezTo>
                    <a:pt x="2944" y="3620"/>
                    <a:pt x="2767" y="4415"/>
                    <a:pt x="2576" y="5151"/>
                  </a:cubicBezTo>
                  <a:cubicBezTo>
                    <a:pt x="2458" y="5092"/>
                    <a:pt x="2325" y="5033"/>
                    <a:pt x="2208" y="4974"/>
                  </a:cubicBezTo>
                  <a:lnTo>
                    <a:pt x="0" y="0"/>
                  </a:ln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960097" y="4181649"/>
              <a:ext cx="54998" cy="79148"/>
            </a:xfrm>
            <a:custGeom>
              <a:avLst/>
              <a:gdLst/>
              <a:ahLst/>
              <a:cxnLst/>
              <a:rect l="l" t="t" r="r" b="b"/>
              <a:pathLst>
                <a:path w="1708" h="2458" fill="none" extrusionOk="0">
                  <a:moveTo>
                    <a:pt x="1708" y="0"/>
                  </a:moveTo>
                  <a:cubicBezTo>
                    <a:pt x="1472" y="545"/>
                    <a:pt x="1222" y="1104"/>
                    <a:pt x="972" y="1649"/>
                  </a:cubicBezTo>
                  <a:cubicBezTo>
                    <a:pt x="854" y="1958"/>
                    <a:pt x="545" y="2458"/>
                    <a:pt x="236" y="2267"/>
                  </a:cubicBezTo>
                  <a:cubicBezTo>
                    <a:pt x="177" y="1531"/>
                    <a:pt x="59" y="795"/>
                    <a:pt x="0" y="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796131" y="4088750"/>
              <a:ext cx="264459" cy="286258"/>
            </a:xfrm>
            <a:custGeom>
              <a:avLst/>
              <a:gdLst/>
              <a:ahLst/>
              <a:cxnLst/>
              <a:rect l="l" t="t" r="r" b="b"/>
              <a:pathLst>
                <a:path w="8213" h="8890" fill="none" extrusionOk="0">
                  <a:moveTo>
                    <a:pt x="1" y="1"/>
                  </a:moveTo>
                  <a:cubicBezTo>
                    <a:pt x="545" y="2032"/>
                    <a:pt x="427" y="4357"/>
                    <a:pt x="177" y="6564"/>
                  </a:cubicBezTo>
                  <a:cubicBezTo>
                    <a:pt x="118" y="7050"/>
                    <a:pt x="59" y="7477"/>
                    <a:pt x="251" y="7845"/>
                  </a:cubicBezTo>
                  <a:cubicBezTo>
                    <a:pt x="486" y="8522"/>
                    <a:pt x="1163" y="8654"/>
                    <a:pt x="1722" y="8654"/>
                  </a:cubicBezTo>
                  <a:cubicBezTo>
                    <a:pt x="2458" y="8713"/>
                    <a:pt x="3120" y="8772"/>
                    <a:pt x="3797" y="8831"/>
                  </a:cubicBezTo>
                  <a:cubicBezTo>
                    <a:pt x="4474" y="8890"/>
                    <a:pt x="5210" y="8890"/>
                    <a:pt x="5769" y="8345"/>
                  </a:cubicBezTo>
                  <a:cubicBezTo>
                    <a:pt x="6064" y="8036"/>
                    <a:pt x="6255" y="7609"/>
                    <a:pt x="6432" y="7183"/>
                  </a:cubicBezTo>
                  <a:cubicBezTo>
                    <a:pt x="7050" y="5637"/>
                    <a:pt x="7668" y="3989"/>
                    <a:pt x="8212" y="240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80998" y="3642384"/>
              <a:ext cx="706565" cy="543085"/>
            </a:xfrm>
            <a:custGeom>
              <a:avLst/>
              <a:gdLst/>
              <a:ahLst/>
              <a:cxnLst/>
              <a:rect l="l" t="t" r="r" b="b"/>
              <a:pathLst>
                <a:path w="21943" h="16866" fill="none" extrusionOk="0">
                  <a:moveTo>
                    <a:pt x="17410" y="13068"/>
                  </a:moveTo>
                  <a:cubicBezTo>
                    <a:pt x="18823" y="13245"/>
                    <a:pt x="20235" y="12274"/>
                    <a:pt x="20971" y="10979"/>
                  </a:cubicBezTo>
                  <a:cubicBezTo>
                    <a:pt x="21648" y="9875"/>
                    <a:pt x="21943" y="8344"/>
                    <a:pt x="21339" y="7182"/>
                  </a:cubicBezTo>
                  <a:cubicBezTo>
                    <a:pt x="20721" y="6019"/>
                    <a:pt x="18940" y="5460"/>
                    <a:pt x="17969" y="6328"/>
                  </a:cubicBezTo>
                  <a:cubicBezTo>
                    <a:pt x="19073" y="4356"/>
                    <a:pt x="18028" y="1472"/>
                    <a:pt x="15879" y="736"/>
                  </a:cubicBezTo>
                  <a:cubicBezTo>
                    <a:pt x="13731" y="0"/>
                    <a:pt x="11097" y="1545"/>
                    <a:pt x="10729" y="3753"/>
                  </a:cubicBezTo>
                  <a:cubicBezTo>
                    <a:pt x="9875" y="2943"/>
                    <a:pt x="8698" y="2281"/>
                    <a:pt x="7476" y="2340"/>
                  </a:cubicBezTo>
                  <a:cubicBezTo>
                    <a:pt x="6255" y="2399"/>
                    <a:pt x="5092" y="3311"/>
                    <a:pt x="4960" y="4489"/>
                  </a:cubicBezTo>
                  <a:cubicBezTo>
                    <a:pt x="3002" y="4606"/>
                    <a:pt x="1163" y="6019"/>
                    <a:pt x="545" y="7918"/>
                  </a:cubicBezTo>
                  <a:cubicBezTo>
                    <a:pt x="0" y="9757"/>
                    <a:pt x="736" y="11965"/>
                    <a:pt x="2325" y="13186"/>
                  </a:cubicBezTo>
                  <a:cubicBezTo>
                    <a:pt x="3915" y="14349"/>
                    <a:pt x="6255" y="14349"/>
                    <a:pt x="7844" y="13245"/>
                  </a:cubicBezTo>
                  <a:cubicBezTo>
                    <a:pt x="8462" y="15335"/>
                    <a:pt x="10537" y="16865"/>
                    <a:pt x="12686" y="16806"/>
                  </a:cubicBezTo>
                  <a:cubicBezTo>
                    <a:pt x="14834" y="16806"/>
                    <a:pt x="16865" y="15158"/>
                    <a:pt x="17410" y="13068"/>
                  </a:cubicBezTo>
                  <a:close/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713214" y="3875517"/>
              <a:ext cx="155912" cy="134145"/>
            </a:xfrm>
            <a:custGeom>
              <a:avLst/>
              <a:gdLst/>
              <a:ahLst/>
              <a:cxnLst/>
              <a:rect l="l" t="t" r="r" b="b"/>
              <a:pathLst>
                <a:path w="4842" h="4166" fill="none" extrusionOk="0">
                  <a:moveTo>
                    <a:pt x="1163" y="1"/>
                  </a:moveTo>
                  <a:cubicBezTo>
                    <a:pt x="486" y="310"/>
                    <a:pt x="0" y="1104"/>
                    <a:pt x="177" y="1840"/>
                  </a:cubicBezTo>
                  <a:cubicBezTo>
                    <a:pt x="368" y="2576"/>
                    <a:pt x="1354" y="3062"/>
                    <a:pt x="1957" y="2576"/>
                  </a:cubicBezTo>
                  <a:cubicBezTo>
                    <a:pt x="1840" y="3371"/>
                    <a:pt x="2576" y="4165"/>
                    <a:pt x="3370" y="4165"/>
                  </a:cubicBezTo>
                  <a:cubicBezTo>
                    <a:pt x="4165" y="4165"/>
                    <a:pt x="4842" y="3371"/>
                    <a:pt x="4783" y="2576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906547" y="3887367"/>
              <a:ext cx="96697" cy="47431"/>
            </a:xfrm>
            <a:custGeom>
              <a:avLst/>
              <a:gdLst/>
              <a:ahLst/>
              <a:cxnLst/>
              <a:rect l="l" t="t" r="r" b="b"/>
              <a:pathLst>
                <a:path w="3003" h="1473" fill="none" extrusionOk="0">
                  <a:moveTo>
                    <a:pt x="0" y="0"/>
                  </a:moveTo>
                  <a:cubicBezTo>
                    <a:pt x="192" y="677"/>
                    <a:pt x="795" y="1354"/>
                    <a:pt x="1531" y="1413"/>
                  </a:cubicBezTo>
                  <a:cubicBezTo>
                    <a:pt x="2267" y="1472"/>
                    <a:pt x="3003" y="795"/>
                    <a:pt x="2944" y="59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013164" y="3919117"/>
              <a:ext cx="146478" cy="112346"/>
            </a:xfrm>
            <a:custGeom>
              <a:avLst/>
              <a:gdLst/>
              <a:ahLst/>
              <a:cxnLst/>
              <a:rect l="l" t="t" r="r" b="b"/>
              <a:pathLst>
                <a:path w="4549" h="3489" fill="none" extrusionOk="0">
                  <a:moveTo>
                    <a:pt x="1" y="2944"/>
                  </a:moveTo>
                  <a:cubicBezTo>
                    <a:pt x="427" y="3488"/>
                    <a:pt x="1355" y="3429"/>
                    <a:pt x="1840" y="3003"/>
                  </a:cubicBezTo>
                  <a:cubicBezTo>
                    <a:pt x="2399" y="2576"/>
                    <a:pt x="2576" y="1840"/>
                    <a:pt x="2458" y="1163"/>
                  </a:cubicBezTo>
                  <a:cubicBezTo>
                    <a:pt x="2885" y="1472"/>
                    <a:pt x="3444" y="1531"/>
                    <a:pt x="3871" y="1281"/>
                  </a:cubicBezTo>
                  <a:cubicBezTo>
                    <a:pt x="4298" y="1045"/>
                    <a:pt x="4548" y="486"/>
                    <a:pt x="4475" y="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"/>
          <p:cNvSpPr/>
          <p:nvPr/>
        </p:nvSpPr>
        <p:spPr>
          <a:xfrm>
            <a:off x="1666612" y="3371833"/>
            <a:ext cx="528885" cy="229071"/>
          </a:xfrm>
          <a:custGeom>
            <a:avLst/>
            <a:gdLst/>
            <a:ahLst/>
            <a:cxnLst/>
            <a:rect l="l" t="t" r="r" b="b"/>
            <a:pathLst>
              <a:path w="16425" h="7114" extrusionOk="0">
                <a:moveTo>
                  <a:pt x="14569" y="0"/>
                </a:moveTo>
                <a:cubicBezTo>
                  <a:pt x="14390" y="0"/>
                  <a:pt x="14211" y="24"/>
                  <a:pt x="14040" y="73"/>
                </a:cubicBezTo>
                <a:cubicBezTo>
                  <a:pt x="13280" y="298"/>
                  <a:pt x="12574" y="1049"/>
                  <a:pt x="11805" y="1049"/>
                </a:cubicBezTo>
                <a:cubicBezTo>
                  <a:pt x="11770" y="1049"/>
                  <a:pt x="11736" y="1047"/>
                  <a:pt x="11701" y="1044"/>
                </a:cubicBezTo>
                <a:cubicBezTo>
                  <a:pt x="10906" y="926"/>
                  <a:pt x="10302" y="131"/>
                  <a:pt x="9493" y="131"/>
                </a:cubicBezTo>
                <a:cubicBezTo>
                  <a:pt x="8640" y="190"/>
                  <a:pt x="8213" y="1294"/>
                  <a:pt x="7654" y="1971"/>
                </a:cubicBezTo>
                <a:cubicBezTo>
                  <a:pt x="7162" y="2561"/>
                  <a:pt x="6385" y="2884"/>
                  <a:pt x="5620" y="2884"/>
                </a:cubicBezTo>
                <a:cubicBezTo>
                  <a:pt x="5356" y="2884"/>
                  <a:pt x="5092" y="2845"/>
                  <a:pt x="4843" y="2766"/>
                </a:cubicBezTo>
                <a:cubicBezTo>
                  <a:pt x="4307" y="2613"/>
                  <a:pt x="3772" y="2316"/>
                  <a:pt x="3284" y="2316"/>
                </a:cubicBezTo>
                <a:cubicBezTo>
                  <a:pt x="3209" y="2316"/>
                  <a:pt x="3135" y="2323"/>
                  <a:pt x="3062" y="2339"/>
                </a:cubicBezTo>
                <a:cubicBezTo>
                  <a:pt x="2017" y="2648"/>
                  <a:pt x="1840" y="4237"/>
                  <a:pt x="854" y="4487"/>
                </a:cubicBezTo>
                <a:cubicBezTo>
                  <a:pt x="663" y="4546"/>
                  <a:pt x="487" y="4546"/>
                  <a:pt x="295" y="4605"/>
                </a:cubicBezTo>
                <a:cubicBezTo>
                  <a:pt x="1" y="4797"/>
                  <a:pt x="1" y="5341"/>
                  <a:pt x="178" y="5650"/>
                </a:cubicBezTo>
                <a:cubicBezTo>
                  <a:pt x="466" y="6135"/>
                  <a:pt x="1017" y="6384"/>
                  <a:pt x="1568" y="6384"/>
                </a:cubicBezTo>
                <a:cubicBezTo>
                  <a:pt x="1719" y="6384"/>
                  <a:pt x="1871" y="6365"/>
                  <a:pt x="2017" y="6327"/>
                </a:cubicBezTo>
                <a:cubicBezTo>
                  <a:pt x="2753" y="6195"/>
                  <a:pt x="3312" y="5768"/>
                  <a:pt x="3857" y="5282"/>
                </a:cubicBezTo>
                <a:cubicBezTo>
                  <a:pt x="4342" y="5591"/>
                  <a:pt x="4710" y="6077"/>
                  <a:pt x="5152" y="6504"/>
                </a:cubicBezTo>
                <a:cubicBezTo>
                  <a:pt x="5495" y="6847"/>
                  <a:pt x="5952" y="7114"/>
                  <a:pt x="6408" y="7114"/>
                </a:cubicBezTo>
                <a:cubicBezTo>
                  <a:pt x="6520" y="7114"/>
                  <a:pt x="6631" y="7098"/>
                  <a:pt x="6741" y="7063"/>
                </a:cubicBezTo>
                <a:cubicBezTo>
                  <a:pt x="7418" y="6754"/>
                  <a:pt x="7654" y="5827"/>
                  <a:pt x="8330" y="5459"/>
                </a:cubicBezTo>
                <a:cubicBezTo>
                  <a:pt x="8546" y="5351"/>
                  <a:pt x="8773" y="5306"/>
                  <a:pt x="9004" y="5306"/>
                </a:cubicBezTo>
                <a:cubicBezTo>
                  <a:pt x="9564" y="5306"/>
                  <a:pt x="10150" y="5567"/>
                  <a:pt x="10670" y="5827"/>
                </a:cubicBezTo>
                <a:cubicBezTo>
                  <a:pt x="11059" y="5978"/>
                  <a:pt x="11508" y="6101"/>
                  <a:pt x="11915" y="6101"/>
                </a:cubicBezTo>
                <a:cubicBezTo>
                  <a:pt x="12340" y="6101"/>
                  <a:pt x="12719" y="5967"/>
                  <a:pt x="12937" y="5591"/>
                </a:cubicBezTo>
                <a:cubicBezTo>
                  <a:pt x="13481" y="4914"/>
                  <a:pt x="12878" y="3752"/>
                  <a:pt x="13422" y="3075"/>
                </a:cubicBezTo>
                <a:cubicBezTo>
                  <a:pt x="14099" y="2221"/>
                  <a:pt x="15880" y="2825"/>
                  <a:pt x="16307" y="1853"/>
                </a:cubicBezTo>
                <a:cubicBezTo>
                  <a:pt x="16425" y="1412"/>
                  <a:pt x="16307" y="926"/>
                  <a:pt x="15998" y="617"/>
                </a:cubicBezTo>
                <a:cubicBezTo>
                  <a:pt x="15635" y="210"/>
                  <a:pt x="15099" y="0"/>
                  <a:pt x="145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>
            <a:off x="1644813" y="3079097"/>
            <a:ext cx="335556" cy="449093"/>
          </a:xfrm>
          <a:custGeom>
            <a:avLst/>
            <a:gdLst/>
            <a:ahLst/>
            <a:cxnLst/>
            <a:rect l="l" t="t" r="r" b="b"/>
            <a:pathLst>
              <a:path w="10421" h="13947" extrusionOk="0">
                <a:moveTo>
                  <a:pt x="6491" y="0"/>
                </a:moveTo>
                <a:cubicBezTo>
                  <a:pt x="6127" y="0"/>
                  <a:pt x="5743" y="141"/>
                  <a:pt x="5461" y="393"/>
                </a:cubicBezTo>
                <a:cubicBezTo>
                  <a:pt x="4902" y="819"/>
                  <a:pt x="4651" y="1555"/>
                  <a:pt x="4416" y="2232"/>
                </a:cubicBezTo>
                <a:cubicBezTo>
                  <a:pt x="4225" y="2968"/>
                  <a:pt x="4048" y="3645"/>
                  <a:pt x="3489" y="4189"/>
                </a:cubicBezTo>
                <a:cubicBezTo>
                  <a:pt x="3003" y="4690"/>
                  <a:pt x="2267" y="4925"/>
                  <a:pt x="1958" y="5543"/>
                </a:cubicBezTo>
                <a:cubicBezTo>
                  <a:pt x="1414" y="6529"/>
                  <a:pt x="2267" y="7751"/>
                  <a:pt x="1899" y="8796"/>
                </a:cubicBezTo>
                <a:cubicBezTo>
                  <a:pt x="1531" y="9899"/>
                  <a:pt x="1" y="10444"/>
                  <a:pt x="60" y="11606"/>
                </a:cubicBezTo>
                <a:cubicBezTo>
                  <a:pt x="60" y="12416"/>
                  <a:pt x="972" y="13152"/>
                  <a:pt x="737" y="13946"/>
                </a:cubicBezTo>
                <a:cubicBezTo>
                  <a:pt x="1473" y="12902"/>
                  <a:pt x="3489" y="13755"/>
                  <a:pt x="4283" y="12710"/>
                </a:cubicBezTo>
                <a:cubicBezTo>
                  <a:pt x="4902" y="11974"/>
                  <a:pt x="4416" y="10694"/>
                  <a:pt x="5093" y="10017"/>
                </a:cubicBezTo>
                <a:cubicBezTo>
                  <a:pt x="5371" y="9717"/>
                  <a:pt x="5753" y="9633"/>
                  <a:pt x="6174" y="9633"/>
                </a:cubicBezTo>
                <a:cubicBezTo>
                  <a:pt x="6696" y="9633"/>
                  <a:pt x="7278" y="9762"/>
                  <a:pt x="7796" y="9762"/>
                </a:cubicBezTo>
                <a:cubicBezTo>
                  <a:pt x="8230" y="9762"/>
                  <a:pt x="8619" y="9672"/>
                  <a:pt x="8890" y="9340"/>
                </a:cubicBezTo>
                <a:cubicBezTo>
                  <a:pt x="9684" y="8295"/>
                  <a:pt x="8036" y="6765"/>
                  <a:pt x="8522" y="5602"/>
                </a:cubicBezTo>
                <a:cubicBezTo>
                  <a:pt x="8698" y="5058"/>
                  <a:pt x="9258" y="4808"/>
                  <a:pt x="9684" y="4440"/>
                </a:cubicBezTo>
                <a:cubicBezTo>
                  <a:pt x="10111" y="4072"/>
                  <a:pt x="10420" y="3512"/>
                  <a:pt x="10170" y="3027"/>
                </a:cubicBezTo>
                <a:cubicBezTo>
                  <a:pt x="9876" y="2541"/>
                  <a:pt x="9140" y="2600"/>
                  <a:pt x="8640" y="2409"/>
                </a:cubicBezTo>
                <a:cubicBezTo>
                  <a:pt x="8272" y="2232"/>
                  <a:pt x="7904" y="1923"/>
                  <a:pt x="7786" y="1555"/>
                </a:cubicBezTo>
                <a:cubicBezTo>
                  <a:pt x="7595" y="1187"/>
                  <a:pt x="7595" y="760"/>
                  <a:pt x="7359" y="393"/>
                </a:cubicBezTo>
                <a:cubicBezTo>
                  <a:pt x="7153" y="123"/>
                  <a:pt x="6831" y="0"/>
                  <a:pt x="6491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/>
          <p:nvPr/>
        </p:nvSpPr>
        <p:spPr>
          <a:xfrm>
            <a:off x="1293213" y="3056138"/>
            <a:ext cx="404722" cy="479297"/>
          </a:xfrm>
          <a:custGeom>
            <a:avLst/>
            <a:gdLst/>
            <a:ahLst/>
            <a:cxnLst/>
            <a:rect l="l" t="t" r="r" b="b"/>
            <a:pathLst>
              <a:path w="12569" h="14885" extrusionOk="0">
                <a:moveTo>
                  <a:pt x="6739" y="0"/>
                </a:moveTo>
                <a:cubicBezTo>
                  <a:pt x="6528" y="0"/>
                  <a:pt x="6321" y="54"/>
                  <a:pt x="6137" y="178"/>
                </a:cubicBezTo>
                <a:cubicBezTo>
                  <a:pt x="5946" y="311"/>
                  <a:pt x="5769" y="546"/>
                  <a:pt x="5578" y="679"/>
                </a:cubicBezTo>
                <a:cubicBezTo>
                  <a:pt x="5411" y="764"/>
                  <a:pt x="5234" y="798"/>
                  <a:pt x="5051" y="798"/>
                </a:cubicBezTo>
                <a:cubicBezTo>
                  <a:pt x="4572" y="798"/>
                  <a:pt x="4052" y="567"/>
                  <a:pt x="3562" y="429"/>
                </a:cubicBezTo>
                <a:cubicBezTo>
                  <a:pt x="3162" y="314"/>
                  <a:pt x="2712" y="243"/>
                  <a:pt x="2277" y="243"/>
                </a:cubicBezTo>
                <a:cubicBezTo>
                  <a:pt x="2040" y="243"/>
                  <a:pt x="1808" y="264"/>
                  <a:pt x="1590" y="311"/>
                </a:cubicBezTo>
                <a:cubicBezTo>
                  <a:pt x="1104" y="429"/>
                  <a:pt x="677" y="620"/>
                  <a:pt x="368" y="988"/>
                </a:cubicBezTo>
                <a:cubicBezTo>
                  <a:pt x="59" y="1356"/>
                  <a:pt x="0" y="1900"/>
                  <a:pt x="368" y="2209"/>
                </a:cubicBezTo>
                <a:cubicBezTo>
                  <a:pt x="795" y="2636"/>
                  <a:pt x="1472" y="2459"/>
                  <a:pt x="2031" y="2636"/>
                </a:cubicBezTo>
                <a:cubicBezTo>
                  <a:pt x="2576" y="2754"/>
                  <a:pt x="3003" y="3313"/>
                  <a:pt x="3003" y="3858"/>
                </a:cubicBezTo>
                <a:cubicBezTo>
                  <a:pt x="3003" y="4299"/>
                  <a:pt x="2826" y="4667"/>
                  <a:pt x="2885" y="5094"/>
                </a:cubicBezTo>
                <a:cubicBezTo>
                  <a:pt x="3061" y="6315"/>
                  <a:pt x="5151" y="6256"/>
                  <a:pt x="5828" y="7360"/>
                </a:cubicBezTo>
                <a:cubicBezTo>
                  <a:pt x="6446" y="8464"/>
                  <a:pt x="5342" y="10112"/>
                  <a:pt x="6255" y="10980"/>
                </a:cubicBezTo>
                <a:cubicBezTo>
                  <a:pt x="6932" y="11657"/>
                  <a:pt x="8286" y="11466"/>
                  <a:pt x="8462" y="12319"/>
                </a:cubicBezTo>
                <a:cubicBezTo>
                  <a:pt x="8521" y="12570"/>
                  <a:pt x="8462" y="12820"/>
                  <a:pt x="8462" y="13055"/>
                </a:cubicBezTo>
                <a:cubicBezTo>
                  <a:pt x="8360" y="14181"/>
                  <a:pt x="9548" y="14885"/>
                  <a:pt x="10663" y="14885"/>
                </a:cubicBezTo>
                <a:cubicBezTo>
                  <a:pt x="10830" y="14885"/>
                  <a:pt x="10996" y="14869"/>
                  <a:pt x="11155" y="14836"/>
                </a:cubicBezTo>
                <a:cubicBezTo>
                  <a:pt x="11406" y="14777"/>
                  <a:pt x="11715" y="14718"/>
                  <a:pt x="11832" y="14468"/>
                </a:cubicBezTo>
                <a:cubicBezTo>
                  <a:pt x="11891" y="14291"/>
                  <a:pt x="11891" y="14041"/>
                  <a:pt x="11832" y="13791"/>
                </a:cubicBezTo>
                <a:cubicBezTo>
                  <a:pt x="11774" y="12629"/>
                  <a:pt x="12568" y="11466"/>
                  <a:pt x="12024" y="10421"/>
                </a:cubicBezTo>
                <a:cubicBezTo>
                  <a:pt x="11656" y="9744"/>
                  <a:pt x="10788" y="9376"/>
                  <a:pt x="10493" y="8640"/>
                </a:cubicBezTo>
                <a:cubicBezTo>
                  <a:pt x="9993" y="7537"/>
                  <a:pt x="11155" y="6197"/>
                  <a:pt x="10670" y="5094"/>
                </a:cubicBezTo>
                <a:cubicBezTo>
                  <a:pt x="10302" y="4225"/>
                  <a:pt x="9139" y="3990"/>
                  <a:pt x="8771" y="3122"/>
                </a:cubicBezTo>
                <a:cubicBezTo>
                  <a:pt x="8654" y="2827"/>
                  <a:pt x="8654" y="2518"/>
                  <a:pt x="8580" y="2209"/>
                </a:cubicBezTo>
                <a:cubicBezTo>
                  <a:pt x="8521" y="1591"/>
                  <a:pt x="8345" y="988"/>
                  <a:pt x="7918" y="487"/>
                </a:cubicBezTo>
                <a:cubicBezTo>
                  <a:pt x="7587" y="205"/>
                  <a:pt x="7153" y="0"/>
                  <a:pt x="673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1109830" y="3499380"/>
            <a:ext cx="651599" cy="809089"/>
          </a:xfrm>
          <a:custGeom>
            <a:avLst/>
            <a:gdLst/>
            <a:ahLst/>
            <a:cxnLst/>
            <a:rect l="l" t="t" r="r" b="b"/>
            <a:pathLst>
              <a:path w="20236" h="25127" extrusionOk="0">
                <a:moveTo>
                  <a:pt x="17732" y="0"/>
                </a:moveTo>
                <a:cubicBezTo>
                  <a:pt x="17502" y="0"/>
                  <a:pt x="17255" y="63"/>
                  <a:pt x="17042" y="159"/>
                </a:cubicBezTo>
                <a:cubicBezTo>
                  <a:pt x="16674" y="394"/>
                  <a:pt x="16365" y="703"/>
                  <a:pt x="15997" y="1012"/>
                </a:cubicBezTo>
                <a:cubicBezTo>
                  <a:pt x="14466" y="2234"/>
                  <a:pt x="12377" y="2307"/>
                  <a:pt x="10478" y="2734"/>
                </a:cubicBezTo>
                <a:cubicBezTo>
                  <a:pt x="6681" y="3646"/>
                  <a:pt x="3238" y="6840"/>
                  <a:pt x="2870" y="10696"/>
                </a:cubicBezTo>
                <a:cubicBezTo>
                  <a:pt x="2575" y="13712"/>
                  <a:pt x="4106" y="16832"/>
                  <a:pt x="3179" y="19717"/>
                </a:cubicBezTo>
                <a:cubicBezTo>
                  <a:pt x="2870" y="20703"/>
                  <a:pt x="2266" y="21615"/>
                  <a:pt x="1648" y="22469"/>
                </a:cubicBezTo>
                <a:cubicBezTo>
                  <a:pt x="1104" y="23337"/>
                  <a:pt x="545" y="24132"/>
                  <a:pt x="0" y="24985"/>
                </a:cubicBezTo>
                <a:cubicBezTo>
                  <a:pt x="100" y="25085"/>
                  <a:pt x="212" y="25126"/>
                  <a:pt x="330" y="25126"/>
                </a:cubicBezTo>
                <a:cubicBezTo>
                  <a:pt x="646" y="25126"/>
                  <a:pt x="996" y="24827"/>
                  <a:pt x="1222" y="24558"/>
                </a:cubicBezTo>
                <a:cubicBezTo>
                  <a:pt x="2325" y="23146"/>
                  <a:pt x="3488" y="21674"/>
                  <a:pt x="5151" y="21071"/>
                </a:cubicBezTo>
                <a:cubicBezTo>
                  <a:pt x="6622" y="20511"/>
                  <a:pt x="8212" y="20703"/>
                  <a:pt x="9742" y="20570"/>
                </a:cubicBezTo>
                <a:cubicBezTo>
                  <a:pt x="12936" y="20335"/>
                  <a:pt x="15938" y="18554"/>
                  <a:pt x="17778" y="15979"/>
                </a:cubicBezTo>
                <a:cubicBezTo>
                  <a:pt x="19617" y="13403"/>
                  <a:pt x="20235" y="9960"/>
                  <a:pt x="19426" y="6899"/>
                </a:cubicBezTo>
                <a:cubicBezTo>
                  <a:pt x="18999" y="5250"/>
                  <a:pt x="18204" y="3646"/>
                  <a:pt x="18455" y="1998"/>
                </a:cubicBezTo>
                <a:cubicBezTo>
                  <a:pt x="18572" y="1380"/>
                  <a:pt x="18764" y="644"/>
                  <a:pt x="18322" y="217"/>
                </a:cubicBezTo>
                <a:cubicBezTo>
                  <a:pt x="18175" y="63"/>
                  <a:pt x="17962" y="0"/>
                  <a:pt x="1773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1321162" y="3725301"/>
            <a:ext cx="163512" cy="118496"/>
          </a:xfrm>
          <a:custGeom>
            <a:avLst/>
            <a:gdLst/>
            <a:ahLst/>
            <a:cxnLst/>
            <a:rect l="l" t="t" r="r" b="b"/>
            <a:pathLst>
              <a:path w="5078" h="3680" extrusionOk="0">
                <a:moveTo>
                  <a:pt x="1" y="0"/>
                </a:moveTo>
                <a:lnTo>
                  <a:pt x="4960" y="3680"/>
                </a:lnTo>
                <a:cubicBezTo>
                  <a:pt x="5078" y="3680"/>
                  <a:pt x="5019" y="3503"/>
                  <a:pt x="4960" y="3444"/>
                </a:cubicBezTo>
                <a:cubicBezTo>
                  <a:pt x="3371" y="2208"/>
                  <a:pt x="1767" y="92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1321162" y="3725301"/>
            <a:ext cx="163512" cy="118496"/>
          </a:xfrm>
          <a:custGeom>
            <a:avLst/>
            <a:gdLst/>
            <a:ahLst/>
            <a:cxnLst/>
            <a:rect l="l" t="t" r="r" b="b"/>
            <a:pathLst>
              <a:path w="5078" h="3680" fill="none" extrusionOk="0">
                <a:moveTo>
                  <a:pt x="1" y="0"/>
                </a:moveTo>
                <a:cubicBezTo>
                  <a:pt x="1767" y="928"/>
                  <a:pt x="3371" y="2208"/>
                  <a:pt x="4960" y="3444"/>
                </a:cubicBezTo>
                <a:cubicBezTo>
                  <a:pt x="5019" y="3503"/>
                  <a:pt x="5078" y="3680"/>
                  <a:pt x="4960" y="3680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"/>
          <p:cNvSpPr/>
          <p:nvPr/>
        </p:nvSpPr>
        <p:spPr>
          <a:xfrm>
            <a:off x="1404079" y="3717701"/>
            <a:ext cx="84879" cy="61180"/>
          </a:xfrm>
          <a:custGeom>
            <a:avLst/>
            <a:gdLst/>
            <a:ahLst/>
            <a:cxnLst/>
            <a:rect l="l" t="t" r="r" b="b"/>
            <a:pathLst>
              <a:path w="2636" h="1900" extrusionOk="0">
                <a:moveTo>
                  <a:pt x="1" y="1"/>
                </a:moveTo>
                <a:lnTo>
                  <a:pt x="2635" y="1899"/>
                </a:lnTo>
                <a:cubicBezTo>
                  <a:pt x="1958" y="1046"/>
                  <a:pt x="972" y="487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"/>
          <p:cNvSpPr/>
          <p:nvPr/>
        </p:nvSpPr>
        <p:spPr>
          <a:xfrm>
            <a:off x="1404079" y="3717701"/>
            <a:ext cx="84879" cy="61180"/>
          </a:xfrm>
          <a:custGeom>
            <a:avLst/>
            <a:gdLst/>
            <a:ahLst/>
            <a:cxnLst/>
            <a:rect l="l" t="t" r="r" b="b"/>
            <a:pathLst>
              <a:path w="2636" h="1900" fill="none" extrusionOk="0">
                <a:moveTo>
                  <a:pt x="1" y="1"/>
                </a:moveTo>
                <a:cubicBezTo>
                  <a:pt x="972" y="487"/>
                  <a:pt x="1958" y="1046"/>
                  <a:pt x="2635" y="1899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"/>
          <p:cNvSpPr/>
          <p:nvPr/>
        </p:nvSpPr>
        <p:spPr>
          <a:xfrm>
            <a:off x="1389878" y="3958434"/>
            <a:ext cx="92897" cy="71130"/>
          </a:xfrm>
          <a:custGeom>
            <a:avLst/>
            <a:gdLst/>
            <a:ahLst/>
            <a:cxnLst/>
            <a:rect l="l" t="t" r="r" b="b"/>
            <a:pathLst>
              <a:path w="2885" h="2209" extrusionOk="0">
                <a:moveTo>
                  <a:pt x="0" y="1"/>
                </a:moveTo>
                <a:lnTo>
                  <a:pt x="2885" y="2208"/>
                </a:lnTo>
                <a:cubicBezTo>
                  <a:pt x="2090" y="1296"/>
                  <a:pt x="1104" y="56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"/>
          <p:cNvSpPr/>
          <p:nvPr/>
        </p:nvSpPr>
        <p:spPr>
          <a:xfrm>
            <a:off x="1389878" y="3958434"/>
            <a:ext cx="92897" cy="71130"/>
          </a:xfrm>
          <a:custGeom>
            <a:avLst/>
            <a:gdLst/>
            <a:ahLst/>
            <a:cxnLst/>
            <a:rect l="l" t="t" r="r" b="b"/>
            <a:pathLst>
              <a:path w="2885" h="2209" fill="none" extrusionOk="0">
                <a:moveTo>
                  <a:pt x="0" y="1"/>
                </a:moveTo>
                <a:cubicBezTo>
                  <a:pt x="1104" y="560"/>
                  <a:pt x="2090" y="1296"/>
                  <a:pt x="2885" y="2208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"/>
          <p:cNvSpPr/>
          <p:nvPr/>
        </p:nvSpPr>
        <p:spPr>
          <a:xfrm>
            <a:off x="1494595" y="3974083"/>
            <a:ext cx="47431" cy="41731"/>
          </a:xfrm>
          <a:custGeom>
            <a:avLst/>
            <a:gdLst/>
            <a:ahLst/>
            <a:cxnLst/>
            <a:rect l="l" t="t" r="r" b="b"/>
            <a:pathLst>
              <a:path w="1473" h="1296" extrusionOk="0">
                <a:moveTo>
                  <a:pt x="1" y="1"/>
                </a:moveTo>
                <a:lnTo>
                  <a:pt x="1296" y="1296"/>
                </a:lnTo>
                <a:cubicBezTo>
                  <a:pt x="1472" y="1178"/>
                  <a:pt x="1296" y="928"/>
                  <a:pt x="1105" y="810"/>
                </a:cubicBezTo>
                <a:cubicBezTo>
                  <a:pt x="737" y="560"/>
                  <a:pt x="369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"/>
          <p:cNvSpPr/>
          <p:nvPr/>
        </p:nvSpPr>
        <p:spPr>
          <a:xfrm>
            <a:off x="1494595" y="3974083"/>
            <a:ext cx="47431" cy="41731"/>
          </a:xfrm>
          <a:custGeom>
            <a:avLst/>
            <a:gdLst/>
            <a:ahLst/>
            <a:cxnLst/>
            <a:rect l="l" t="t" r="r" b="b"/>
            <a:pathLst>
              <a:path w="1473" h="1296" fill="none" extrusionOk="0">
                <a:moveTo>
                  <a:pt x="1" y="1"/>
                </a:moveTo>
                <a:cubicBezTo>
                  <a:pt x="369" y="310"/>
                  <a:pt x="737" y="560"/>
                  <a:pt x="1105" y="810"/>
                </a:cubicBezTo>
                <a:cubicBezTo>
                  <a:pt x="1296" y="928"/>
                  <a:pt x="1472" y="1178"/>
                  <a:pt x="1296" y="1296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"/>
          <p:cNvSpPr/>
          <p:nvPr/>
        </p:nvSpPr>
        <p:spPr>
          <a:xfrm>
            <a:off x="1636761" y="3733351"/>
            <a:ext cx="47431" cy="35581"/>
          </a:xfrm>
          <a:custGeom>
            <a:avLst/>
            <a:gdLst/>
            <a:ahLst/>
            <a:cxnLst/>
            <a:rect l="l" t="t" r="r" b="b"/>
            <a:pathLst>
              <a:path w="1473" h="1105" extrusionOk="0">
                <a:moveTo>
                  <a:pt x="1" y="1"/>
                </a:moveTo>
                <a:lnTo>
                  <a:pt x="1472" y="1104"/>
                </a:lnTo>
                <a:cubicBezTo>
                  <a:pt x="987" y="678"/>
                  <a:pt x="560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"/>
          <p:cNvSpPr/>
          <p:nvPr/>
        </p:nvSpPr>
        <p:spPr>
          <a:xfrm>
            <a:off x="1636761" y="3733351"/>
            <a:ext cx="47431" cy="35581"/>
          </a:xfrm>
          <a:custGeom>
            <a:avLst/>
            <a:gdLst/>
            <a:ahLst/>
            <a:cxnLst/>
            <a:rect l="l" t="t" r="r" b="b"/>
            <a:pathLst>
              <a:path w="1473" h="1105" fill="none" extrusionOk="0">
                <a:moveTo>
                  <a:pt x="1" y="1"/>
                </a:moveTo>
                <a:cubicBezTo>
                  <a:pt x="560" y="310"/>
                  <a:pt x="987" y="678"/>
                  <a:pt x="1472" y="1104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"/>
          <p:cNvSpPr/>
          <p:nvPr/>
        </p:nvSpPr>
        <p:spPr>
          <a:xfrm>
            <a:off x="1644811" y="3826250"/>
            <a:ext cx="33681" cy="25599"/>
          </a:xfrm>
          <a:custGeom>
            <a:avLst/>
            <a:gdLst/>
            <a:ahLst/>
            <a:cxnLst/>
            <a:rect l="l" t="t" r="r" b="b"/>
            <a:pathLst>
              <a:path w="1046" h="795" extrusionOk="0">
                <a:moveTo>
                  <a:pt x="1" y="0"/>
                </a:moveTo>
                <a:cubicBezTo>
                  <a:pt x="310" y="309"/>
                  <a:pt x="678" y="545"/>
                  <a:pt x="1046" y="79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"/>
          <p:cNvSpPr/>
          <p:nvPr/>
        </p:nvSpPr>
        <p:spPr>
          <a:xfrm>
            <a:off x="1644811" y="3826250"/>
            <a:ext cx="33681" cy="25599"/>
          </a:xfrm>
          <a:custGeom>
            <a:avLst/>
            <a:gdLst/>
            <a:ahLst/>
            <a:cxnLst/>
            <a:rect l="l" t="t" r="r" b="b"/>
            <a:pathLst>
              <a:path w="1046" h="795" fill="none" extrusionOk="0">
                <a:moveTo>
                  <a:pt x="1" y="0"/>
                </a:moveTo>
                <a:cubicBezTo>
                  <a:pt x="310" y="309"/>
                  <a:pt x="678" y="545"/>
                  <a:pt x="1046" y="795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"/>
          <p:cNvSpPr/>
          <p:nvPr/>
        </p:nvSpPr>
        <p:spPr>
          <a:xfrm>
            <a:off x="1431578" y="4049433"/>
            <a:ext cx="41248" cy="31298"/>
          </a:xfrm>
          <a:custGeom>
            <a:avLst/>
            <a:gdLst/>
            <a:ahLst/>
            <a:cxnLst/>
            <a:rect l="l" t="t" r="r" b="b"/>
            <a:pathLst>
              <a:path w="1281" h="972" extrusionOk="0">
                <a:moveTo>
                  <a:pt x="1" y="0"/>
                </a:moveTo>
                <a:lnTo>
                  <a:pt x="1281" y="972"/>
                </a:lnTo>
                <a:cubicBezTo>
                  <a:pt x="854" y="604"/>
                  <a:pt x="427" y="31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"/>
          <p:cNvSpPr/>
          <p:nvPr/>
        </p:nvSpPr>
        <p:spPr>
          <a:xfrm>
            <a:off x="1431578" y="4049433"/>
            <a:ext cx="41248" cy="31298"/>
          </a:xfrm>
          <a:custGeom>
            <a:avLst/>
            <a:gdLst/>
            <a:ahLst/>
            <a:cxnLst/>
            <a:rect l="l" t="t" r="r" b="b"/>
            <a:pathLst>
              <a:path w="1281" h="972" fill="none" extrusionOk="0">
                <a:moveTo>
                  <a:pt x="1" y="0"/>
                </a:moveTo>
                <a:cubicBezTo>
                  <a:pt x="427" y="310"/>
                  <a:pt x="854" y="604"/>
                  <a:pt x="1281" y="972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"/>
          <p:cNvSpPr/>
          <p:nvPr/>
        </p:nvSpPr>
        <p:spPr>
          <a:xfrm>
            <a:off x="3633518" y="4143780"/>
            <a:ext cx="183894" cy="183057"/>
          </a:xfrm>
          <a:custGeom>
            <a:avLst/>
            <a:gdLst/>
            <a:ahLst/>
            <a:cxnLst/>
            <a:rect l="l" t="t" r="r" b="b"/>
            <a:pathLst>
              <a:path w="5711" h="5685" extrusionOk="0">
                <a:moveTo>
                  <a:pt x="2840" y="0"/>
                </a:moveTo>
                <a:cubicBezTo>
                  <a:pt x="2411" y="0"/>
                  <a:pt x="1981" y="107"/>
                  <a:pt x="1590" y="314"/>
                </a:cubicBezTo>
                <a:cubicBezTo>
                  <a:pt x="1104" y="564"/>
                  <a:pt x="736" y="990"/>
                  <a:pt x="486" y="1476"/>
                </a:cubicBezTo>
                <a:cubicBezTo>
                  <a:pt x="59" y="2212"/>
                  <a:pt x="0" y="3139"/>
                  <a:pt x="309" y="3934"/>
                </a:cubicBezTo>
                <a:cubicBezTo>
                  <a:pt x="677" y="4728"/>
                  <a:pt x="1354" y="5405"/>
                  <a:pt x="2149" y="5597"/>
                </a:cubicBezTo>
                <a:cubicBezTo>
                  <a:pt x="2392" y="5656"/>
                  <a:pt x="2653" y="5685"/>
                  <a:pt x="2914" y="5685"/>
                </a:cubicBezTo>
                <a:cubicBezTo>
                  <a:pt x="3175" y="5685"/>
                  <a:pt x="3437" y="5656"/>
                  <a:pt x="3679" y="5597"/>
                </a:cubicBezTo>
                <a:cubicBezTo>
                  <a:pt x="4901" y="5155"/>
                  <a:pt x="5710" y="3816"/>
                  <a:pt x="5578" y="2521"/>
                </a:cubicBezTo>
                <a:cubicBezTo>
                  <a:pt x="5460" y="1667"/>
                  <a:pt x="4975" y="814"/>
                  <a:pt x="4165" y="372"/>
                </a:cubicBezTo>
                <a:cubicBezTo>
                  <a:pt x="3755" y="122"/>
                  <a:pt x="3298" y="0"/>
                  <a:pt x="28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"/>
          <p:cNvSpPr/>
          <p:nvPr/>
        </p:nvSpPr>
        <p:spPr>
          <a:xfrm>
            <a:off x="3787534" y="4075193"/>
            <a:ext cx="157812" cy="159905"/>
          </a:xfrm>
          <a:custGeom>
            <a:avLst/>
            <a:gdLst/>
            <a:ahLst/>
            <a:cxnLst/>
            <a:rect l="l" t="t" r="r" b="b"/>
            <a:pathLst>
              <a:path w="4901" h="4966" extrusionOk="0">
                <a:moveTo>
                  <a:pt x="2866" y="158"/>
                </a:moveTo>
                <a:cubicBezTo>
                  <a:pt x="2788" y="158"/>
                  <a:pt x="2711" y="164"/>
                  <a:pt x="2634" y="177"/>
                </a:cubicBezTo>
                <a:cubicBezTo>
                  <a:pt x="1663" y="295"/>
                  <a:pt x="1663" y="1"/>
                  <a:pt x="1163" y="854"/>
                </a:cubicBezTo>
                <a:cubicBezTo>
                  <a:pt x="486" y="1163"/>
                  <a:pt x="59" y="1840"/>
                  <a:pt x="0" y="2576"/>
                </a:cubicBezTo>
                <a:cubicBezTo>
                  <a:pt x="0" y="3312"/>
                  <a:pt x="309" y="3974"/>
                  <a:pt x="927" y="4416"/>
                </a:cubicBezTo>
                <a:cubicBezTo>
                  <a:pt x="1222" y="4592"/>
                  <a:pt x="1590" y="4710"/>
                  <a:pt x="1899" y="4842"/>
                </a:cubicBezTo>
                <a:cubicBezTo>
                  <a:pt x="2162" y="4915"/>
                  <a:pt x="2454" y="4965"/>
                  <a:pt x="2740" y="4965"/>
                </a:cubicBezTo>
                <a:cubicBezTo>
                  <a:pt x="2916" y="4965"/>
                  <a:pt x="3090" y="4946"/>
                  <a:pt x="3253" y="4901"/>
                </a:cubicBezTo>
                <a:cubicBezTo>
                  <a:pt x="4047" y="4710"/>
                  <a:pt x="4606" y="3915"/>
                  <a:pt x="4724" y="3062"/>
                </a:cubicBezTo>
                <a:cubicBezTo>
                  <a:pt x="4901" y="2385"/>
                  <a:pt x="4783" y="1649"/>
                  <a:pt x="4415" y="1031"/>
                </a:cubicBezTo>
                <a:cubicBezTo>
                  <a:pt x="4089" y="548"/>
                  <a:pt x="3473" y="158"/>
                  <a:pt x="2866" y="1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"/>
          <p:cNvSpPr/>
          <p:nvPr/>
        </p:nvSpPr>
        <p:spPr>
          <a:xfrm>
            <a:off x="3435902" y="3906976"/>
            <a:ext cx="173944" cy="156395"/>
          </a:xfrm>
          <a:custGeom>
            <a:avLst/>
            <a:gdLst/>
            <a:ahLst/>
            <a:cxnLst/>
            <a:rect l="l" t="t" r="r" b="b"/>
            <a:pathLst>
              <a:path w="5402" h="4857" extrusionOk="0">
                <a:moveTo>
                  <a:pt x="2799" y="1"/>
                </a:moveTo>
                <a:cubicBezTo>
                  <a:pt x="2159" y="1"/>
                  <a:pt x="1524" y="216"/>
                  <a:pt x="1045" y="618"/>
                </a:cubicBezTo>
                <a:cubicBezTo>
                  <a:pt x="368" y="1178"/>
                  <a:pt x="1" y="1972"/>
                  <a:pt x="1" y="2826"/>
                </a:cubicBezTo>
                <a:cubicBezTo>
                  <a:pt x="1" y="3017"/>
                  <a:pt x="74" y="3253"/>
                  <a:pt x="133" y="3503"/>
                </a:cubicBezTo>
                <a:cubicBezTo>
                  <a:pt x="251" y="3753"/>
                  <a:pt x="501" y="3930"/>
                  <a:pt x="678" y="4121"/>
                </a:cubicBezTo>
                <a:cubicBezTo>
                  <a:pt x="1355" y="4606"/>
                  <a:pt x="2149" y="4857"/>
                  <a:pt x="3017" y="4857"/>
                </a:cubicBezTo>
                <a:cubicBezTo>
                  <a:pt x="3253" y="4857"/>
                  <a:pt x="3503" y="4783"/>
                  <a:pt x="3753" y="4724"/>
                </a:cubicBezTo>
                <a:cubicBezTo>
                  <a:pt x="4666" y="4415"/>
                  <a:pt x="5343" y="3503"/>
                  <a:pt x="5343" y="2517"/>
                </a:cubicBezTo>
                <a:cubicBezTo>
                  <a:pt x="5402" y="1545"/>
                  <a:pt x="4725" y="559"/>
                  <a:pt x="3812" y="192"/>
                </a:cubicBezTo>
                <a:cubicBezTo>
                  <a:pt x="3488" y="63"/>
                  <a:pt x="3143" y="1"/>
                  <a:pt x="27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"/>
          <p:cNvSpPr/>
          <p:nvPr/>
        </p:nvSpPr>
        <p:spPr>
          <a:xfrm>
            <a:off x="3586119" y="4114542"/>
            <a:ext cx="181544" cy="189561"/>
          </a:xfrm>
          <a:custGeom>
            <a:avLst/>
            <a:gdLst/>
            <a:ahLst/>
            <a:cxnLst/>
            <a:rect l="l" t="t" r="r" b="b"/>
            <a:pathLst>
              <a:path w="5638" h="5887" fill="none" extrusionOk="0">
                <a:moveTo>
                  <a:pt x="3621" y="5695"/>
                </a:moveTo>
                <a:cubicBezTo>
                  <a:pt x="4842" y="5327"/>
                  <a:pt x="5637" y="3988"/>
                  <a:pt x="5519" y="2693"/>
                </a:cubicBezTo>
                <a:cubicBezTo>
                  <a:pt x="5461" y="1840"/>
                  <a:pt x="4901" y="986"/>
                  <a:pt x="4107" y="486"/>
                </a:cubicBezTo>
                <a:cubicBezTo>
                  <a:pt x="3371" y="59"/>
                  <a:pt x="2326" y="0"/>
                  <a:pt x="1531" y="427"/>
                </a:cubicBezTo>
                <a:cubicBezTo>
                  <a:pt x="1104" y="736"/>
                  <a:pt x="678" y="1163"/>
                  <a:pt x="427" y="1648"/>
                </a:cubicBezTo>
                <a:cubicBezTo>
                  <a:pt x="60" y="2384"/>
                  <a:pt x="1" y="3311"/>
                  <a:pt x="310" y="4106"/>
                </a:cubicBezTo>
                <a:cubicBezTo>
                  <a:pt x="619" y="4901"/>
                  <a:pt x="1355" y="5519"/>
                  <a:pt x="2149" y="5769"/>
                </a:cubicBezTo>
                <a:cubicBezTo>
                  <a:pt x="2635" y="5887"/>
                  <a:pt x="3135" y="5887"/>
                  <a:pt x="3621" y="56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3738235" y="4049143"/>
            <a:ext cx="157844" cy="163995"/>
          </a:xfrm>
          <a:custGeom>
            <a:avLst/>
            <a:gdLst/>
            <a:ahLst/>
            <a:cxnLst/>
            <a:rect l="l" t="t" r="r" b="b"/>
            <a:pathLst>
              <a:path w="4902" h="5093" fill="none" extrusionOk="0">
                <a:moveTo>
                  <a:pt x="1163" y="927"/>
                </a:moveTo>
                <a:cubicBezTo>
                  <a:pt x="545" y="1236"/>
                  <a:pt x="118" y="1913"/>
                  <a:pt x="60" y="2649"/>
                </a:cubicBezTo>
                <a:cubicBezTo>
                  <a:pt x="1" y="3311"/>
                  <a:pt x="369" y="4047"/>
                  <a:pt x="987" y="4489"/>
                </a:cubicBezTo>
                <a:cubicBezTo>
                  <a:pt x="1281" y="4665"/>
                  <a:pt x="1590" y="4783"/>
                  <a:pt x="1958" y="4915"/>
                </a:cubicBezTo>
                <a:cubicBezTo>
                  <a:pt x="2385" y="4974"/>
                  <a:pt x="2826" y="5092"/>
                  <a:pt x="3253" y="4974"/>
                </a:cubicBezTo>
                <a:cubicBezTo>
                  <a:pt x="4107" y="4783"/>
                  <a:pt x="4592" y="3929"/>
                  <a:pt x="4784" y="3135"/>
                </a:cubicBezTo>
                <a:cubicBezTo>
                  <a:pt x="4901" y="2458"/>
                  <a:pt x="4842" y="1722"/>
                  <a:pt x="4475" y="1104"/>
                </a:cubicBezTo>
                <a:cubicBezTo>
                  <a:pt x="4048" y="559"/>
                  <a:pt x="3371" y="133"/>
                  <a:pt x="2635" y="250"/>
                </a:cubicBezTo>
                <a:cubicBezTo>
                  <a:pt x="1649" y="368"/>
                  <a:pt x="1649" y="0"/>
                  <a:pt x="1163" y="927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"/>
          <p:cNvSpPr/>
          <p:nvPr/>
        </p:nvSpPr>
        <p:spPr>
          <a:xfrm>
            <a:off x="3388503" y="3875677"/>
            <a:ext cx="172077" cy="163995"/>
          </a:xfrm>
          <a:custGeom>
            <a:avLst/>
            <a:gdLst/>
            <a:ahLst/>
            <a:cxnLst/>
            <a:rect l="l" t="t" r="r" b="b"/>
            <a:pathLst>
              <a:path w="5344" h="5093" fill="none" extrusionOk="0">
                <a:moveTo>
                  <a:pt x="987" y="855"/>
                </a:moveTo>
                <a:cubicBezTo>
                  <a:pt x="369" y="1340"/>
                  <a:pt x="1" y="2208"/>
                  <a:pt x="1" y="3003"/>
                </a:cubicBezTo>
                <a:cubicBezTo>
                  <a:pt x="1" y="3253"/>
                  <a:pt x="1" y="3489"/>
                  <a:pt x="133" y="3739"/>
                </a:cubicBezTo>
                <a:cubicBezTo>
                  <a:pt x="251" y="3989"/>
                  <a:pt x="442" y="4166"/>
                  <a:pt x="678" y="4357"/>
                </a:cubicBezTo>
                <a:cubicBezTo>
                  <a:pt x="1355" y="4843"/>
                  <a:pt x="2150" y="5093"/>
                  <a:pt x="2944" y="5093"/>
                </a:cubicBezTo>
                <a:cubicBezTo>
                  <a:pt x="3194" y="5093"/>
                  <a:pt x="3445" y="5019"/>
                  <a:pt x="3680" y="4960"/>
                </a:cubicBezTo>
                <a:cubicBezTo>
                  <a:pt x="4666" y="4651"/>
                  <a:pt x="5343" y="3739"/>
                  <a:pt x="5343" y="2753"/>
                </a:cubicBezTo>
                <a:cubicBezTo>
                  <a:pt x="5343" y="1782"/>
                  <a:pt x="4725" y="796"/>
                  <a:pt x="3813" y="428"/>
                </a:cubicBezTo>
                <a:cubicBezTo>
                  <a:pt x="2885" y="1"/>
                  <a:pt x="1782" y="178"/>
                  <a:pt x="987" y="85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"/>
          <p:cNvSpPr/>
          <p:nvPr/>
        </p:nvSpPr>
        <p:spPr>
          <a:xfrm>
            <a:off x="3688202" y="4635067"/>
            <a:ext cx="389073" cy="428968"/>
          </a:xfrm>
          <a:custGeom>
            <a:avLst/>
            <a:gdLst/>
            <a:ahLst/>
            <a:cxnLst/>
            <a:rect l="l" t="t" r="r" b="b"/>
            <a:pathLst>
              <a:path w="12083" h="13322" extrusionOk="0">
                <a:moveTo>
                  <a:pt x="10415" y="1"/>
                </a:moveTo>
                <a:cubicBezTo>
                  <a:pt x="9909" y="1"/>
                  <a:pt x="9353" y="288"/>
                  <a:pt x="8963" y="636"/>
                </a:cubicBezTo>
                <a:cubicBezTo>
                  <a:pt x="8404" y="1121"/>
                  <a:pt x="7918" y="1798"/>
                  <a:pt x="7182" y="1916"/>
                </a:cubicBezTo>
                <a:cubicBezTo>
                  <a:pt x="7012" y="1962"/>
                  <a:pt x="6835" y="1979"/>
                  <a:pt x="6656" y="1979"/>
                </a:cubicBezTo>
                <a:cubicBezTo>
                  <a:pt x="6188" y="1979"/>
                  <a:pt x="5701" y="1865"/>
                  <a:pt x="5258" y="1865"/>
                </a:cubicBezTo>
                <a:cubicBezTo>
                  <a:pt x="4950" y="1865"/>
                  <a:pt x="4662" y="1920"/>
                  <a:pt x="4415" y="2107"/>
                </a:cubicBezTo>
                <a:cubicBezTo>
                  <a:pt x="3680" y="2652"/>
                  <a:pt x="3871" y="3829"/>
                  <a:pt x="3312" y="4565"/>
                </a:cubicBezTo>
                <a:cubicBezTo>
                  <a:pt x="2649" y="5360"/>
                  <a:pt x="1178" y="5419"/>
                  <a:pt x="928" y="6405"/>
                </a:cubicBezTo>
                <a:cubicBezTo>
                  <a:pt x="810" y="7008"/>
                  <a:pt x="1178" y="7626"/>
                  <a:pt x="986" y="8171"/>
                </a:cubicBezTo>
                <a:cubicBezTo>
                  <a:pt x="869" y="8421"/>
                  <a:pt x="677" y="8612"/>
                  <a:pt x="501" y="8848"/>
                </a:cubicBezTo>
                <a:cubicBezTo>
                  <a:pt x="0" y="9642"/>
                  <a:pt x="133" y="10687"/>
                  <a:pt x="677" y="11423"/>
                </a:cubicBezTo>
                <a:cubicBezTo>
                  <a:pt x="1237" y="12159"/>
                  <a:pt x="2031" y="12659"/>
                  <a:pt x="2885" y="12953"/>
                </a:cubicBezTo>
                <a:cubicBezTo>
                  <a:pt x="3453" y="13169"/>
                  <a:pt x="4081" y="13322"/>
                  <a:pt x="4682" y="13322"/>
                </a:cubicBezTo>
                <a:cubicBezTo>
                  <a:pt x="5312" y="13322"/>
                  <a:pt x="5913" y="13155"/>
                  <a:pt x="6387" y="12718"/>
                </a:cubicBezTo>
                <a:cubicBezTo>
                  <a:pt x="6755" y="12350"/>
                  <a:pt x="6932" y="11850"/>
                  <a:pt x="7300" y="11482"/>
                </a:cubicBezTo>
                <a:cubicBezTo>
                  <a:pt x="7977" y="10628"/>
                  <a:pt x="9331" y="10084"/>
                  <a:pt x="9272" y="8980"/>
                </a:cubicBezTo>
                <a:cubicBezTo>
                  <a:pt x="9272" y="8612"/>
                  <a:pt x="9022" y="8171"/>
                  <a:pt x="9198" y="7803"/>
                </a:cubicBezTo>
                <a:cubicBezTo>
                  <a:pt x="9272" y="7626"/>
                  <a:pt x="9507" y="7435"/>
                  <a:pt x="9699" y="7317"/>
                </a:cubicBezTo>
                <a:cubicBezTo>
                  <a:pt x="10184" y="6949"/>
                  <a:pt x="10802" y="6640"/>
                  <a:pt x="11229" y="6213"/>
                </a:cubicBezTo>
                <a:cubicBezTo>
                  <a:pt x="11715" y="5787"/>
                  <a:pt x="12083" y="5168"/>
                  <a:pt x="12024" y="4565"/>
                </a:cubicBezTo>
                <a:cubicBezTo>
                  <a:pt x="12024" y="4065"/>
                  <a:pt x="11774" y="3638"/>
                  <a:pt x="11656" y="3152"/>
                </a:cubicBezTo>
                <a:cubicBezTo>
                  <a:pt x="11538" y="2652"/>
                  <a:pt x="11656" y="2107"/>
                  <a:pt x="11656" y="1548"/>
                </a:cubicBezTo>
                <a:cubicBezTo>
                  <a:pt x="11597" y="1063"/>
                  <a:pt x="11479" y="444"/>
                  <a:pt x="10979" y="150"/>
                </a:cubicBezTo>
                <a:cubicBezTo>
                  <a:pt x="10808" y="46"/>
                  <a:pt x="10615" y="1"/>
                  <a:pt x="10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3648853" y="4580648"/>
            <a:ext cx="389105" cy="444038"/>
          </a:xfrm>
          <a:custGeom>
            <a:avLst/>
            <a:gdLst/>
            <a:ahLst/>
            <a:cxnLst/>
            <a:rect l="l" t="t" r="r" b="b"/>
            <a:pathLst>
              <a:path w="12084" h="13790" fill="none" extrusionOk="0">
                <a:moveTo>
                  <a:pt x="3312" y="4783"/>
                </a:moveTo>
                <a:cubicBezTo>
                  <a:pt x="3871" y="4106"/>
                  <a:pt x="3680" y="2944"/>
                  <a:pt x="4416" y="2385"/>
                </a:cubicBezTo>
                <a:cubicBezTo>
                  <a:pt x="5152" y="1840"/>
                  <a:pt x="6255" y="2444"/>
                  <a:pt x="7183" y="2208"/>
                </a:cubicBezTo>
                <a:cubicBezTo>
                  <a:pt x="7918" y="2017"/>
                  <a:pt x="8404" y="1399"/>
                  <a:pt x="9022" y="913"/>
                </a:cubicBezTo>
                <a:cubicBezTo>
                  <a:pt x="9567" y="427"/>
                  <a:pt x="10361" y="1"/>
                  <a:pt x="11038" y="427"/>
                </a:cubicBezTo>
                <a:cubicBezTo>
                  <a:pt x="11465" y="736"/>
                  <a:pt x="11656" y="1281"/>
                  <a:pt x="11656" y="1840"/>
                </a:cubicBezTo>
                <a:cubicBezTo>
                  <a:pt x="11656" y="2385"/>
                  <a:pt x="11598" y="2870"/>
                  <a:pt x="11656" y="3430"/>
                </a:cubicBezTo>
                <a:cubicBezTo>
                  <a:pt x="11774" y="3915"/>
                  <a:pt x="12024" y="4342"/>
                  <a:pt x="12024" y="4783"/>
                </a:cubicBezTo>
                <a:cubicBezTo>
                  <a:pt x="12083" y="5446"/>
                  <a:pt x="11715" y="6005"/>
                  <a:pt x="11288" y="6491"/>
                </a:cubicBezTo>
                <a:cubicBezTo>
                  <a:pt x="10788" y="6917"/>
                  <a:pt x="10244" y="7226"/>
                  <a:pt x="9684" y="7594"/>
                </a:cubicBezTo>
                <a:cubicBezTo>
                  <a:pt x="9508" y="7727"/>
                  <a:pt x="9316" y="7844"/>
                  <a:pt x="9199" y="8095"/>
                </a:cubicBezTo>
                <a:cubicBezTo>
                  <a:pt x="9081" y="8463"/>
                  <a:pt x="9258" y="8889"/>
                  <a:pt x="9258" y="9257"/>
                </a:cubicBezTo>
                <a:cubicBezTo>
                  <a:pt x="9316" y="10361"/>
                  <a:pt x="8036" y="10905"/>
                  <a:pt x="7300" y="11700"/>
                </a:cubicBezTo>
                <a:cubicBezTo>
                  <a:pt x="6991" y="12142"/>
                  <a:pt x="6741" y="12627"/>
                  <a:pt x="6373" y="12995"/>
                </a:cubicBezTo>
                <a:cubicBezTo>
                  <a:pt x="5520" y="13790"/>
                  <a:pt x="4048" y="13672"/>
                  <a:pt x="2944" y="13245"/>
                </a:cubicBezTo>
                <a:cubicBezTo>
                  <a:pt x="2091" y="12936"/>
                  <a:pt x="1222" y="12436"/>
                  <a:pt x="678" y="11700"/>
                </a:cubicBezTo>
                <a:cubicBezTo>
                  <a:pt x="192" y="10964"/>
                  <a:pt x="1" y="9861"/>
                  <a:pt x="560" y="9125"/>
                </a:cubicBezTo>
                <a:cubicBezTo>
                  <a:pt x="678" y="8889"/>
                  <a:pt x="854" y="8698"/>
                  <a:pt x="987" y="8389"/>
                </a:cubicBezTo>
                <a:cubicBezTo>
                  <a:pt x="1164" y="7844"/>
                  <a:pt x="796" y="7226"/>
                  <a:pt x="987" y="6682"/>
                </a:cubicBezTo>
                <a:cubicBezTo>
                  <a:pt x="1222" y="5696"/>
                  <a:pt x="2694" y="5637"/>
                  <a:pt x="3312" y="4783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"/>
          <p:cNvSpPr/>
          <p:nvPr/>
        </p:nvSpPr>
        <p:spPr>
          <a:xfrm>
            <a:off x="3719952" y="4653615"/>
            <a:ext cx="243110" cy="357356"/>
          </a:xfrm>
          <a:custGeom>
            <a:avLst/>
            <a:gdLst/>
            <a:ahLst/>
            <a:cxnLst/>
            <a:rect l="l" t="t" r="r" b="b"/>
            <a:pathLst>
              <a:path w="7550" h="11098" fill="none" extrusionOk="0">
                <a:moveTo>
                  <a:pt x="7550" y="1"/>
                </a:moveTo>
                <a:cubicBezTo>
                  <a:pt x="5887" y="1531"/>
                  <a:pt x="4165" y="3121"/>
                  <a:pt x="2826" y="4901"/>
                </a:cubicBezTo>
                <a:cubicBezTo>
                  <a:pt x="1413" y="6741"/>
                  <a:pt x="309" y="8831"/>
                  <a:pt x="0" y="1109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7530836" y="2506117"/>
            <a:ext cx="462038" cy="344926"/>
          </a:xfrm>
          <a:custGeom>
            <a:avLst/>
            <a:gdLst/>
            <a:ahLst/>
            <a:cxnLst/>
            <a:rect l="l" t="t" r="r" b="b"/>
            <a:pathLst>
              <a:path w="14349" h="10712" extrusionOk="0">
                <a:moveTo>
                  <a:pt x="7484" y="1"/>
                </a:moveTo>
                <a:cubicBezTo>
                  <a:pt x="7384" y="1"/>
                  <a:pt x="7284" y="13"/>
                  <a:pt x="7182" y="41"/>
                </a:cubicBezTo>
                <a:cubicBezTo>
                  <a:pt x="6314" y="277"/>
                  <a:pt x="6004" y="1380"/>
                  <a:pt x="5269" y="1881"/>
                </a:cubicBezTo>
                <a:cubicBezTo>
                  <a:pt x="4356" y="2366"/>
                  <a:pt x="2943" y="1881"/>
                  <a:pt x="2399" y="2734"/>
                </a:cubicBezTo>
                <a:cubicBezTo>
                  <a:pt x="2031" y="3161"/>
                  <a:pt x="2149" y="3897"/>
                  <a:pt x="1722" y="4324"/>
                </a:cubicBezTo>
                <a:cubicBezTo>
                  <a:pt x="1531" y="4515"/>
                  <a:pt x="1295" y="4633"/>
                  <a:pt x="1045" y="4824"/>
                </a:cubicBezTo>
                <a:cubicBezTo>
                  <a:pt x="309" y="5310"/>
                  <a:pt x="0" y="6355"/>
                  <a:pt x="250" y="7267"/>
                </a:cubicBezTo>
                <a:cubicBezTo>
                  <a:pt x="427" y="8135"/>
                  <a:pt x="1045" y="8930"/>
                  <a:pt x="1722" y="9533"/>
                </a:cubicBezTo>
                <a:cubicBezTo>
                  <a:pt x="2437" y="10168"/>
                  <a:pt x="3351" y="10712"/>
                  <a:pt x="4273" y="10712"/>
                </a:cubicBezTo>
                <a:cubicBezTo>
                  <a:pt x="4527" y="10712"/>
                  <a:pt x="4782" y="10670"/>
                  <a:pt x="5033" y="10578"/>
                </a:cubicBezTo>
                <a:cubicBezTo>
                  <a:pt x="5519" y="10402"/>
                  <a:pt x="5887" y="10034"/>
                  <a:pt x="6372" y="9783"/>
                </a:cubicBezTo>
                <a:cubicBezTo>
                  <a:pt x="7300" y="9298"/>
                  <a:pt x="8712" y="9239"/>
                  <a:pt x="9080" y="8194"/>
                </a:cubicBezTo>
                <a:cubicBezTo>
                  <a:pt x="9257" y="7885"/>
                  <a:pt x="9198" y="7399"/>
                  <a:pt x="9448" y="7149"/>
                </a:cubicBezTo>
                <a:cubicBezTo>
                  <a:pt x="9625" y="6958"/>
                  <a:pt x="9875" y="6899"/>
                  <a:pt x="10125" y="6840"/>
                </a:cubicBezTo>
                <a:cubicBezTo>
                  <a:pt x="10728" y="6722"/>
                  <a:pt x="11405" y="6664"/>
                  <a:pt x="11965" y="6413"/>
                </a:cubicBezTo>
                <a:cubicBezTo>
                  <a:pt x="12568" y="6163"/>
                  <a:pt x="13127" y="5736"/>
                  <a:pt x="13363" y="5118"/>
                </a:cubicBezTo>
                <a:cubicBezTo>
                  <a:pt x="13495" y="4692"/>
                  <a:pt x="13436" y="4206"/>
                  <a:pt x="13495" y="3720"/>
                </a:cubicBezTo>
                <a:cubicBezTo>
                  <a:pt x="13613" y="3220"/>
                  <a:pt x="13922" y="2734"/>
                  <a:pt x="14099" y="2249"/>
                </a:cubicBezTo>
                <a:cubicBezTo>
                  <a:pt x="14290" y="1748"/>
                  <a:pt x="14349" y="1145"/>
                  <a:pt x="14040" y="703"/>
                </a:cubicBezTo>
                <a:cubicBezTo>
                  <a:pt x="13796" y="358"/>
                  <a:pt x="13393" y="230"/>
                  <a:pt x="12955" y="230"/>
                </a:cubicBezTo>
                <a:cubicBezTo>
                  <a:pt x="12627" y="230"/>
                  <a:pt x="12280" y="302"/>
                  <a:pt x="11965" y="409"/>
                </a:cubicBezTo>
                <a:cubicBezTo>
                  <a:pt x="11377" y="613"/>
                  <a:pt x="10746" y="917"/>
                  <a:pt x="10108" y="917"/>
                </a:cubicBezTo>
                <a:cubicBezTo>
                  <a:pt x="10011" y="917"/>
                  <a:pt x="9913" y="910"/>
                  <a:pt x="9816" y="895"/>
                </a:cubicBezTo>
                <a:cubicBezTo>
                  <a:pt x="8993" y="790"/>
                  <a:pt x="8274" y="1"/>
                  <a:pt x="74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"/>
          <p:cNvSpPr/>
          <p:nvPr/>
        </p:nvSpPr>
        <p:spPr>
          <a:xfrm>
            <a:off x="7540786" y="2416438"/>
            <a:ext cx="462038" cy="361123"/>
          </a:xfrm>
          <a:custGeom>
            <a:avLst/>
            <a:gdLst/>
            <a:ahLst/>
            <a:cxnLst/>
            <a:rect l="l" t="t" r="r" b="b"/>
            <a:pathLst>
              <a:path w="14349" h="11215" fill="none" extrusionOk="0">
                <a:moveTo>
                  <a:pt x="5210" y="2017"/>
                </a:moveTo>
                <a:cubicBezTo>
                  <a:pt x="6005" y="1590"/>
                  <a:pt x="6314" y="427"/>
                  <a:pt x="7167" y="251"/>
                </a:cubicBezTo>
                <a:cubicBezTo>
                  <a:pt x="8094" y="1"/>
                  <a:pt x="8889" y="987"/>
                  <a:pt x="9816" y="1104"/>
                </a:cubicBezTo>
                <a:cubicBezTo>
                  <a:pt x="10552" y="1222"/>
                  <a:pt x="11214" y="854"/>
                  <a:pt x="11950" y="545"/>
                </a:cubicBezTo>
                <a:cubicBezTo>
                  <a:pt x="12627" y="310"/>
                  <a:pt x="13554" y="310"/>
                  <a:pt x="14040" y="854"/>
                </a:cubicBezTo>
                <a:cubicBezTo>
                  <a:pt x="14349" y="1355"/>
                  <a:pt x="14290" y="1899"/>
                  <a:pt x="14040" y="2458"/>
                </a:cubicBezTo>
                <a:cubicBezTo>
                  <a:pt x="13863" y="2944"/>
                  <a:pt x="13613" y="3371"/>
                  <a:pt x="13495" y="3930"/>
                </a:cubicBezTo>
                <a:cubicBezTo>
                  <a:pt x="13422" y="4416"/>
                  <a:pt x="13495" y="4901"/>
                  <a:pt x="13304" y="5328"/>
                </a:cubicBezTo>
                <a:cubicBezTo>
                  <a:pt x="13127" y="5946"/>
                  <a:pt x="12568" y="6373"/>
                  <a:pt x="11950" y="6564"/>
                </a:cubicBezTo>
                <a:cubicBezTo>
                  <a:pt x="11347" y="6800"/>
                  <a:pt x="10729" y="6873"/>
                  <a:pt x="10110" y="7050"/>
                </a:cubicBezTo>
                <a:cubicBezTo>
                  <a:pt x="9875" y="7050"/>
                  <a:pt x="9625" y="7109"/>
                  <a:pt x="9448" y="7300"/>
                </a:cubicBezTo>
                <a:cubicBezTo>
                  <a:pt x="9198" y="7609"/>
                  <a:pt x="9198" y="8036"/>
                  <a:pt x="9080" y="8404"/>
                </a:cubicBezTo>
                <a:cubicBezTo>
                  <a:pt x="8712" y="9449"/>
                  <a:pt x="7300" y="9449"/>
                  <a:pt x="6314" y="9934"/>
                </a:cubicBezTo>
                <a:cubicBezTo>
                  <a:pt x="5887" y="10184"/>
                  <a:pt x="5460" y="10611"/>
                  <a:pt x="4960" y="10788"/>
                </a:cubicBezTo>
                <a:cubicBezTo>
                  <a:pt x="3856" y="11215"/>
                  <a:pt x="2576" y="10552"/>
                  <a:pt x="1722" y="9684"/>
                </a:cubicBezTo>
                <a:cubicBezTo>
                  <a:pt x="1045" y="9081"/>
                  <a:pt x="427" y="8345"/>
                  <a:pt x="177" y="7418"/>
                </a:cubicBezTo>
                <a:cubicBezTo>
                  <a:pt x="0" y="6564"/>
                  <a:pt x="250" y="5519"/>
                  <a:pt x="1045" y="4960"/>
                </a:cubicBezTo>
                <a:cubicBezTo>
                  <a:pt x="1222" y="4842"/>
                  <a:pt x="1531" y="4725"/>
                  <a:pt x="1722" y="4533"/>
                </a:cubicBezTo>
                <a:cubicBezTo>
                  <a:pt x="2090" y="4107"/>
                  <a:pt x="2016" y="3371"/>
                  <a:pt x="2325" y="2885"/>
                </a:cubicBezTo>
                <a:cubicBezTo>
                  <a:pt x="2943" y="2090"/>
                  <a:pt x="4356" y="2576"/>
                  <a:pt x="5210" y="2017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"/>
          <p:cNvSpPr/>
          <p:nvPr/>
        </p:nvSpPr>
        <p:spPr>
          <a:xfrm>
            <a:off x="7572536" y="2483738"/>
            <a:ext cx="359223" cy="238860"/>
          </a:xfrm>
          <a:custGeom>
            <a:avLst/>
            <a:gdLst/>
            <a:ahLst/>
            <a:cxnLst/>
            <a:rect l="l" t="t" r="r" b="b"/>
            <a:pathLst>
              <a:path w="11156" h="7418" fill="none" extrusionOk="0">
                <a:moveTo>
                  <a:pt x="11155" y="0"/>
                </a:moveTo>
                <a:cubicBezTo>
                  <a:pt x="9066" y="854"/>
                  <a:pt x="6858" y="1649"/>
                  <a:pt x="4901" y="2811"/>
                </a:cubicBezTo>
                <a:cubicBezTo>
                  <a:pt x="2943" y="3915"/>
                  <a:pt x="1163" y="5445"/>
                  <a:pt x="0" y="741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"/>
          <p:cNvSpPr/>
          <p:nvPr/>
        </p:nvSpPr>
        <p:spPr>
          <a:xfrm>
            <a:off x="8075801" y="110416"/>
            <a:ext cx="98596" cy="91770"/>
          </a:xfrm>
          <a:custGeom>
            <a:avLst/>
            <a:gdLst/>
            <a:ahLst/>
            <a:cxnLst/>
            <a:rect l="l" t="t" r="r" b="b"/>
            <a:pathLst>
              <a:path w="3062" h="2850" extrusionOk="0">
                <a:moveTo>
                  <a:pt x="1455" y="0"/>
                </a:moveTo>
                <a:cubicBezTo>
                  <a:pt x="1180" y="0"/>
                  <a:pt x="907" y="63"/>
                  <a:pt x="677" y="181"/>
                </a:cubicBezTo>
                <a:cubicBezTo>
                  <a:pt x="559" y="299"/>
                  <a:pt x="427" y="358"/>
                  <a:pt x="309" y="490"/>
                </a:cubicBezTo>
                <a:cubicBezTo>
                  <a:pt x="0" y="917"/>
                  <a:pt x="59" y="1520"/>
                  <a:pt x="250" y="2080"/>
                </a:cubicBezTo>
                <a:cubicBezTo>
                  <a:pt x="309" y="2197"/>
                  <a:pt x="368" y="2389"/>
                  <a:pt x="486" y="2506"/>
                </a:cubicBezTo>
                <a:cubicBezTo>
                  <a:pt x="618" y="2624"/>
                  <a:pt x="854" y="2698"/>
                  <a:pt x="1045" y="2756"/>
                </a:cubicBezTo>
                <a:cubicBezTo>
                  <a:pt x="1304" y="2792"/>
                  <a:pt x="1585" y="2850"/>
                  <a:pt x="1849" y="2850"/>
                </a:cubicBezTo>
                <a:cubicBezTo>
                  <a:pt x="2018" y="2850"/>
                  <a:pt x="2181" y="2826"/>
                  <a:pt x="2325" y="2756"/>
                </a:cubicBezTo>
                <a:cubicBezTo>
                  <a:pt x="2693" y="2565"/>
                  <a:pt x="2943" y="2138"/>
                  <a:pt x="3002" y="1770"/>
                </a:cubicBezTo>
                <a:cubicBezTo>
                  <a:pt x="3061" y="1152"/>
                  <a:pt x="2767" y="549"/>
                  <a:pt x="2325" y="240"/>
                </a:cubicBezTo>
                <a:cubicBezTo>
                  <a:pt x="2070" y="77"/>
                  <a:pt x="1761" y="0"/>
                  <a:pt x="1455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"/>
          <p:cNvSpPr/>
          <p:nvPr/>
        </p:nvSpPr>
        <p:spPr>
          <a:xfrm>
            <a:off x="7497187" y="146191"/>
            <a:ext cx="99079" cy="91545"/>
          </a:xfrm>
          <a:custGeom>
            <a:avLst/>
            <a:gdLst/>
            <a:ahLst/>
            <a:cxnLst/>
            <a:rect l="l" t="t" r="r" b="b"/>
            <a:pathLst>
              <a:path w="3077" h="2843" extrusionOk="0">
                <a:moveTo>
                  <a:pt x="1503" y="1"/>
                </a:moveTo>
                <a:cubicBezTo>
                  <a:pt x="1211" y="1"/>
                  <a:pt x="920" y="78"/>
                  <a:pt x="677" y="233"/>
                </a:cubicBezTo>
                <a:cubicBezTo>
                  <a:pt x="560" y="292"/>
                  <a:pt x="427" y="350"/>
                  <a:pt x="368" y="483"/>
                </a:cubicBezTo>
                <a:cubicBezTo>
                  <a:pt x="0" y="910"/>
                  <a:pt x="133" y="1513"/>
                  <a:pt x="309" y="2072"/>
                </a:cubicBezTo>
                <a:cubicBezTo>
                  <a:pt x="309" y="2249"/>
                  <a:pt x="368" y="2381"/>
                  <a:pt x="501" y="2499"/>
                </a:cubicBezTo>
                <a:cubicBezTo>
                  <a:pt x="618" y="2617"/>
                  <a:pt x="869" y="2690"/>
                  <a:pt x="1045" y="2749"/>
                </a:cubicBezTo>
                <a:cubicBezTo>
                  <a:pt x="1304" y="2785"/>
                  <a:pt x="1591" y="2842"/>
                  <a:pt x="1858" y="2842"/>
                </a:cubicBezTo>
                <a:cubicBezTo>
                  <a:pt x="2031" y="2842"/>
                  <a:pt x="2196" y="2819"/>
                  <a:pt x="2340" y="2749"/>
                </a:cubicBezTo>
                <a:cubicBezTo>
                  <a:pt x="2708" y="2558"/>
                  <a:pt x="2944" y="2190"/>
                  <a:pt x="3002" y="1763"/>
                </a:cubicBezTo>
                <a:cubicBezTo>
                  <a:pt x="3076" y="1219"/>
                  <a:pt x="2826" y="601"/>
                  <a:pt x="2340" y="233"/>
                </a:cubicBezTo>
                <a:cubicBezTo>
                  <a:pt x="2090" y="78"/>
                  <a:pt x="1796" y="1"/>
                  <a:pt x="150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"/>
          <p:cNvSpPr/>
          <p:nvPr/>
        </p:nvSpPr>
        <p:spPr>
          <a:xfrm>
            <a:off x="6555190" y="4016041"/>
            <a:ext cx="99047" cy="91738"/>
          </a:xfrm>
          <a:custGeom>
            <a:avLst/>
            <a:gdLst/>
            <a:ahLst/>
            <a:cxnLst/>
            <a:rect l="l" t="t" r="r" b="b"/>
            <a:pathLst>
              <a:path w="3076" h="2849" extrusionOk="0">
                <a:moveTo>
                  <a:pt x="1449" y="1"/>
                </a:moveTo>
                <a:cubicBezTo>
                  <a:pt x="1179" y="1"/>
                  <a:pt x="910" y="59"/>
                  <a:pt x="677" y="169"/>
                </a:cubicBezTo>
                <a:cubicBezTo>
                  <a:pt x="559" y="302"/>
                  <a:pt x="442" y="361"/>
                  <a:pt x="368" y="478"/>
                </a:cubicBezTo>
                <a:cubicBezTo>
                  <a:pt x="0" y="905"/>
                  <a:pt x="133" y="1523"/>
                  <a:pt x="250" y="2082"/>
                </a:cubicBezTo>
                <a:cubicBezTo>
                  <a:pt x="309" y="2200"/>
                  <a:pt x="368" y="2377"/>
                  <a:pt x="501" y="2509"/>
                </a:cubicBezTo>
                <a:cubicBezTo>
                  <a:pt x="618" y="2627"/>
                  <a:pt x="868" y="2686"/>
                  <a:pt x="1045" y="2745"/>
                </a:cubicBezTo>
                <a:cubicBezTo>
                  <a:pt x="1300" y="2789"/>
                  <a:pt x="1582" y="2848"/>
                  <a:pt x="1846" y="2848"/>
                </a:cubicBezTo>
                <a:cubicBezTo>
                  <a:pt x="2023" y="2848"/>
                  <a:pt x="2192" y="2821"/>
                  <a:pt x="2340" y="2745"/>
                </a:cubicBezTo>
                <a:cubicBezTo>
                  <a:pt x="2708" y="2568"/>
                  <a:pt x="2943" y="2141"/>
                  <a:pt x="3017" y="1773"/>
                </a:cubicBezTo>
                <a:cubicBezTo>
                  <a:pt x="3076" y="1155"/>
                  <a:pt x="2826" y="537"/>
                  <a:pt x="2340" y="243"/>
                </a:cubicBezTo>
                <a:cubicBezTo>
                  <a:pt x="2073" y="78"/>
                  <a:pt x="1760" y="1"/>
                  <a:pt x="144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6740956" y="4658220"/>
            <a:ext cx="98596" cy="91899"/>
          </a:xfrm>
          <a:custGeom>
            <a:avLst/>
            <a:gdLst/>
            <a:ahLst/>
            <a:cxnLst/>
            <a:rect l="l" t="t" r="r" b="b"/>
            <a:pathLst>
              <a:path w="3062" h="2854" extrusionOk="0">
                <a:moveTo>
                  <a:pt x="1463" y="1"/>
                </a:moveTo>
                <a:cubicBezTo>
                  <a:pt x="1185" y="1"/>
                  <a:pt x="909" y="78"/>
                  <a:pt x="677" y="226"/>
                </a:cubicBezTo>
                <a:cubicBezTo>
                  <a:pt x="559" y="285"/>
                  <a:pt x="427" y="344"/>
                  <a:pt x="309" y="461"/>
                </a:cubicBezTo>
                <a:cubicBezTo>
                  <a:pt x="0" y="903"/>
                  <a:pt x="59" y="1565"/>
                  <a:pt x="250" y="2065"/>
                </a:cubicBezTo>
                <a:cubicBezTo>
                  <a:pt x="309" y="2242"/>
                  <a:pt x="368" y="2374"/>
                  <a:pt x="427" y="2492"/>
                </a:cubicBezTo>
                <a:cubicBezTo>
                  <a:pt x="618" y="2610"/>
                  <a:pt x="854" y="2669"/>
                  <a:pt x="1045" y="2742"/>
                </a:cubicBezTo>
                <a:cubicBezTo>
                  <a:pt x="1279" y="2807"/>
                  <a:pt x="1531" y="2854"/>
                  <a:pt x="1771" y="2854"/>
                </a:cubicBezTo>
                <a:cubicBezTo>
                  <a:pt x="1969" y="2854"/>
                  <a:pt x="2159" y="2822"/>
                  <a:pt x="2325" y="2742"/>
                </a:cubicBezTo>
                <a:cubicBezTo>
                  <a:pt x="2693" y="2551"/>
                  <a:pt x="2943" y="2183"/>
                  <a:pt x="3002" y="1756"/>
                </a:cubicBezTo>
                <a:cubicBezTo>
                  <a:pt x="3061" y="1197"/>
                  <a:pt x="2767" y="594"/>
                  <a:pt x="2325" y="285"/>
                </a:cubicBezTo>
                <a:cubicBezTo>
                  <a:pt x="2072" y="93"/>
                  <a:pt x="1766" y="1"/>
                  <a:pt x="146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"/>
          <p:cNvSpPr/>
          <p:nvPr/>
        </p:nvSpPr>
        <p:spPr>
          <a:xfrm>
            <a:off x="4148350" y="4349415"/>
            <a:ext cx="173944" cy="155912"/>
          </a:xfrm>
          <a:custGeom>
            <a:avLst/>
            <a:gdLst/>
            <a:ahLst/>
            <a:cxnLst/>
            <a:rect l="l" t="t" r="r" b="b"/>
            <a:pathLst>
              <a:path w="5402" h="4842" extrusionOk="0">
                <a:moveTo>
                  <a:pt x="2798" y="1"/>
                </a:moveTo>
                <a:cubicBezTo>
                  <a:pt x="2158" y="1"/>
                  <a:pt x="1524" y="216"/>
                  <a:pt x="1045" y="618"/>
                </a:cubicBezTo>
                <a:cubicBezTo>
                  <a:pt x="368" y="1104"/>
                  <a:pt x="0" y="1957"/>
                  <a:pt x="0" y="2767"/>
                </a:cubicBezTo>
                <a:cubicBezTo>
                  <a:pt x="0" y="3002"/>
                  <a:pt x="59" y="3252"/>
                  <a:pt x="133" y="3502"/>
                </a:cubicBezTo>
                <a:cubicBezTo>
                  <a:pt x="250" y="3738"/>
                  <a:pt x="500" y="3929"/>
                  <a:pt x="677" y="4106"/>
                </a:cubicBezTo>
                <a:cubicBezTo>
                  <a:pt x="1354" y="4606"/>
                  <a:pt x="2149" y="4842"/>
                  <a:pt x="3002" y="4842"/>
                </a:cubicBezTo>
                <a:cubicBezTo>
                  <a:pt x="3252" y="4842"/>
                  <a:pt x="3503" y="4783"/>
                  <a:pt x="3738" y="4724"/>
                </a:cubicBezTo>
                <a:cubicBezTo>
                  <a:pt x="4665" y="4415"/>
                  <a:pt x="5342" y="3502"/>
                  <a:pt x="5342" y="2516"/>
                </a:cubicBezTo>
                <a:cubicBezTo>
                  <a:pt x="5401" y="1530"/>
                  <a:pt x="4724" y="559"/>
                  <a:pt x="3812" y="191"/>
                </a:cubicBezTo>
                <a:cubicBezTo>
                  <a:pt x="3488" y="63"/>
                  <a:pt x="3142" y="1"/>
                  <a:pt x="2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4117051" y="4305815"/>
            <a:ext cx="171594" cy="163962"/>
          </a:xfrm>
          <a:custGeom>
            <a:avLst/>
            <a:gdLst/>
            <a:ahLst/>
            <a:cxnLst/>
            <a:rect l="l" t="t" r="r" b="b"/>
            <a:pathLst>
              <a:path w="5329" h="5092" fill="none" extrusionOk="0">
                <a:moveTo>
                  <a:pt x="1031" y="809"/>
                </a:moveTo>
                <a:cubicBezTo>
                  <a:pt x="369" y="1354"/>
                  <a:pt x="1" y="2149"/>
                  <a:pt x="1" y="3017"/>
                </a:cubicBezTo>
                <a:cubicBezTo>
                  <a:pt x="1" y="3252"/>
                  <a:pt x="1" y="3503"/>
                  <a:pt x="119" y="3679"/>
                </a:cubicBezTo>
                <a:cubicBezTo>
                  <a:pt x="236" y="3929"/>
                  <a:pt x="428" y="4180"/>
                  <a:pt x="663" y="4297"/>
                </a:cubicBezTo>
                <a:cubicBezTo>
                  <a:pt x="1340" y="4783"/>
                  <a:pt x="2135" y="5092"/>
                  <a:pt x="2944" y="5033"/>
                </a:cubicBezTo>
                <a:cubicBezTo>
                  <a:pt x="3180" y="5033"/>
                  <a:pt x="3430" y="5033"/>
                  <a:pt x="3680" y="4915"/>
                </a:cubicBezTo>
                <a:cubicBezTo>
                  <a:pt x="4651" y="4665"/>
                  <a:pt x="5328" y="3679"/>
                  <a:pt x="5328" y="2708"/>
                </a:cubicBezTo>
                <a:cubicBezTo>
                  <a:pt x="5328" y="1722"/>
                  <a:pt x="4710" y="809"/>
                  <a:pt x="3798" y="368"/>
                </a:cubicBezTo>
                <a:cubicBezTo>
                  <a:pt x="2871" y="0"/>
                  <a:pt x="1767" y="191"/>
                  <a:pt x="1031" y="80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"/>
          <p:cNvSpPr/>
          <p:nvPr/>
        </p:nvSpPr>
        <p:spPr>
          <a:xfrm>
            <a:off x="699555" y="1567245"/>
            <a:ext cx="584333" cy="947775"/>
          </a:xfrm>
          <a:custGeom>
            <a:avLst/>
            <a:gdLst/>
            <a:ahLst/>
            <a:cxnLst/>
            <a:rect l="l" t="t" r="r" b="b"/>
            <a:pathLst>
              <a:path w="18147" h="29434" fill="none" extrusionOk="0">
                <a:moveTo>
                  <a:pt x="9066" y="27344"/>
                </a:moveTo>
                <a:cubicBezTo>
                  <a:pt x="13849" y="24151"/>
                  <a:pt x="17351" y="19191"/>
                  <a:pt x="17896" y="13481"/>
                </a:cubicBezTo>
                <a:cubicBezTo>
                  <a:pt x="18146" y="11465"/>
                  <a:pt x="17719" y="8772"/>
                  <a:pt x="16424" y="7227"/>
                </a:cubicBezTo>
                <a:cubicBezTo>
                  <a:pt x="15512" y="6123"/>
                  <a:pt x="14099" y="5461"/>
                  <a:pt x="13363" y="4225"/>
                </a:cubicBezTo>
                <a:cubicBezTo>
                  <a:pt x="12627" y="3062"/>
                  <a:pt x="12627" y="1473"/>
                  <a:pt x="11774" y="428"/>
                </a:cubicBezTo>
                <a:cubicBezTo>
                  <a:pt x="10847" y="1"/>
                  <a:pt x="9993" y="1222"/>
                  <a:pt x="10170" y="2208"/>
                </a:cubicBezTo>
                <a:cubicBezTo>
                  <a:pt x="10420" y="3121"/>
                  <a:pt x="11156" y="3857"/>
                  <a:pt x="11583" y="4725"/>
                </a:cubicBezTo>
                <a:cubicBezTo>
                  <a:pt x="12377" y="6197"/>
                  <a:pt x="12318" y="7904"/>
                  <a:pt x="12142" y="9567"/>
                </a:cubicBezTo>
                <a:cubicBezTo>
                  <a:pt x="11700" y="13054"/>
                  <a:pt x="10906" y="16675"/>
                  <a:pt x="8639" y="19309"/>
                </a:cubicBezTo>
                <a:cubicBezTo>
                  <a:pt x="6373" y="22017"/>
                  <a:pt x="2753" y="23606"/>
                  <a:pt x="795" y="26358"/>
                </a:cubicBezTo>
                <a:cubicBezTo>
                  <a:pt x="1" y="27403"/>
                  <a:pt x="545" y="28875"/>
                  <a:pt x="1840" y="29184"/>
                </a:cubicBezTo>
                <a:cubicBezTo>
                  <a:pt x="2694" y="29375"/>
                  <a:pt x="3606" y="29434"/>
                  <a:pt x="4475" y="29301"/>
                </a:cubicBezTo>
                <a:cubicBezTo>
                  <a:pt x="6123" y="29007"/>
                  <a:pt x="7653" y="28271"/>
                  <a:pt x="9066" y="27344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"/>
          <p:cNvSpPr/>
          <p:nvPr/>
        </p:nvSpPr>
        <p:spPr>
          <a:xfrm>
            <a:off x="715205" y="2442042"/>
            <a:ext cx="25631" cy="43148"/>
          </a:xfrm>
          <a:custGeom>
            <a:avLst/>
            <a:gdLst/>
            <a:ahLst/>
            <a:cxnLst/>
            <a:rect l="l" t="t" r="r" b="b"/>
            <a:pathLst>
              <a:path w="796" h="1340" fill="none" extrusionOk="0">
                <a:moveTo>
                  <a:pt x="427" y="1340"/>
                </a:moveTo>
                <a:cubicBezTo>
                  <a:pt x="618" y="1340"/>
                  <a:pt x="736" y="1163"/>
                  <a:pt x="736" y="972"/>
                </a:cubicBezTo>
                <a:cubicBezTo>
                  <a:pt x="795" y="795"/>
                  <a:pt x="736" y="604"/>
                  <a:pt x="618" y="486"/>
                </a:cubicBezTo>
                <a:cubicBezTo>
                  <a:pt x="618" y="427"/>
                  <a:pt x="618" y="295"/>
                  <a:pt x="545" y="236"/>
                </a:cubicBezTo>
                <a:cubicBezTo>
                  <a:pt x="427" y="59"/>
                  <a:pt x="177" y="0"/>
                  <a:pt x="0" y="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740805" y="1705161"/>
            <a:ext cx="414639" cy="752546"/>
          </a:xfrm>
          <a:custGeom>
            <a:avLst/>
            <a:gdLst/>
            <a:ahLst/>
            <a:cxnLst/>
            <a:rect l="l" t="t" r="r" b="b"/>
            <a:pathLst>
              <a:path w="12877" h="23371" fill="none" extrusionOk="0">
                <a:moveTo>
                  <a:pt x="0" y="23370"/>
                </a:moveTo>
                <a:cubicBezTo>
                  <a:pt x="986" y="23061"/>
                  <a:pt x="1781" y="22517"/>
                  <a:pt x="2575" y="21957"/>
                </a:cubicBezTo>
                <a:cubicBezTo>
                  <a:pt x="4606" y="20545"/>
                  <a:pt x="6622" y="19073"/>
                  <a:pt x="8212" y="17175"/>
                </a:cubicBezTo>
                <a:cubicBezTo>
                  <a:pt x="11655" y="13186"/>
                  <a:pt x="12877" y="8654"/>
                  <a:pt x="12082" y="3444"/>
                </a:cubicBezTo>
                <a:cubicBezTo>
                  <a:pt x="11891" y="2208"/>
                  <a:pt x="11229" y="986"/>
                  <a:pt x="10051" y="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"/>
          <p:cNvSpPr/>
          <p:nvPr/>
        </p:nvSpPr>
        <p:spPr>
          <a:xfrm>
            <a:off x="1496495" y="4408632"/>
            <a:ext cx="389073" cy="444521"/>
          </a:xfrm>
          <a:custGeom>
            <a:avLst/>
            <a:gdLst/>
            <a:ahLst/>
            <a:cxnLst/>
            <a:rect l="l" t="t" r="r" b="b"/>
            <a:pathLst>
              <a:path w="12083" h="13805" fill="none" extrusionOk="0">
                <a:moveTo>
                  <a:pt x="3312" y="4783"/>
                </a:moveTo>
                <a:cubicBezTo>
                  <a:pt x="3871" y="4048"/>
                  <a:pt x="3680" y="2885"/>
                  <a:pt x="4416" y="2399"/>
                </a:cubicBezTo>
                <a:cubicBezTo>
                  <a:pt x="5151" y="1781"/>
                  <a:pt x="6255" y="2399"/>
                  <a:pt x="7182" y="2208"/>
                </a:cubicBezTo>
                <a:cubicBezTo>
                  <a:pt x="7918" y="2031"/>
                  <a:pt x="8404" y="1413"/>
                  <a:pt x="8963" y="854"/>
                </a:cubicBezTo>
                <a:cubicBezTo>
                  <a:pt x="9508" y="368"/>
                  <a:pt x="10376" y="1"/>
                  <a:pt x="10979" y="368"/>
                </a:cubicBezTo>
                <a:cubicBezTo>
                  <a:pt x="11480" y="677"/>
                  <a:pt x="11597" y="1296"/>
                  <a:pt x="11656" y="1781"/>
                </a:cubicBezTo>
                <a:cubicBezTo>
                  <a:pt x="11656" y="2326"/>
                  <a:pt x="11538" y="2885"/>
                  <a:pt x="11656" y="3429"/>
                </a:cubicBezTo>
                <a:cubicBezTo>
                  <a:pt x="11774" y="3871"/>
                  <a:pt x="12024" y="4298"/>
                  <a:pt x="12024" y="4783"/>
                </a:cubicBezTo>
                <a:cubicBezTo>
                  <a:pt x="12083" y="5401"/>
                  <a:pt x="11715" y="6005"/>
                  <a:pt x="11229" y="6446"/>
                </a:cubicBezTo>
                <a:cubicBezTo>
                  <a:pt x="10803" y="6873"/>
                  <a:pt x="10184" y="7182"/>
                  <a:pt x="9699" y="7550"/>
                </a:cubicBezTo>
                <a:cubicBezTo>
                  <a:pt x="9508" y="7668"/>
                  <a:pt x="9272" y="7844"/>
                  <a:pt x="9198" y="8095"/>
                </a:cubicBezTo>
                <a:cubicBezTo>
                  <a:pt x="9081" y="8462"/>
                  <a:pt x="9272" y="8830"/>
                  <a:pt x="9272" y="9198"/>
                </a:cubicBezTo>
                <a:cubicBezTo>
                  <a:pt x="9331" y="10302"/>
                  <a:pt x="8036" y="10861"/>
                  <a:pt x="7300" y="11715"/>
                </a:cubicBezTo>
                <a:cubicBezTo>
                  <a:pt x="6991" y="12083"/>
                  <a:pt x="6756" y="12568"/>
                  <a:pt x="6388" y="12936"/>
                </a:cubicBezTo>
                <a:cubicBezTo>
                  <a:pt x="5460" y="13805"/>
                  <a:pt x="4048" y="13672"/>
                  <a:pt x="2885" y="13245"/>
                </a:cubicBezTo>
                <a:cubicBezTo>
                  <a:pt x="2032" y="12877"/>
                  <a:pt x="1237" y="12451"/>
                  <a:pt x="678" y="11656"/>
                </a:cubicBezTo>
                <a:cubicBezTo>
                  <a:pt x="192" y="10920"/>
                  <a:pt x="1" y="9875"/>
                  <a:pt x="501" y="9081"/>
                </a:cubicBezTo>
                <a:cubicBezTo>
                  <a:pt x="678" y="8830"/>
                  <a:pt x="869" y="8654"/>
                  <a:pt x="987" y="8404"/>
                </a:cubicBezTo>
                <a:cubicBezTo>
                  <a:pt x="1178" y="7844"/>
                  <a:pt x="810" y="7241"/>
                  <a:pt x="987" y="6682"/>
                </a:cubicBezTo>
                <a:cubicBezTo>
                  <a:pt x="1237" y="5637"/>
                  <a:pt x="2708" y="5578"/>
                  <a:pt x="3312" y="4783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1567594" y="4479699"/>
            <a:ext cx="243110" cy="357356"/>
          </a:xfrm>
          <a:custGeom>
            <a:avLst/>
            <a:gdLst/>
            <a:ahLst/>
            <a:cxnLst/>
            <a:rect l="l" t="t" r="r" b="b"/>
            <a:pathLst>
              <a:path w="7550" h="11098" fill="none" extrusionOk="0">
                <a:moveTo>
                  <a:pt x="7550" y="1"/>
                </a:moveTo>
                <a:cubicBezTo>
                  <a:pt x="5887" y="1590"/>
                  <a:pt x="4180" y="3136"/>
                  <a:pt x="2767" y="4975"/>
                </a:cubicBezTo>
                <a:cubicBezTo>
                  <a:pt x="1413" y="6741"/>
                  <a:pt x="309" y="8831"/>
                  <a:pt x="0" y="1109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"/>
          <p:cNvSpPr/>
          <p:nvPr/>
        </p:nvSpPr>
        <p:spPr>
          <a:xfrm>
            <a:off x="-270007" y="2200826"/>
            <a:ext cx="491436" cy="314208"/>
          </a:xfrm>
          <a:custGeom>
            <a:avLst/>
            <a:gdLst/>
            <a:ahLst/>
            <a:cxnLst/>
            <a:rect l="l" t="t" r="r" b="b"/>
            <a:pathLst>
              <a:path w="15262" h="9758" fill="none" extrusionOk="0">
                <a:moveTo>
                  <a:pt x="6314" y="1237"/>
                </a:moveTo>
                <a:cubicBezTo>
                  <a:pt x="7168" y="1046"/>
                  <a:pt x="7727" y="1"/>
                  <a:pt x="8580" y="1"/>
                </a:cubicBezTo>
                <a:cubicBezTo>
                  <a:pt x="9566" y="1"/>
                  <a:pt x="10052" y="1105"/>
                  <a:pt x="10979" y="1531"/>
                </a:cubicBezTo>
                <a:cubicBezTo>
                  <a:pt x="11642" y="1840"/>
                  <a:pt x="12451" y="1664"/>
                  <a:pt x="13187" y="1605"/>
                </a:cubicBezTo>
                <a:cubicBezTo>
                  <a:pt x="13923" y="1531"/>
                  <a:pt x="14776" y="1723"/>
                  <a:pt x="15085" y="2400"/>
                </a:cubicBezTo>
                <a:cubicBezTo>
                  <a:pt x="15262" y="2885"/>
                  <a:pt x="15026" y="3444"/>
                  <a:pt x="14717" y="3871"/>
                </a:cubicBezTo>
                <a:cubicBezTo>
                  <a:pt x="14408" y="4357"/>
                  <a:pt x="14040" y="4725"/>
                  <a:pt x="13790" y="5210"/>
                </a:cubicBezTo>
                <a:cubicBezTo>
                  <a:pt x="13614" y="5652"/>
                  <a:pt x="13555" y="6138"/>
                  <a:pt x="13246" y="6505"/>
                </a:cubicBezTo>
                <a:cubicBezTo>
                  <a:pt x="12937" y="7050"/>
                  <a:pt x="12260" y="7300"/>
                  <a:pt x="11642" y="7359"/>
                </a:cubicBezTo>
                <a:cubicBezTo>
                  <a:pt x="10979" y="7418"/>
                  <a:pt x="10361" y="7359"/>
                  <a:pt x="9684" y="7300"/>
                </a:cubicBezTo>
                <a:cubicBezTo>
                  <a:pt x="9434" y="7300"/>
                  <a:pt x="9199" y="7300"/>
                  <a:pt x="9007" y="7418"/>
                </a:cubicBezTo>
                <a:cubicBezTo>
                  <a:pt x="8698" y="7609"/>
                  <a:pt x="8580" y="8095"/>
                  <a:pt x="8404" y="8404"/>
                </a:cubicBezTo>
                <a:cubicBezTo>
                  <a:pt x="7727" y="9257"/>
                  <a:pt x="6373" y="8963"/>
                  <a:pt x="5328" y="9199"/>
                </a:cubicBezTo>
                <a:cubicBezTo>
                  <a:pt x="4784" y="9331"/>
                  <a:pt x="4357" y="9566"/>
                  <a:pt x="3798" y="9625"/>
                </a:cubicBezTo>
                <a:cubicBezTo>
                  <a:pt x="2576" y="9758"/>
                  <a:pt x="1531" y="8772"/>
                  <a:pt x="913" y="7786"/>
                </a:cubicBezTo>
                <a:cubicBezTo>
                  <a:pt x="428" y="6991"/>
                  <a:pt x="1" y="6079"/>
                  <a:pt x="60" y="5210"/>
                </a:cubicBezTo>
                <a:cubicBezTo>
                  <a:pt x="60" y="4298"/>
                  <a:pt x="604" y="3312"/>
                  <a:pt x="1472" y="3003"/>
                </a:cubicBezTo>
                <a:cubicBezTo>
                  <a:pt x="1708" y="2944"/>
                  <a:pt x="2017" y="2885"/>
                  <a:pt x="2267" y="2768"/>
                </a:cubicBezTo>
                <a:cubicBezTo>
                  <a:pt x="2753" y="2458"/>
                  <a:pt x="2812" y="1723"/>
                  <a:pt x="3253" y="1355"/>
                </a:cubicBezTo>
                <a:cubicBezTo>
                  <a:pt x="4107" y="678"/>
                  <a:pt x="5269" y="1531"/>
                  <a:pt x="6314" y="1237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-262408" y="2299875"/>
            <a:ext cx="410872" cy="139812"/>
          </a:xfrm>
          <a:custGeom>
            <a:avLst/>
            <a:gdLst/>
            <a:ahLst/>
            <a:cxnLst/>
            <a:rect l="l" t="t" r="r" b="b"/>
            <a:pathLst>
              <a:path w="12760" h="4342" fill="none" extrusionOk="0">
                <a:moveTo>
                  <a:pt x="12759" y="1"/>
                </a:moveTo>
                <a:cubicBezTo>
                  <a:pt x="10434" y="236"/>
                  <a:pt x="8168" y="486"/>
                  <a:pt x="5960" y="1104"/>
                </a:cubicBezTo>
                <a:cubicBezTo>
                  <a:pt x="3753" y="1708"/>
                  <a:pt x="1663" y="2694"/>
                  <a:pt x="0" y="4342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"/>
          <p:cNvSpPr/>
          <p:nvPr/>
        </p:nvSpPr>
        <p:spPr>
          <a:xfrm>
            <a:off x="8595232" y="3077970"/>
            <a:ext cx="471537" cy="351173"/>
          </a:xfrm>
          <a:custGeom>
            <a:avLst/>
            <a:gdLst/>
            <a:ahLst/>
            <a:cxnLst/>
            <a:rect l="l" t="t" r="r" b="b"/>
            <a:pathLst>
              <a:path w="14644" h="10906" fill="none" extrusionOk="0">
                <a:moveTo>
                  <a:pt x="6123" y="8698"/>
                </a:moveTo>
                <a:cubicBezTo>
                  <a:pt x="5328" y="8330"/>
                  <a:pt x="4224" y="8698"/>
                  <a:pt x="3547" y="8154"/>
                </a:cubicBezTo>
                <a:cubicBezTo>
                  <a:pt x="2811" y="7477"/>
                  <a:pt x="3179" y="6314"/>
                  <a:pt x="2811" y="5461"/>
                </a:cubicBezTo>
                <a:cubicBezTo>
                  <a:pt x="2502" y="4784"/>
                  <a:pt x="1767" y="4416"/>
                  <a:pt x="1163" y="3915"/>
                </a:cubicBezTo>
                <a:cubicBezTo>
                  <a:pt x="545" y="3489"/>
                  <a:pt x="1" y="2753"/>
                  <a:pt x="236" y="2076"/>
                </a:cubicBezTo>
                <a:cubicBezTo>
                  <a:pt x="427" y="1590"/>
                  <a:pt x="972" y="1281"/>
                  <a:pt x="1531" y="1163"/>
                </a:cubicBezTo>
                <a:cubicBezTo>
                  <a:pt x="2017" y="1046"/>
                  <a:pt x="2576" y="1046"/>
                  <a:pt x="3062" y="795"/>
                </a:cubicBezTo>
                <a:cubicBezTo>
                  <a:pt x="3488" y="604"/>
                  <a:pt x="3856" y="310"/>
                  <a:pt x="4342" y="177"/>
                </a:cubicBezTo>
                <a:cubicBezTo>
                  <a:pt x="4960" y="1"/>
                  <a:pt x="5637" y="236"/>
                  <a:pt x="6123" y="604"/>
                </a:cubicBezTo>
                <a:cubicBezTo>
                  <a:pt x="6682" y="972"/>
                  <a:pt x="7109" y="1472"/>
                  <a:pt x="7535" y="1899"/>
                </a:cubicBezTo>
                <a:cubicBezTo>
                  <a:pt x="7727" y="2076"/>
                  <a:pt x="7903" y="2208"/>
                  <a:pt x="8154" y="2267"/>
                </a:cubicBezTo>
                <a:cubicBezTo>
                  <a:pt x="8521" y="2326"/>
                  <a:pt x="8889" y="2076"/>
                  <a:pt x="9257" y="1958"/>
                </a:cubicBezTo>
                <a:cubicBezTo>
                  <a:pt x="10302" y="1708"/>
                  <a:pt x="11156" y="2885"/>
                  <a:pt x="12068" y="3371"/>
                </a:cubicBezTo>
                <a:cubicBezTo>
                  <a:pt x="12569" y="3621"/>
                  <a:pt x="13054" y="3739"/>
                  <a:pt x="13481" y="4048"/>
                </a:cubicBezTo>
                <a:cubicBezTo>
                  <a:pt x="14526" y="4725"/>
                  <a:pt x="14644" y="6196"/>
                  <a:pt x="14467" y="7359"/>
                </a:cubicBezTo>
                <a:cubicBezTo>
                  <a:pt x="14349" y="8271"/>
                  <a:pt x="14040" y="9199"/>
                  <a:pt x="13422" y="9876"/>
                </a:cubicBezTo>
                <a:cubicBezTo>
                  <a:pt x="12804" y="10538"/>
                  <a:pt x="11774" y="10906"/>
                  <a:pt x="10906" y="10538"/>
                </a:cubicBezTo>
                <a:cubicBezTo>
                  <a:pt x="10670" y="10420"/>
                  <a:pt x="10420" y="10302"/>
                  <a:pt x="10170" y="10243"/>
                </a:cubicBezTo>
                <a:cubicBezTo>
                  <a:pt x="9566" y="10170"/>
                  <a:pt x="9007" y="10670"/>
                  <a:pt x="8463" y="10611"/>
                </a:cubicBezTo>
                <a:cubicBezTo>
                  <a:pt x="7418" y="10611"/>
                  <a:pt x="7050" y="9140"/>
                  <a:pt x="6123" y="8698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8670099" y="3172769"/>
            <a:ext cx="399055" cy="169662"/>
          </a:xfrm>
          <a:custGeom>
            <a:avLst/>
            <a:gdLst/>
            <a:ahLst/>
            <a:cxnLst/>
            <a:rect l="l" t="t" r="r" b="b"/>
            <a:pathLst>
              <a:path w="12393" h="5269" fill="none" extrusionOk="0">
                <a:moveTo>
                  <a:pt x="1" y="0"/>
                </a:moveTo>
                <a:cubicBezTo>
                  <a:pt x="1840" y="1280"/>
                  <a:pt x="3739" y="2634"/>
                  <a:pt x="5770" y="3620"/>
                </a:cubicBezTo>
                <a:cubicBezTo>
                  <a:pt x="7845" y="4592"/>
                  <a:pt x="10111" y="5269"/>
                  <a:pt x="12392" y="5151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"/>
          <p:cNvSpPr/>
          <p:nvPr/>
        </p:nvSpPr>
        <p:spPr>
          <a:xfrm>
            <a:off x="6085575" y="3528168"/>
            <a:ext cx="424621" cy="402822"/>
          </a:xfrm>
          <a:custGeom>
            <a:avLst/>
            <a:gdLst/>
            <a:ahLst/>
            <a:cxnLst/>
            <a:rect l="l" t="t" r="r" b="b"/>
            <a:pathLst>
              <a:path w="13187" h="12510" fill="none" extrusionOk="0">
                <a:moveTo>
                  <a:pt x="9257" y="8639"/>
                </a:moveTo>
                <a:cubicBezTo>
                  <a:pt x="9875" y="8036"/>
                  <a:pt x="11037" y="8094"/>
                  <a:pt x="11523" y="7300"/>
                </a:cubicBezTo>
                <a:cubicBezTo>
                  <a:pt x="12009" y="6490"/>
                  <a:pt x="11273" y="5460"/>
                  <a:pt x="11347" y="4474"/>
                </a:cubicBezTo>
                <a:cubicBezTo>
                  <a:pt x="11464" y="3738"/>
                  <a:pt x="12009" y="3179"/>
                  <a:pt x="12450" y="2576"/>
                </a:cubicBezTo>
                <a:cubicBezTo>
                  <a:pt x="12877" y="1958"/>
                  <a:pt x="13186" y="1104"/>
                  <a:pt x="12686" y="486"/>
                </a:cubicBezTo>
                <a:cubicBezTo>
                  <a:pt x="12377" y="118"/>
                  <a:pt x="11773" y="0"/>
                  <a:pt x="11214" y="59"/>
                </a:cubicBezTo>
                <a:cubicBezTo>
                  <a:pt x="10670" y="118"/>
                  <a:pt x="10169" y="236"/>
                  <a:pt x="9625" y="177"/>
                </a:cubicBezTo>
                <a:cubicBezTo>
                  <a:pt x="9139" y="177"/>
                  <a:pt x="8698" y="0"/>
                  <a:pt x="8212" y="0"/>
                </a:cubicBezTo>
                <a:cubicBezTo>
                  <a:pt x="7594" y="0"/>
                  <a:pt x="7049" y="427"/>
                  <a:pt x="6681" y="972"/>
                </a:cubicBezTo>
                <a:cubicBezTo>
                  <a:pt x="6255" y="1472"/>
                  <a:pt x="6004" y="2075"/>
                  <a:pt x="5754" y="2635"/>
                </a:cubicBezTo>
                <a:cubicBezTo>
                  <a:pt x="5637" y="2885"/>
                  <a:pt x="5519" y="3061"/>
                  <a:pt x="5269" y="3179"/>
                </a:cubicBezTo>
                <a:cubicBezTo>
                  <a:pt x="4960" y="3370"/>
                  <a:pt x="4533" y="3253"/>
                  <a:pt x="4106" y="3253"/>
                </a:cubicBezTo>
                <a:cubicBezTo>
                  <a:pt x="3061" y="3370"/>
                  <a:pt x="2634" y="4724"/>
                  <a:pt x="1899" y="5519"/>
                </a:cubicBezTo>
                <a:cubicBezTo>
                  <a:pt x="1531" y="5887"/>
                  <a:pt x="1104" y="6122"/>
                  <a:pt x="736" y="6564"/>
                </a:cubicBezTo>
                <a:cubicBezTo>
                  <a:pt x="0" y="7535"/>
                  <a:pt x="368" y="8948"/>
                  <a:pt x="913" y="10052"/>
                </a:cubicBezTo>
                <a:cubicBezTo>
                  <a:pt x="1339" y="10846"/>
                  <a:pt x="1899" y="11641"/>
                  <a:pt x="2693" y="12083"/>
                </a:cubicBezTo>
                <a:cubicBezTo>
                  <a:pt x="3488" y="12509"/>
                  <a:pt x="4592" y="12509"/>
                  <a:pt x="5269" y="11950"/>
                </a:cubicBezTo>
                <a:cubicBezTo>
                  <a:pt x="5519" y="11774"/>
                  <a:pt x="5637" y="11523"/>
                  <a:pt x="5887" y="11406"/>
                </a:cubicBezTo>
                <a:cubicBezTo>
                  <a:pt x="6431" y="11155"/>
                  <a:pt x="7108" y="11406"/>
                  <a:pt x="7667" y="11214"/>
                </a:cubicBezTo>
                <a:cubicBezTo>
                  <a:pt x="8580" y="10846"/>
                  <a:pt x="8521" y="9375"/>
                  <a:pt x="9257" y="8639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"/>
          <p:cNvSpPr/>
          <p:nvPr/>
        </p:nvSpPr>
        <p:spPr>
          <a:xfrm>
            <a:off x="6114942" y="3591185"/>
            <a:ext cx="326057" cy="284358"/>
          </a:xfrm>
          <a:custGeom>
            <a:avLst/>
            <a:gdLst/>
            <a:ahLst/>
            <a:cxnLst/>
            <a:rect l="l" t="t" r="r" b="b"/>
            <a:pathLst>
              <a:path w="10126" h="8831" fill="none" extrusionOk="0">
                <a:moveTo>
                  <a:pt x="10125" y="1"/>
                </a:moveTo>
                <a:cubicBezTo>
                  <a:pt x="8772" y="1840"/>
                  <a:pt x="7418" y="3680"/>
                  <a:pt x="5769" y="5269"/>
                </a:cubicBezTo>
                <a:cubicBezTo>
                  <a:pt x="4106" y="6873"/>
                  <a:pt x="2149" y="8212"/>
                  <a:pt x="1" y="8831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"/>
          <p:cNvSpPr/>
          <p:nvPr/>
        </p:nvSpPr>
        <p:spPr>
          <a:xfrm>
            <a:off x="195840" y="1634061"/>
            <a:ext cx="582401" cy="556835"/>
          </a:xfrm>
          <a:custGeom>
            <a:avLst/>
            <a:gdLst/>
            <a:ahLst/>
            <a:cxnLst/>
            <a:rect l="l" t="t" r="r" b="b"/>
            <a:pathLst>
              <a:path w="18087" h="17293" fill="none" extrusionOk="0">
                <a:moveTo>
                  <a:pt x="9139" y="17175"/>
                </a:moveTo>
                <a:cubicBezTo>
                  <a:pt x="11891" y="16689"/>
                  <a:pt x="14408" y="15159"/>
                  <a:pt x="16188" y="13069"/>
                </a:cubicBezTo>
                <a:cubicBezTo>
                  <a:pt x="17292" y="11715"/>
                  <a:pt x="18087" y="10067"/>
                  <a:pt x="18087" y="8345"/>
                </a:cubicBezTo>
                <a:cubicBezTo>
                  <a:pt x="18087" y="6623"/>
                  <a:pt x="17042" y="4857"/>
                  <a:pt x="15452" y="4298"/>
                </a:cubicBezTo>
                <a:cubicBezTo>
                  <a:pt x="14408" y="3989"/>
                  <a:pt x="13245" y="4180"/>
                  <a:pt x="12141" y="4489"/>
                </a:cubicBezTo>
                <a:cubicBezTo>
                  <a:pt x="11773" y="4607"/>
                  <a:pt x="11405" y="4725"/>
                  <a:pt x="11037" y="4666"/>
                </a:cubicBezTo>
                <a:cubicBezTo>
                  <a:pt x="10051" y="4666"/>
                  <a:pt x="10051" y="3930"/>
                  <a:pt x="9934" y="3194"/>
                </a:cubicBezTo>
                <a:cubicBezTo>
                  <a:pt x="9816" y="2341"/>
                  <a:pt x="9507" y="1546"/>
                  <a:pt x="8889" y="928"/>
                </a:cubicBezTo>
                <a:cubicBezTo>
                  <a:pt x="8094" y="192"/>
                  <a:pt x="6873" y="1"/>
                  <a:pt x="5828" y="251"/>
                </a:cubicBezTo>
                <a:cubicBezTo>
                  <a:pt x="4724" y="560"/>
                  <a:pt x="3871" y="1296"/>
                  <a:pt x="3061" y="2091"/>
                </a:cubicBezTo>
                <a:cubicBezTo>
                  <a:pt x="986" y="4357"/>
                  <a:pt x="0" y="7727"/>
                  <a:pt x="559" y="10803"/>
                </a:cubicBezTo>
                <a:cubicBezTo>
                  <a:pt x="795" y="12083"/>
                  <a:pt x="1354" y="13496"/>
                  <a:pt x="2575" y="14114"/>
                </a:cubicBezTo>
                <a:cubicBezTo>
                  <a:pt x="3561" y="14659"/>
                  <a:pt x="4724" y="14600"/>
                  <a:pt x="5636" y="15218"/>
                </a:cubicBezTo>
                <a:cubicBezTo>
                  <a:pt x="6446" y="15762"/>
                  <a:pt x="6873" y="16807"/>
                  <a:pt x="7785" y="17116"/>
                </a:cubicBezTo>
                <a:cubicBezTo>
                  <a:pt x="8212" y="17293"/>
                  <a:pt x="8712" y="17234"/>
                  <a:pt x="9139" y="1717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"/>
          <p:cNvSpPr/>
          <p:nvPr/>
        </p:nvSpPr>
        <p:spPr>
          <a:xfrm>
            <a:off x="341774" y="1809877"/>
            <a:ext cx="278691" cy="268709"/>
          </a:xfrm>
          <a:custGeom>
            <a:avLst/>
            <a:gdLst/>
            <a:ahLst/>
            <a:cxnLst/>
            <a:rect l="l" t="t" r="r" b="b"/>
            <a:pathLst>
              <a:path w="8655" h="8345" fill="none" extrusionOk="0">
                <a:moveTo>
                  <a:pt x="3135" y="251"/>
                </a:moveTo>
                <a:cubicBezTo>
                  <a:pt x="2282" y="1"/>
                  <a:pt x="1296" y="310"/>
                  <a:pt x="678" y="987"/>
                </a:cubicBezTo>
                <a:cubicBezTo>
                  <a:pt x="192" y="1664"/>
                  <a:pt x="1" y="2517"/>
                  <a:pt x="1" y="3371"/>
                </a:cubicBezTo>
                <a:cubicBezTo>
                  <a:pt x="74" y="4180"/>
                  <a:pt x="369" y="5034"/>
                  <a:pt x="619" y="5770"/>
                </a:cubicBezTo>
                <a:cubicBezTo>
                  <a:pt x="928" y="6447"/>
                  <a:pt x="1178" y="7182"/>
                  <a:pt x="1472" y="7859"/>
                </a:cubicBezTo>
                <a:cubicBezTo>
                  <a:pt x="1546" y="7918"/>
                  <a:pt x="1546" y="7977"/>
                  <a:pt x="1605" y="8095"/>
                </a:cubicBezTo>
                <a:cubicBezTo>
                  <a:pt x="1664" y="8154"/>
                  <a:pt x="1781" y="8154"/>
                  <a:pt x="1840" y="8227"/>
                </a:cubicBezTo>
                <a:cubicBezTo>
                  <a:pt x="2341" y="8345"/>
                  <a:pt x="2826" y="8227"/>
                  <a:pt x="3312" y="8095"/>
                </a:cubicBezTo>
                <a:cubicBezTo>
                  <a:pt x="4357" y="7786"/>
                  <a:pt x="5343" y="7418"/>
                  <a:pt x="6329" y="6991"/>
                </a:cubicBezTo>
                <a:cubicBezTo>
                  <a:pt x="6814" y="6756"/>
                  <a:pt x="7241" y="6505"/>
                  <a:pt x="7668" y="6138"/>
                </a:cubicBezTo>
                <a:cubicBezTo>
                  <a:pt x="8168" y="5711"/>
                  <a:pt x="8463" y="5152"/>
                  <a:pt x="8595" y="4475"/>
                </a:cubicBezTo>
                <a:cubicBezTo>
                  <a:pt x="8654" y="3871"/>
                  <a:pt x="8463" y="3194"/>
                  <a:pt x="7977" y="2709"/>
                </a:cubicBezTo>
                <a:cubicBezTo>
                  <a:pt x="7609" y="2341"/>
                  <a:pt x="7065" y="2149"/>
                  <a:pt x="6505" y="2090"/>
                </a:cubicBezTo>
                <a:cubicBezTo>
                  <a:pt x="6020" y="2090"/>
                  <a:pt x="5461" y="2149"/>
                  <a:pt x="4975" y="2267"/>
                </a:cubicBezTo>
                <a:cubicBezTo>
                  <a:pt x="4916" y="2341"/>
                  <a:pt x="4857" y="2341"/>
                  <a:pt x="4784" y="2341"/>
                </a:cubicBezTo>
                <a:cubicBezTo>
                  <a:pt x="4725" y="2267"/>
                  <a:pt x="4725" y="1840"/>
                  <a:pt x="4666" y="1723"/>
                </a:cubicBezTo>
                <a:cubicBezTo>
                  <a:pt x="4607" y="1472"/>
                  <a:pt x="4489" y="1237"/>
                  <a:pt x="4357" y="1046"/>
                </a:cubicBezTo>
                <a:cubicBezTo>
                  <a:pt x="4048" y="678"/>
                  <a:pt x="3621" y="369"/>
                  <a:pt x="3135" y="251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"/>
          <p:cNvSpPr/>
          <p:nvPr/>
        </p:nvSpPr>
        <p:spPr>
          <a:xfrm>
            <a:off x="535590" y="1644044"/>
            <a:ext cx="41280" cy="138396"/>
          </a:xfrm>
          <a:custGeom>
            <a:avLst/>
            <a:gdLst/>
            <a:ahLst/>
            <a:cxnLst/>
            <a:rect l="l" t="t" r="r" b="b"/>
            <a:pathLst>
              <a:path w="1282" h="4298" fill="none" extrusionOk="0">
                <a:moveTo>
                  <a:pt x="678" y="1413"/>
                </a:moveTo>
                <a:cubicBezTo>
                  <a:pt x="604" y="1045"/>
                  <a:pt x="545" y="677"/>
                  <a:pt x="310" y="368"/>
                </a:cubicBezTo>
                <a:cubicBezTo>
                  <a:pt x="486" y="250"/>
                  <a:pt x="737" y="132"/>
                  <a:pt x="972" y="59"/>
                </a:cubicBezTo>
                <a:cubicBezTo>
                  <a:pt x="1046" y="0"/>
                  <a:pt x="1105" y="0"/>
                  <a:pt x="1105" y="0"/>
                </a:cubicBezTo>
                <a:lnTo>
                  <a:pt x="1222" y="132"/>
                </a:lnTo>
                <a:cubicBezTo>
                  <a:pt x="1281" y="250"/>
                  <a:pt x="1281" y="368"/>
                  <a:pt x="1281" y="559"/>
                </a:cubicBezTo>
                <a:cubicBezTo>
                  <a:pt x="1281" y="1722"/>
                  <a:pt x="972" y="2884"/>
                  <a:pt x="428" y="3929"/>
                </a:cubicBezTo>
                <a:cubicBezTo>
                  <a:pt x="369" y="4106"/>
                  <a:pt x="177" y="4297"/>
                  <a:pt x="1" y="4179"/>
                </a:cubicBezTo>
                <a:cubicBezTo>
                  <a:pt x="486" y="3311"/>
                  <a:pt x="795" y="2458"/>
                  <a:pt x="678" y="1413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"/>
          <p:cNvSpPr/>
          <p:nvPr/>
        </p:nvSpPr>
        <p:spPr>
          <a:xfrm>
            <a:off x="422823" y="1897077"/>
            <a:ext cx="53581" cy="64947"/>
          </a:xfrm>
          <a:custGeom>
            <a:avLst/>
            <a:gdLst/>
            <a:ahLst/>
            <a:cxnLst/>
            <a:rect l="l" t="t" r="r" b="b"/>
            <a:pathLst>
              <a:path w="1664" h="2017" fill="none" extrusionOk="0">
                <a:moveTo>
                  <a:pt x="133" y="1222"/>
                </a:moveTo>
                <a:cubicBezTo>
                  <a:pt x="0" y="1399"/>
                  <a:pt x="0" y="1708"/>
                  <a:pt x="192" y="1899"/>
                </a:cubicBezTo>
                <a:cubicBezTo>
                  <a:pt x="309" y="1958"/>
                  <a:pt x="501" y="2017"/>
                  <a:pt x="618" y="1899"/>
                </a:cubicBezTo>
                <a:cubicBezTo>
                  <a:pt x="795" y="1840"/>
                  <a:pt x="927" y="1708"/>
                  <a:pt x="1045" y="1590"/>
                </a:cubicBezTo>
                <a:cubicBezTo>
                  <a:pt x="1236" y="1340"/>
                  <a:pt x="1354" y="1031"/>
                  <a:pt x="1472" y="736"/>
                </a:cubicBezTo>
                <a:cubicBezTo>
                  <a:pt x="1663" y="1"/>
                  <a:pt x="309" y="854"/>
                  <a:pt x="133" y="1222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"/>
          <p:cNvSpPr/>
          <p:nvPr/>
        </p:nvSpPr>
        <p:spPr>
          <a:xfrm>
            <a:off x="478272" y="1932626"/>
            <a:ext cx="33649" cy="54998"/>
          </a:xfrm>
          <a:custGeom>
            <a:avLst/>
            <a:gdLst/>
            <a:ahLst/>
            <a:cxnLst/>
            <a:rect l="l" t="t" r="r" b="b"/>
            <a:pathLst>
              <a:path w="1045" h="1708" fill="none" extrusionOk="0">
                <a:moveTo>
                  <a:pt x="59" y="1030"/>
                </a:moveTo>
                <a:cubicBezTo>
                  <a:pt x="0" y="1281"/>
                  <a:pt x="59" y="1531"/>
                  <a:pt x="250" y="1590"/>
                </a:cubicBezTo>
                <a:cubicBezTo>
                  <a:pt x="427" y="1707"/>
                  <a:pt x="677" y="1649"/>
                  <a:pt x="854" y="1472"/>
                </a:cubicBezTo>
                <a:cubicBezTo>
                  <a:pt x="986" y="1340"/>
                  <a:pt x="1045" y="1104"/>
                  <a:pt x="1045" y="913"/>
                </a:cubicBezTo>
                <a:cubicBezTo>
                  <a:pt x="1045" y="604"/>
                  <a:pt x="986" y="368"/>
                  <a:pt x="913" y="118"/>
                </a:cubicBezTo>
                <a:cubicBezTo>
                  <a:pt x="854" y="0"/>
                  <a:pt x="736" y="0"/>
                  <a:pt x="677" y="0"/>
                </a:cubicBezTo>
                <a:cubicBezTo>
                  <a:pt x="309" y="177"/>
                  <a:pt x="59" y="604"/>
                  <a:pt x="59" y="1030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"/>
          <p:cNvGrpSpPr/>
          <p:nvPr/>
        </p:nvGrpSpPr>
        <p:grpSpPr>
          <a:xfrm>
            <a:off x="2399524" y="3316088"/>
            <a:ext cx="414672" cy="566400"/>
            <a:chOff x="2628124" y="3163688"/>
            <a:chExt cx="414672" cy="566400"/>
          </a:xfrm>
        </p:grpSpPr>
        <p:sp>
          <p:nvSpPr>
            <p:cNvPr id="219" name="Google Shape;219;p2"/>
            <p:cNvSpPr/>
            <p:nvPr/>
          </p:nvSpPr>
          <p:spPr>
            <a:xfrm>
              <a:off x="2628124" y="3258970"/>
              <a:ext cx="414672" cy="471118"/>
            </a:xfrm>
            <a:custGeom>
              <a:avLst/>
              <a:gdLst/>
              <a:ahLst/>
              <a:cxnLst/>
              <a:rect l="l" t="t" r="r" b="b"/>
              <a:pathLst>
                <a:path w="12878" h="14631" extrusionOk="0">
                  <a:moveTo>
                    <a:pt x="8754" y="1"/>
                  </a:moveTo>
                  <a:cubicBezTo>
                    <a:pt x="7385" y="1"/>
                    <a:pt x="5934" y="502"/>
                    <a:pt x="4592" y="1002"/>
                  </a:cubicBezTo>
                  <a:cubicBezTo>
                    <a:pt x="3194" y="1547"/>
                    <a:pt x="1590" y="2165"/>
                    <a:pt x="854" y="3578"/>
                  </a:cubicBezTo>
                  <a:cubicBezTo>
                    <a:pt x="619" y="4122"/>
                    <a:pt x="427" y="4740"/>
                    <a:pt x="369" y="5358"/>
                  </a:cubicBezTo>
                  <a:cubicBezTo>
                    <a:pt x="1" y="9273"/>
                    <a:pt x="2694" y="13320"/>
                    <a:pt x="6505" y="14424"/>
                  </a:cubicBezTo>
                  <a:cubicBezTo>
                    <a:pt x="6951" y="14532"/>
                    <a:pt x="7357" y="14630"/>
                    <a:pt x="7796" y="14630"/>
                  </a:cubicBezTo>
                  <a:cubicBezTo>
                    <a:pt x="7894" y="14630"/>
                    <a:pt x="7993" y="14626"/>
                    <a:pt x="8095" y="14615"/>
                  </a:cubicBezTo>
                  <a:cubicBezTo>
                    <a:pt x="9934" y="14482"/>
                    <a:pt x="11156" y="12716"/>
                    <a:pt x="11833" y="11054"/>
                  </a:cubicBezTo>
                  <a:cubicBezTo>
                    <a:pt x="12510" y="9155"/>
                    <a:pt x="12878" y="7124"/>
                    <a:pt x="12878" y="5049"/>
                  </a:cubicBezTo>
                  <a:cubicBezTo>
                    <a:pt x="12878" y="4004"/>
                    <a:pt x="12760" y="2901"/>
                    <a:pt x="12259" y="1973"/>
                  </a:cubicBezTo>
                  <a:cubicBezTo>
                    <a:pt x="11892" y="1311"/>
                    <a:pt x="11288" y="752"/>
                    <a:pt x="10611" y="384"/>
                  </a:cubicBezTo>
                  <a:cubicBezTo>
                    <a:pt x="10023" y="111"/>
                    <a:pt x="9398" y="1"/>
                    <a:pt x="8754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679323" y="3202136"/>
              <a:ext cx="270609" cy="173944"/>
            </a:xfrm>
            <a:custGeom>
              <a:avLst/>
              <a:gdLst/>
              <a:ahLst/>
              <a:cxnLst/>
              <a:rect l="l" t="t" r="r" b="b"/>
              <a:pathLst>
                <a:path w="8404" h="5402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5029" y="1376"/>
                    <a:pt x="3023" y="2156"/>
                    <a:pt x="1006" y="2156"/>
                  </a:cubicBezTo>
                  <a:cubicBezTo>
                    <a:pt x="670" y="2156"/>
                    <a:pt x="334" y="2134"/>
                    <a:pt x="0" y="2090"/>
                  </a:cubicBezTo>
                  <a:lnTo>
                    <a:pt x="0" y="2090"/>
                  </a:lnTo>
                  <a:cubicBezTo>
                    <a:pt x="559" y="2708"/>
                    <a:pt x="1413" y="3003"/>
                    <a:pt x="2266" y="3076"/>
                  </a:cubicBezTo>
                  <a:cubicBezTo>
                    <a:pt x="2031" y="3738"/>
                    <a:pt x="1604" y="4298"/>
                    <a:pt x="986" y="4783"/>
                  </a:cubicBezTo>
                  <a:cubicBezTo>
                    <a:pt x="1038" y="4786"/>
                    <a:pt x="1090" y="4787"/>
                    <a:pt x="1142" y="4787"/>
                  </a:cubicBezTo>
                  <a:cubicBezTo>
                    <a:pt x="2251" y="4787"/>
                    <a:pt x="3334" y="4192"/>
                    <a:pt x="3812" y="3194"/>
                  </a:cubicBezTo>
                  <a:lnTo>
                    <a:pt x="3812" y="3194"/>
                  </a:lnTo>
                  <a:cubicBezTo>
                    <a:pt x="3870" y="3930"/>
                    <a:pt x="3812" y="4666"/>
                    <a:pt x="3679" y="5401"/>
                  </a:cubicBezTo>
                  <a:cubicBezTo>
                    <a:pt x="4547" y="4783"/>
                    <a:pt x="5151" y="3738"/>
                    <a:pt x="5210" y="2635"/>
                  </a:cubicBezTo>
                  <a:cubicBezTo>
                    <a:pt x="5887" y="3312"/>
                    <a:pt x="6681" y="3812"/>
                    <a:pt x="7550" y="4048"/>
                  </a:cubicBezTo>
                  <a:cubicBezTo>
                    <a:pt x="7299" y="3312"/>
                    <a:pt x="6873" y="2635"/>
                    <a:pt x="6313" y="2090"/>
                  </a:cubicBezTo>
                  <a:lnTo>
                    <a:pt x="6313" y="2090"/>
                  </a:lnTo>
                  <a:cubicBezTo>
                    <a:pt x="6367" y="2094"/>
                    <a:pt x="6420" y="2096"/>
                    <a:pt x="6472" y="2096"/>
                  </a:cubicBezTo>
                  <a:cubicBezTo>
                    <a:pt x="7278" y="2096"/>
                    <a:pt x="8003" y="1677"/>
                    <a:pt x="8403" y="987"/>
                  </a:cubicBezTo>
                  <a:lnTo>
                    <a:pt x="8403" y="987"/>
                  </a:lnTo>
                  <a:cubicBezTo>
                    <a:pt x="7786" y="1295"/>
                    <a:pt x="7086" y="1428"/>
                    <a:pt x="6407" y="1428"/>
                  </a:cubicBezTo>
                  <a:cubicBezTo>
                    <a:pt x="6277" y="1428"/>
                    <a:pt x="6147" y="1423"/>
                    <a:pt x="6019" y="1413"/>
                  </a:cubicBezTo>
                  <a:cubicBezTo>
                    <a:pt x="6313" y="987"/>
                    <a:pt x="6505" y="50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734740" y="3163688"/>
              <a:ext cx="79180" cy="113827"/>
            </a:xfrm>
            <a:custGeom>
              <a:avLst/>
              <a:gdLst/>
              <a:ahLst/>
              <a:cxnLst/>
              <a:rect l="l" t="t" r="r" b="b"/>
              <a:pathLst>
                <a:path w="2459" h="3535" extrusionOk="0">
                  <a:moveTo>
                    <a:pt x="687" y="1"/>
                  </a:moveTo>
                  <a:cubicBezTo>
                    <a:pt x="439" y="1"/>
                    <a:pt x="205" y="195"/>
                    <a:pt x="1" y="400"/>
                  </a:cubicBezTo>
                  <a:cubicBezTo>
                    <a:pt x="545" y="959"/>
                    <a:pt x="1046" y="1562"/>
                    <a:pt x="1355" y="2239"/>
                  </a:cubicBezTo>
                  <a:cubicBezTo>
                    <a:pt x="1531" y="2666"/>
                    <a:pt x="1723" y="3093"/>
                    <a:pt x="1782" y="3534"/>
                  </a:cubicBezTo>
                  <a:cubicBezTo>
                    <a:pt x="2017" y="3461"/>
                    <a:pt x="2208" y="3461"/>
                    <a:pt x="2458" y="3402"/>
                  </a:cubicBezTo>
                  <a:cubicBezTo>
                    <a:pt x="2149" y="2431"/>
                    <a:pt x="1782" y="1504"/>
                    <a:pt x="1355" y="591"/>
                  </a:cubicBezTo>
                  <a:cubicBezTo>
                    <a:pt x="1222" y="341"/>
                    <a:pt x="1105" y="91"/>
                    <a:pt x="854" y="32"/>
                  </a:cubicBezTo>
                  <a:cubicBezTo>
                    <a:pt x="798" y="10"/>
                    <a:pt x="742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724790" y="3468918"/>
              <a:ext cx="18064" cy="33681"/>
            </a:xfrm>
            <a:custGeom>
              <a:avLst/>
              <a:gdLst/>
              <a:ahLst/>
              <a:cxnLst/>
              <a:rect l="l" t="t" r="r" b="b"/>
              <a:pathLst>
                <a:path w="561" h="1046" extrusionOk="0">
                  <a:moveTo>
                    <a:pt x="119" y="1"/>
                  </a:moveTo>
                  <a:cubicBezTo>
                    <a:pt x="60" y="177"/>
                    <a:pt x="1" y="369"/>
                    <a:pt x="1" y="604"/>
                  </a:cubicBezTo>
                  <a:cubicBezTo>
                    <a:pt x="1" y="678"/>
                    <a:pt x="60" y="796"/>
                    <a:pt x="60" y="854"/>
                  </a:cubicBezTo>
                  <a:cubicBezTo>
                    <a:pt x="119" y="972"/>
                    <a:pt x="192" y="1046"/>
                    <a:pt x="251" y="1046"/>
                  </a:cubicBezTo>
                  <a:cubicBezTo>
                    <a:pt x="369" y="1046"/>
                    <a:pt x="486" y="913"/>
                    <a:pt x="486" y="796"/>
                  </a:cubicBezTo>
                  <a:cubicBezTo>
                    <a:pt x="560" y="737"/>
                    <a:pt x="486" y="604"/>
                    <a:pt x="428" y="486"/>
                  </a:cubicBezTo>
                  <a:cubicBezTo>
                    <a:pt x="369" y="310"/>
                    <a:pt x="251" y="119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782139" y="3484568"/>
              <a:ext cx="15681" cy="33681"/>
            </a:xfrm>
            <a:custGeom>
              <a:avLst/>
              <a:gdLst/>
              <a:ahLst/>
              <a:cxnLst/>
              <a:rect l="l" t="t" r="r" b="b"/>
              <a:pathLst>
                <a:path w="487" h="1046" extrusionOk="0">
                  <a:moveTo>
                    <a:pt x="59" y="0"/>
                  </a:moveTo>
                  <a:cubicBezTo>
                    <a:pt x="0" y="192"/>
                    <a:pt x="0" y="427"/>
                    <a:pt x="0" y="619"/>
                  </a:cubicBezTo>
                  <a:cubicBezTo>
                    <a:pt x="0" y="677"/>
                    <a:pt x="0" y="795"/>
                    <a:pt x="59" y="854"/>
                  </a:cubicBezTo>
                  <a:cubicBezTo>
                    <a:pt x="59" y="928"/>
                    <a:pt x="118" y="928"/>
                    <a:pt x="177" y="986"/>
                  </a:cubicBezTo>
                  <a:cubicBezTo>
                    <a:pt x="251" y="986"/>
                    <a:pt x="251" y="1045"/>
                    <a:pt x="310" y="1045"/>
                  </a:cubicBezTo>
                  <a:cubicBezTo>
                    <a:pt x="368" y="1045"/>
                    <a:pt x="427" y="986"/>
                    <a:pt x="486" y="928"/>
                  </a:cubicBezTo>
                  <a:lnTo>
                    <a:pt x="486" y="619"/>
                  </a:lnTo>
                  <a:lnTo>
                    <a:pt x="368" y="486"/>
                  </a:lnTo>
                  <a:cubicBezTo>
                    <a:pt x="310" y="310"/>
                    <a:pt x="177" y="118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847056" y="3510168"/>
              <a:ext cx="16164" cy="30397"/>
            </a:xfrm>
            <a:custGeom>
              <a:avLst/>
              <a:gdLst/>
              <a:ahLst/>
              <a:cxnLst/>
              <a:rect l="l" t="t" r="r" b="b"/>
              <a:pathLst>
                <a:path w="502" h="944" extrusionOk="0">
                  <a:moveTo>
                    <a:pt x="1" y="0"/>
                  </a:moveTo>
                  <a:cubicBezTo>
                    <a:pt x="1" y="250"/>
                    <a:pt x="74" y="559"/>
                    <a:pt x="192" y="795"/>
                  </a:cubicBezTo>
                  <a:cubicBezTo>
                    <a:pt x="192" y="855"/>
                    <a:pt x="269" y="943"/>
                    <a:pt x="330" y="943"/>
                  </a:cubicBezTo>
                  <a:cubicBezTo>
                    <a:pt x="344" y="943"/>
                    <a:pt x="357" y="938"/>
                    <a:pt x="369" y="927"/>
                  </a:cubicBezTo>
                  <a:cubicBezTo>
                    <a:pt x="442" y="927"/>
                    <a:pt x="501" y="868"/>
                    <a:pt x="501" y="795"/>
                  </a:cubicBezTo>
                  <a:lnTo>
                    <a:pt x="501" y="618"/>
                  </a:lnTo>
                  <a:cubicBezTo>
                    <a:pt x="369" y="368"/>
                    <a:pt x="251" y="13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868856" y="3455201"/>
              <a:ext cx="16132" cy="28239"/>
            </a:xfrm>
            <a:custGeom>
              <a:avLst/>
              <a:gdLst/>
              <a:ahLst/>
              <a:cxnLst/>
              <a:rect l="l" t="t" r="r" b="b"/>
              <a:pathLst>
                <a:path w="501" h="877" extrusionOk="0">
                  <a:moveTo>
                    <a:pt x="1" y="0"/>
                  </a:moveTo>
                  <a:lnTo>
                    <a:pt x="1" y="427"/>
                  </a:lnTo>
                  <a:cubicBezTo>
                    <a:pt x="1" y="545"/>
                    <a:pt x="1" y="736"/>
                    <a:pt x="133" y="854"/>
                  </a:cubicBezTo>
                  <a:cubicBezTo>
                    <a:pt x="165" y="869"/>
                    <a:pt x="200" y="877"/>
                    <a:pt x="237" y="877"/>
                  </a:cubicBezTo>
                  <a:cubicBezTo>
                    <a:pt x="338" y="877"/>
                    <a:pt x="447" y="822"/>
                    <a:pt x="501" y="736"/>
                  </a:cubicBezTo>
                  <a:cubicBezTo>
                    <a:pt x="501" y="603"/>
                    <a:pt x="427" y="486"/>
                    <a:pt x="369" y="368"/>
                  </a:cubicBezTo>
                  <a:cubicBezTo>
                    <a:pt x="251" y="236"/>
                    <a:pt x="133" y="1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920506" y="3480768"/>
              <a:ext cx="19481" cy="28948"/>
            </a:xfrm>
            <a:custGeom>
              <a:avLst/>
              <a:gdLst/>
              <a:ahLst/>
              <a:cxnLst/>
              <a:rect l="l" t="t" r="r" b="b"/>
              <a:pathLst>
                <a:path w="605" h="899" extrusionOk="0">
                  <a:moveTo>
                    <a:pt x="60" y="1"/>
                  </a:moveTo>
                  <a:cubicBezTo>
                    <a:pt x="60" y="177"/>
                    <a:pt x="1" y="369"/>
                    <a:pt x="60" y="486"/>
                  </a:cubicBezTo>
                  <a:cubicBezTo>
                    <a:pt x="60" y="678"/>
                    <a:pt x="177" y="795"/>
                    <a:pt x="295" y="854"/>
                  </a:cubicBezTo>
                  <a:cubicBezTo>
                    <a:pt x="332" y="884"/>
                    <a:pt x="380" y="898"/>
                    <a:pt x="426" y="898"/>
                  </a:cubicBezTo>
                  <a:cubicBezTo>
                    <a:pt x="472" y="898"/>
                    <a:pt x="516" y="884"/>
                    <a:pt x="545" y="854"/>
                  </a:cubicBezTo>
                  <a:cubicBezTo>
                    <a:pt x="545" y="854"/>
                    <a:pt x="604" y="795"/>
                    <a:pt x="604" y="737"/>
                  </a:cubicBezTo>
                  <a:cubicBezTo>
                    <a:pt x="604" y="545"/>
                    <a:pt x="486" y="369"/>
                    <a:pt x="369" y="236"/>
                  </a:cubicBezTo>
                  <a:cubicBezTo>
                    <a:pt x="295" y="177"/>
                    <a:pt x="177" y="60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16255" y="3545685"/>
              <a:ext cx="18032" cy="28014"/>
            </a:xfrm>
            <a:custGeom>
              <a:avLst/>
              <a:gdLst/>
              <a:ahLst/>
              <a:cxnLst/>
              <a:rect l="l" t="t" r="r" b="b"/>
              <a:pathLst>
                <a:path w="560" h="870" extrusionOk="0">
                  <a:moveTo>
                    <a:pt x="59" y="1"/>
                  </a:moveTo>
                  <a:cubicBezTo>
                    <a:pt x="0" y="192"/>
                    <a:pt x="0" y="310"/>
                    <a:pt x="0" y="501"/>
                  </a:cubicBezTo>
                  <a:cubicBezTo>
                    <a:pt x="0" y="678"/>
                    <a:pt x="133" y="796"/>
                    <a:pt x="250" y="869"/>
                  </a:cubicBezTo>
                  <a:lnTo>
                    <a:pt x="368" y="869"/>
                  </a:lnTo>
                  <a:cubicBezTo>
                    <a:pt x="427" y="869"/>
                    <a:pt x="427" y="869"/>
                    <a:pt x="501" y="796"/>
                  </a:cubicBezTo>
                  <a:lnTo>
                    <a:pt x="501" y="737"/>
                  </a:lnTo>
                  <a:cubicBezTo>
                    <a:pt x="559" y="619"/>
                    <a:pt x="427" y="501"/>
                    <a:pt x="368" y="369"/>
                  </a:cubicBezTo>
                  <a:cubicBezTo>
                    <a:pt x="309" y="251"/>
                    <a:pt x="192" y="13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833306" y="3575567"/>
              <a:ext cx="18064" cy="26855"/>
            </a:xfrm>
            <a:custGeom>
              <a:avLst/>
              <a:gdLst/>
              <a:ahLst/>
              <a:cxnLst/>
              <a:rect l="l" t="t" r="r" b="b"/>
              <a:pathLst>
                <a:path w="561" h="834" extrusionOk="0">
                  <a:moveTo>
                    <a:pt x="1" y="0"/>
                  </a:moveTo>
                  <a:cubicBezTo>
                    <a:pt x="60" y="118"/>
                    <a:pt x="1" y="236"/>
                    <a:pt x="1" y="427"/>
                  </a:cubicBezTo>
                  <a:cubicBezTo>
                    <a:pt x="1" y="545"/>
                    <a:pt x="60" y="677"/>
                    <a:pt x="192" y="795"/>
                  </a:cubicBezTo>
                  <a:cubicBezTo>
                    <a:pt x="217" y="819"/>
                    <a:pt x="261" y="833"/>
                    <a:pt x="310" y="833"/>
                  </a:cubicBezTo>
                  <a:cubicBezTo>
                    <a:pt x="380" y="833"/>
                    <a:pt x="458" y="805"/>
                    <a:pt x="501" y="736"/>
                  </a:cubicBezTo>
                  <a:cubicBezTo>
                    <a:pt x="560" y="677"/>
                    <a:pt x="501" y="545"/>
                    <a:pt x="501" y="486"/>
                  </a:cubicBezTo>
                  <a:cubicBezTo>
                    <a:pt x="428" y="309"/>
                    <a:pt x="310" y="177"/>
                    <a:pt x="192" y="59"/>
                  </a:cubicBezTo>
                  <a:cubicBezTo>
                    <a:pt x="133" y="59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946105" y="3425319"/>
              <a:ext cx="13782" cy="29914"/>
            </a:xfrm>
            <a:custGeom>
              <a:avLst/>
              <a:gdLst/>
              <a:ahLst/>
              <a:cxnLst/>
              <a:rect l="l" t="t" r="r" b="b"/>
              <a:pathLst>
                <a:path w="428" h="929" extrusionOk="0">
                  <a:moveTo>
                    <a:pt x="0" y="1"/>
                  </a:moveTo>
                  <a:lnTo>
                    <a:pt x="0" y="369"/>
                  </a:lnTo>
                  <a:cubicBezTo>
                    <a:pt x="0" y="560"/>
                    <a:pt x="0" y="678"/>
                    <a:pt x="59" y="796"/>
                  </a:cubicBezTo>
                  <a:cubicBezTo>
                    <a:pt x="118" y="854"/>
                    <a:pt x="177" y="928"/>
                    <a:pt x="309" y="928"/>
                  </a:cubicBezTo>
                  <a:cubicBezTo>
                    <a:pt x="368" y="854"/>
                    <a:pt x="427" y="796"/>
                    <a:pt x="427" y="678"/>
                  </a:cubicBezTo>
                  <a:cubicBezTo>
                    <a:pt x="427" y="619"/>
                    <a:pt x="368" y="487"/>
                    <a:pt x="309" y="428"/>
                  </a:cubicBezTo>
                  <a:cubicBezTo>
                    <a:pt x="236" y="310"/>
                    <a:pt x="118" y="1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716740" y="3541917"/>
              <a:ext cx="19932" cy="29399"/>
            </a:xfrm>
            <a:custGeom>
              <a:avLst/>
              <a:gdLst/>
              <a:ahLst/>
              <a:cxnLst/>
              <a:rect l="l" t="t" r="r" b="b"/>
              <a:pathLst>
                <a:path w="619" h="913" extrusionOk="0">
                  <a:moveTo>
                    <a:pt x="74" y="0"/>
                  </a:moveTo>
                  <a:cubicBezTo>
                    <a:pt x="1" y="118"/>
                    <a:pt x="1" y="250"/>
                    <a:pt x="1" y="368"/>
                  </a:cubicBezTo>
                  <a:cubicBezTo>
                    <a:pt x="1" y="545"/>
                    <a:pt x="74" y="795"/>
                    <a:pt x="251" y="854"/>
                  </a:cubicBezTo>
                  <a:cubicBezTo>
                    <a:pt x="310" y="913"/>
                    <a:pt x="310" y="913"/>
                    <a:pt x="369" y="913"/>
                  </a:cubicBezTo>
                  <a:lnTo>
                    <a:pt x="501" y="913"/>
                  </a:lnTo>
                  <a:cubicBezTo>
                    <a:pt x="501" y="854"/>
                    <a:pt x="501" y="854"/>
                    <a:pt x="560" y="795"/>
                  </a:cubicBezTo>
                  <a:cubicBezTo>
                    <a:pt x="619" y="677"/>
                    <a:pt x="501" y="545"/>
                    <a:pt x="369" y="427"/>
                  </a:cubicBezTo>
                  <a:cubicBezTo>
                    <a:pt x="251" y="309"/>
                    <a:pt x="192" y="177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774089" y="3587385"/>
              <a:ext cx="19932" cy="29431"/>
            </a:xfrm>
            <a:custGeom>
              <a:avLst/>
              <a:gdLst/>
              <a:ahLst/>
              <a:cxnLst/>
              <a:rect l="l" t="t" r="r" b="b"/>
              <a:pathLst>
                <a:path w="619" h="914" extrusionOk="0">
                  <a:moveTo>
                    <a:pt x="59" y="1"/>
                  </a:moveTo>
                  <a:cubicBezTo>
                    <a:pt x="0" y="178"/>
                    <a:pt x="0" y="369"/>
                    <a:pt x="59" y="545"/>
                  </a:cubicBezTo>
                  <a:cubicBezTo>
                    <a:pt x="133" y="737"/>
                    <a:pt x="250" y="913"/>
                    <a:pt x="427" y="913"/>
                  </a:cubicBezTo>
                  <a:lnTo>
                    <a:pt x="560" y="913"/>
                  </a:lnTo>
                  <a:cubicBezTo>
                    <a:pt x="618" y="796"/>
                    <a:pt x="560" y="678"/>
                    <a:pt x="560" y="545"/>
                  </a:cubicBezTo>
                  <a:cubicBezTo>
                    <a:pt x="501" y="487"/>
                    <a:pt x="427" y="369"/>
                    <a:pt x="368" y="310"/>
                  </a:cubicBezTo>
                  <a:cubicBezTo>
                    <a:pt x="309" y="178"/>
                    <a:pt x="192" y="60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884956" y="3604934"/>
              <a:ext cx="17581" cy="27982"/>
            </a:xfrm>
            <a:custGeom>
              <a:avLst/>
              <a:gdLst/>
              <a:ahLst/>
              <a:cxnLst/>
              <a:rect l="l" t="t" r="r" b="b"/>
              <a:pathLst>
                <a:path w="546" h="869" extrusionOk="0">
                  <a:moveTo>
                    <a:pt x="1" y="0"/>
                  </a:moveTo>
                  <a:lnTo>
                    <a:pt x="1" y="501"/>
                  </a:lnTo>
                  <a:cubicBezTo>
                    <a:pt x="60" y="677"/>
                    <a:pt x="178" y="869"/>
                    <a:pt x="369" y="869"/>
                  </a:cubicBezTo>
                  <a:lnTo>
                    <a:pt x="428" y="869"/>
                  </a:lnTo>
                  <a:lnTo>
                    <a:pt x="487" y="795"/>
                  </a:lnTo>
                  <a:cubicBezTo>
                    <a:pt x="545" y="619"/>
                    <a:pt x="428" y="427"/>
                    <a:pt x="369" y="310"/>
                  </a:cubicBezTo>
                  <a:cubicBezTo>
                    <a:pt x="236" y="192"/>
                    <a:pt x="119" y="5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855106" y="3662284"/>
              <a:ext cx="18064" cy="25599"/>
            </a:xfrm>
            <a:custGeom>
              <a:avLst/>
              <a:gdLst/>
              <a:ahLst/>
              <a:cxnLst/>
              <a:rect l="l" t="t" r="r" b="b"/>
              <a:pathLst>
                <a:path w="561" h="795" extrusionOk="0">
                  <a:moveTo>
                    <a:pt x="60" y="0"/>
                  </a:moveTo>
                  <a:cubicBezTo>
                    <a:pt x="1" y="191"/>
                    <a:pt x="1" y="309"/>
                    <a:pt x="60" y="486"/>
                  </a:cubicBezTo>
                  <a:cubicBezTo>
                    <a:pt x="119" y="677"/>
                    <a:pt x="251" y="795"/>
                    <a:pt x="369" y="795"/>
                  </a:cubicBezTo>
                  <a:lnTo>
                    <a:pt x="486" y="795"/>
                  </a:lnTo>
                  <a:lnTo>
                    <a:pt x="486" y="736"/>
                  </a:lnTo>
                  <a:cubicBezTo>
                    <a:pt x="560" y="618"/>
                    <a:pt x="486" y="486"/>
                    <a:pt x="428" y="368"/>
                  </a:cubicBezTo>
                  <a:cubicBezTo>
                    <a:pt x="369" y="309"/>
                    <a:pt x="251" y="191"/>
                    <a:pt x="192" y="59"/>
                  </a:cubicBezTo>
                  <a:cubicBezTo>
                    <a:pt x="119" y="59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985422" y="3526268"/>
              <a:ext cx="13782" cy="26565"/>
            </a:xfrm>
            <a:custGeom>
              <a:avLst/>
              <a:gdLst/>
              <a:ahLst/>
              <a:cxnLst/>
              <a:rect l="l" t="t" r="r" b="b"/>
              <a:pathLst>
                <a:path w="428" h="825" extrusionOk="0">
                  <a:moveTo>
                    <a:pt x="60" y="1"/>
                  </a:moveTo>
                  <a:cubicBezTo>
                    <a:pt x="60" y="118"/>
                    <a:pt x="1" y="236"/>
                    <a:pt x="1" y="368"/>
                  </a:cubicBezTo>
                  <a:cubicBezTo>
                    <a:pt x="1" y="486"/>
                    <a:pt x="1" y="663"/>
                    <a:pt x="60" y="736"/>
                  </a:cubicBezTo>
                  <a:cubicBezTo>
                    <a:pt x="89" y="795"/>
                    <a:pt x="152" y="825"/>
                    <a:pt x="214" y="825"/>
                  </a:cubicBezTo>
                  <a:cubicBezTo>
                    <a:pt x="277" y="825"/>
                    <a:pt x="339" y="795"/>
                    <a:pt x="369" y="736"/>
                  </a:cubicBezTo>
                  <a:cubicBezTo>
                    <a:pt x="428" y="736"/>
                    <a:pt x="428" y="663"/>
                    <a:pt x="428" y="604"/>
                  </a:cubicBezTo>
                  <a:cubicBezTo>
                    <a:pt x="369" y="486"/>
                    <a:pt x="369" y="427"/>
                    <a:pt x="310" y="368"/>
                  </a:cubicBezTo>
                  <a:cubicBezTo>
                    <a:pt x="251" y="236"/>
                    <a:pt x="119" y="118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"/>
          <p:cNvSpPr/>
          <p:nvPr/>
        </p:nvSpPr>
        <p:spPr>
          <a:xfrm>
            <a:off x="8308934" y="141490"/>
            <a:ext cx="463970" cy="452088"/>
          </a:xfrm>
          <a:custGeom>
            <a:avLst/>
            <a:gdLst/>
            <a:ahLst/>
            <a:cxnLst/>
            <a:rect l="l" t="t" r="r" b="b"/>
            <a:pathLst>
              <a:path w="14409" h="14040" extrusionOk="0">
                <a:moveTo>
                  <a:pt x="5923" y="1"/>
                </a:moveTo>
                <a:cubicBezTo>
                  <a:pt x="5294" y="1"/>
                  <a:pt x="4681" y="103"/>
                  <a:pt x="4107" y="379"/>
                </a:cubicBezTo>
                <a:cubicBezTo>
                  <a:pt x="3547" y="688"/>
                  <a:pt x="3121" y="1115"/>
                  <a:pt x="2694" y="1541"/>
                </a:cubicBezTo>
                <a:cubicBezTo>
                  <a:pt x="118" y="4543"/>
                  <a:pt x="1" y="9385"/>
                  <a:pt x="2444" y="12520"/>
                </a:cubicBezTo>
                <a:cubicBezTo>
                  <a:pt x="2753" y="12947"/>
                  <a:pt x="3179" y="13314"/>
                  <a:pt x="3621" y="13623"/>
                </a:cubicBezTo>
                <a:cubicBezTo>
                  <a:pt x="4131" y="13916"/>
                  <a:pt x="4685" y="14039"/>
                  <a:pt x="5251" y="14039"/>
                </a:cubicBezTo>
                <a:cubicBezTo>
                  <a:pt x="6448" y="14039"/>
                  <a:pt x="7699" y="13488"/>
                  <a:pt x="8698" y="12829"/>
                </a:cubicBezTo>
                <a:cubicBezTo>
                  <a:pt x="10420" y="11666"/>
                  <a:pt x="11833" y="10195"/>
                  <a:pt x="13054" y="8532"/>
                </a:cubicBezTo>
                <a:cubicBezTo>
                  <a:pt x="13613" y="7678"/>
                  <a:pt x="14158" y="6751"/>
                  <a:pt x="14290" y="5706"/>
                </a:cubicBezTo>
                <a:cubicBezTo>
                  <a:pt x="14408" y="4911"/>
                  <a:pt x="14217" y="4117"/>
                  <a:pt x="13849" y="3440"/>
                </a:cubicBezTo>
                <a:cubicBezTo>
                  <a:pt x="12878" y="1600"/>
                  <a:pt x="10670" y="997"/>
                  <a:pt x="8698" y="438"/>
                </a:cubicBezTo>
                <a:cubicBezTo>
                  <a:pt x="7790" y="219"/>
                  <a:pt x="6840" y="1"/>
                  <a:pt x="592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"/>
          <p:cNvSpPr/>
          <p:nvPr/>
        </p:nvSpPr>
        <p:spPr>
          <a:xfrm>
            <a:off x="8496599" y="82595"/>
            <a:ext cx="266326" cy="191461"/>
          </a:xfrm>
          <a:custGeom>
            <a:avLst/>
            <a:gdLst/>
            <a:ahLst/>
            <a:cxnLst/>
            <a:rect l="l" t="t" r="r" b="b"/>
            <a:pathLst>
              <a:path w="8271" h="5946" extrusionOk="0">
                <a:moveTo>
                  <a:pt x="736" y="0"/>
                </a:moveTo>
                <a:lnTo>
                  <a:pt x="736" y="0"/>
                </a:lnTo>
                <a:cubicBezTo>
                  <a:pt x="854" y="854"/>
                  <a:pt x="1398" y="1590"/>
                  <a:pt x="2075" y="2149"/>
                </a:cubicBezTo>
                <a:cubicBezTo>
                  <a:pt x="1472" y="2517"/>
                  <a:pt x="736" y="2693"/>
                  <a:pt x="0" y="2752"/>
                </a:cubicBezTo>
                <a:cubicBezTo>
                  <a:pt x="549" y="3194"/>
                  <a:pt x="1235" y="3419"/>
                  <a:pt x="1907" y="3419"/>
                </a:cubicBezTo>
                <a:cubicBezTo>
                  <a:pt x="2352" y="3419"/>
                  <a:pt x="2792" y="3320"/>
                  <a:pt x="3179" y="3120"/>
                </a:cubicBezTo>
                <a:lnTo>
                  <a:pt x="3179" y="3120"/>
                </a:lnTo>
                <a:cubicBezTo>
                  <a:pt x="2870" y="3738"/>
                  <a:pt x="2384" y="4297"/>
                  <a:pt x="1840" y="4783"/>
                </a:cubicBezTo>
                <a:cubicBezTo>
                  <a:pt x="2944" y="4783"/>
                  <a:pt x="3974" y="4297"/>
                  <a:pt x="4710" y="3488"/>
                </a:cubicBezTo>
                <a:cubicBezTo>
                  <a:pt x="4842" y="4356"/>
                  <a:pt x="5210" y="5210"/>
                  <a:pt x="5755" y="5946"/>
                </a:cubicBezTo>
                <a:cubicBezTo>
                  <a:pt x="6005" y="5210"/>
                  <a:pt x="6005" y="4415"/>
                  <a:pt x="5887" y="3679"/>
                </a:cubicBezTo>
                <a:lnTo>
                  <a:pt x="5887" y="3679"/>
                </a:lnTo>
                <a:cubicBezTo>
                  <a:pt x="6309" y="3989"/>
                  <a:pt x="6838" y="4155"/>
                  <a:pt x="7372" y="4155"/>
                </a:cubicBezTo>
                <a:cubicBezTo>
                  <a:pt x="7676" y="4155"/>
                  <a:pt x="7982" y="4101"/>
                  <a:pt x="8271" y="3988"/>
                </a:cubicBezTo>
                <a:cubicBezTo>
                  <a:pt x="7417" y="3797"/>
                  <a:pt x="6682" y="3429"/>
                  <a:pt x="6005" y="2944"/>
                </a:cubicBezTo>
                <a:cubicBezTo>
                  <a:pt x="6490" y="2752"/>
                  <a:pt x="6991" y="2458"/>
                  <a:pt x="7285" y="2016"/>
                </a:cubicBezTo>
                <a:lnTo>
                  <a:pt x="7285" y="2016"/>
                </a:lnTo>
                <a:cubicBezTo>
                  <a:pt x="6907" y="2076"/>
                  <a:pt x="6525" y="2105"/>
                  <a:pt x="6141" y="2105"/>
                </a:cubicBezTo>
                <a:cubicBezTo>
                  <a:pt x="4164" y="2105"/>
                  <a:pt x="2166" y="1332"/>
                  <a:pt x="736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"/>
          <p:cNvSpPr/>
          <p:nvPr/>
        </p:nvSpPr>
        <p:spPr>
          <a:xfrm>
            <a:off x="8607015" y="37965"/>
            <a:ext cx="47398" cy="125677"/>
          </a:xfrm>
          <a:custGeom>
            <a:avLst/>
            <a:gdLst/>
            <a:ahLst/>
            <a:cxnLst/>
            <a:rect l="l" t="t" r="r" b="b"/>
            <a:pathLst>
              <a:path w="1472" h="3903" extrusionOk="0">
                <a:moveTo>
                  <a:pt x="722" y="0"/>
                </a:moveTo>
                <a:cubicBezTo>
                  <a:pt x="609" y="0"/>
                  <a:pt x="488" y="13"/>
                  <a:pt x="368" y="32"/>
                </a:cubicBezTo>
                <a:cubicBezTo>
                  <a:pt x="545" y="768"/>
                  <a:pt x="545" y="1563"/>
                  <a:pt x="427" y="2299"/>
                </a:cubicBezTo>
                <a:cubicBezTo>
                  <a:pt x="368" y="2740"/>
                  <a:pt x="250" y="3226"/>
                  <a:pt x="0" y="3594"/>
                </a:cubicBezTo>
                <a:cubicBezTo>
                  <a:pt x="250" y="3711"/>
                  <a:pt x="427" y="3770"/>
                  <a:pt x="677" y="3903"/>
                </a:cubicBezTo>
                <a:cubicBezTo>
                  <a:pt x="986" y="2917"/>
                  <a:pt x="1222" y="1931"/>
                  <a:pt x="1413" y="959"/>
                </a:cubicBezTo>
                <a:cubicBezTo>
                  <a:pt x="1413" y="709"/>
                  <a:pt x="1472" y="400"/>
                  <a:pt x="1281" y="224"/>
                </a:cubicBezTo>
                <a:cubicBezTo>
                  <a:pt x="1162" y="55"/>
                  <a:pt x="956" y="0"/>
                  <a:pt x="72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"/>
          <p:cNvSpPr/>
          <p:nvPr/>
        </p:nvSpPr>
        <p:spPr>
          <a:xfrm>
            <a:off x="8427400" y="274028"/>
            <a:ext cx="19481" cy="31298"/>
          </a:xfrm>
          <a:custGeom>
            <a:avLst/>
            <a:gdLst/>
            <a:ahLst/>
            <a:cxnLst/>
            <a:rect l="l" t="t" r="r" b="b"/>
            <a:pathLst>
              <a:path w="605" h="972" extrusionOk="0">
                <a:moveTo>
                  <a:pt x="604" y="1"/>
                </a:moveTo>
                <a:lnTo>
                  <a:pt x="604" y="1"/>
                </a:lnTo>
                <a:cubicBezTo>
                  <a:pt x="428" y="118"/>
                  <a:pt x="236" y="251"/>
                  <a:pt x="177" y="427"/>
                </a:cubicBezTo>
                <a:cubicBezTo>
                  <a:pt x="118" y="486"/>
                  <a:pt x="60" y="619"/>
                  <a:pt x="1" y="678"/>
                </a:cubicBezTo>
                <a:cubicBezTo>
                  <a:pt x="1" y="737"/>
                  <a:pt x="1" y="854"/>
                  <a:pt x="118" y="928"/>
                </a:cubicBezTo>
                <a:cubicBezTo>
                  <a:pt x="148" y="957"/>
                  <a:pt x="196" y="972"/>
                  <a:pt x="251" y="972"/>
                </a:cubicBezTo>
                <a:cubicBezTo>
                  <a:pt x="306" y="972"/>
                  <a:pt x="369" y="957"/>
                  <a:pt x="428" y="928"/>
                </a:cubicBezTo>
                <a:cubicBezTo>
                  <a:pt x="486" y="795"/>
                  <a:pt x="545" y="678"/>
                  <a:pt x="545" y="560"/>
                </a:cubicBezTo>
                <a:cubicBezTo>
                  <a:pt x="604" y="369"/>
                  <a:pt x="604" y="192"/>
                  <a:pt x="604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8466749" y="317628"/>
            <a:ext cx="15649" cy="33681"/>
          </a:xfrm>
          <a:custGeom>
            <a:avLst/>
            <a:gdLst/>
            <a:ahLst/>
            <a:cxnLst/>
            <a:rect l="l" t="t" r="r" b="b"/>
            <a:pathLst>
              <a:path w="486" h="1046" extrusionOk="0">
                <a:moveTo>
                  <a:pt x="427" y="1"/>
                </a:moveTo>
                <a:cubicBezTo>
                  <a:pt x="309" y="177"/>
                  <a:pt x="192" y="369"/>
                  <a:pt x="59" y="486"/>
                </a:cubicBezTo>
                <a:cubicBezTo>
                  <a:pt x="59" y="545"/>
                  <a:pt x="0" y="604"/>
                  <a:pt x="0" y="736"/>
                </a:cubicBezTo>
                <a:lnTo>
                  <a:pt x="0" y="854"/>
                </a:lnTo>
                <a:cubicBezTo>
                  <a:pt x="0" y="913"/>
                  <a:pt x="59" y="972"/>
                  <a:pt x="59" y="1045"/>
                </a:cubicBezTo>
                <a:cubicBezTo>
                  <a:pt x="118" y="1045"/>
                  <a:pt x="250" y="1045"/>
                  <a:pt x="309" y="972"/>
                </a:cubicBezTo>
                <a:cubicBezTo>
                  <a:pt x="368" y="972"/>
                  <a:pt x="427" y="854"/>
                  <a:pt x="427" y="795"/>
                </a:cubicBezTo>
                <a:cubicBezTo>
                  <a:pt x="427" y="736"/>
                  <a:pt x="486" y="678"/>
                  <a:pt x="486" y="604"/>
                </a:cubicBezTo>
                <a:cubicBezTo>
                  <a:pt x="486" y="427"/>
                  <a:pt x="486" y="236"/>
                  <a:pt x="42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"/>
          <p:cNvSpPr/>
          <p:nvPr/>
        </p:nvSpPr>
        <p:spPr>
          <a:xfrm>
            <a:off x="8508449" y="376877"/>
            <a:ext cx="13782" cy="31298"/>
          </a:xfrm>
          <a:custGeom>
            <a:avLst/>
            <a:gdLst/>
            <a:ahLst/>
            <a:cxnLst/>
            <a:rect l="l" t="t" r="r" b="b"/>
            <a:pathLst>
              <a:path w="428" h="972" extrusionOk="0">
                <a:moveTo>
                  <a:pt x="368" y="0"/>
                </a:moveTo>
                <a:cubicBezTo>
                  <a:pt x="177" y="177"/>
                  <a:pt x="59" y="427"/>
                  <a:pt x="0" y="736"/>
                </a:cubicBezTo>
                <a:cubicBezTo>
                  <a:pt x="0" y="795"/>
                  <a:pt x="0" y="913"/>
                  <a:pt x="59" y="971"/>
                </a:cubicBezTo>
                <a:cubicBezTo>
                  <a:pt x="118" y="971"/>
                  <a:pt x="236" y="971"/>
                  <a:pt x="236" y="913"/>
                </a:cubicBezTo>
                <a:cubicBezTo>
                  <a:pt x="295" y="854"/>
                  <a:pt x="368" y="795"/>
                  <a:pt x="368" y="736"/>
                </a:cubicBezTo>
                <a:cubicBezTo>
                  <a:pt x="427" y="486"/>
                  <a:pt x="427" y="236"/>
                  <a:pt x="36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"/>
          <p:cNvSpPr/>
          <p:nvPr/>
        </p:nvSpPr>
        <p:spPr>
          <a:xfrm>
            <a:off x="8555816" y="343228"/>
            <a:ext cx="15681" cy="29785"/>
          </a:xfrm>
          <a:custGeom>
            <a:avLst/>
            <a:gdLst/>
            <a:ahLst/>
            <a:cxnLst/>
            <a:rect l="l" t="t" r="r" b="b"/>
            <a:pathLst>
              <a:path w="487" h="925" extrusionOk="0">
                <a:moveTo>
                  <a:pt x="428" y="0"/>
                </a:moveTo>
                <a:cubicBezTo>
                  <a:pt x="295" y="118"/>
                  <a:pt x="236" y="250"/>
                  <a:pt x="178" y="368"/>
                </a:cubicBezTo>
                <a:cubicBezTo>
                  <a:pt x="60" y="486"/>
                  <a:pt x="1" y="618"/>
                  <a:pt x="1" y="795"/>
                </a:cubicBezTo>
                <a:cubicBezTo>
                  <a:pt x="38" y="868"/>
                  <a:pt x="120" y="924"/>
                  <a:pt x="209" y="924"/>
                </a:cubicBezTo>
                <a:cubicBezTo>
                  <a:pt x="263" y="924"/>
                  <a:pt x="319" y="904"/>
                  <a:pt x="369" y="854"/>
                </a:cubicBezTo>
                <a:cubicBezTo>
                  <a:pt x="487" y="795"/>
                  <a:pt x="487" y="677"/>
                  <a:pt x="428" y="486"/>
                </a:cubicBezTo>
                <a:lnTo>
                  <a:pt x="428" y="0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"/>
          <p:cNvSpPr/>
          <p:nvPr/>
        </p:nvSpPr>
        <p:spPr>
          <a:xfrm>
            <a:off x="8585215" y="394395"/>
            <a:ext cx="15649" cy="32586"/>
          </a:xfrm>
          <a:custGeom>
            <a:avLst/>
            <a:gdLst/>
            <a:ahLst/>
            <a:cxnLst/>
            <a:rect l="l" t="t" r="r" b="b"/>
            <a:pathLst>
              <a:path w="486" h="1012" extrusionOk="0">
                <a:moveTo>
                  <a:pt x="368" y="1"/>
                </a:moveTo>
                <a:lnTo>
                  <a:pt x="368" y="60"/>
                </a:lnTo>
                <a:cubicBezTo>
                  <a:pt x="251" y="192"/>
                  <a:pt x="118" y="251"/>
                  <a:pt x="59" y="427"/>
                </a:cubicBezTo>
                <a:cubicBezTo>
                  <a:pt x="0" y="560"/>
                  <a:pt x="0" y="736"/>
                  <a:pt x="59" y="928"/>
                </a:cubicBezTo>
                <a:cubicBezTo>
                  <a:pt x="101" y="969"/>
                  <a:pt x="150" y="1011"/>
                  <a:pt x="196" y="1011"/>
                </a:cubicBezTo>
                <a:cubicBezTo>
                  <a:pt x="215" y="1011"/>
                  <a:pt x="233" y="1004"/>
                  <a:pt x="251" y="987"/>
                </a:cubicBezTo>
                <a:cubicBezTo>
                  <a:pt x="309" y="987"/>
                  <a:pt x="368" y="987"/>
                  <a:pt x="368" y="928"/>
                </a:cubicBezTo>
                <a:cubicBezTo>
                  <a:pt x="486" y="795"/>
                  <a:pt x="486" y="619"/>
                  <a:pt x="486" y="427"/>
                </a:cubicBezTo>
                <a:cubicBezTo>
                  <a:pt x="427" y="310"/>
                  <a:pt x="427" y="192"/>
                  <a:pt x="427" y="60"/>
                </a:cubicBezTo>
                <a:cubicBezTo>
                  <a:pt x="427" y="60"/>
                  <a:pt x="427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"/>
          <p:cNvSpPr/>
          <p:nvPr/>
        </p:nvSpPr>
        <p:spPr>
          <a:xfrm>
            <a:off x="8541616" y="446044"/>
            <a:ext cx="16132" cy="29431"/>
          </a:xfrm>
          <a:custGeom>
            <a:avLst/>
            <a:gdLst/>
            <a:ahLst/>
            <a:cxnLst/>
            <a:rect l="l" t="t" r="r" b="b"/>
            <a:pathLst>
              <a:path w="501" h="914" extrusionOk="0">
                <a:moveTo>
                  <a:pt x="442" y="1"/>
                </a:moveTo>
                <a:cubicBezTo>
                  <a:pt x="309" y="118"/>
                  <a:pt x="192" y="236"/>
                  <a:pt x="133" y="369"/>
                </a:cubicBezTo>
                <a:cubicBezTo>
                  <a:pt x="74" y="486"/>
                  <a:pt x="0" y="663"/>
                  <a:pt x="133" y="795"/>
                </a:cubicBezTo>
                <a:cubicBezTo>
                  <a:pt x="133" y="854"/>
                  <a:pt x="192" y="854"/>
                  <a:pt x="251" y="913"/>
                </a:cubicBezTo>
                <a:lnTo>
                  <a:pt x="309" y="913"/>
                </a:lnTo>
                <a:cubicBezTo>
                  <a:pt x="368" y="913"/>
                  <a:pt x="368" y="854"/>
                  <a:pt x="442" y="854"/>
                </a:cubicBezTo>
                <a:cubicBezTo>
                  <a:pt x="501" y="737"/>
                  <a:pt x="501" y="604"/>
                  <a:pt x="501" y="486"/>
                </a:cubicBezTo>
                <a:cubicBezTo>
                  <a:pt x="501" y="369"/>
                  <a:pt x="442" y="177"/>
                  <a:pt x="442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"/>
          <p:cNvSpPr/>
          <p:nvPr/>
        </p:nvSpPr>
        <p:spPr>
          <a:xfrm>
            <a:off x="8458699" y="422345"/>
            <a:ext cx="16132" cy="28239"/>
          </a:xfrm>
          <a:custGeom>
            <a:avLst/>
            <a:gdLst/>
            <a:ahLst/>
            <a:cxnLst/>
            <a:rect l="l" t="t" r="r" b="b"/>
            <a:pathLst>
              <a:path w="501" h="877" extrusionOk="0">
                <a:moveTo>
                  <a:pt x="368" y="1"/>
                </a:moveTo>
                <a:cubicBezTo>
                  <a:pt x="309" y="119"/>
                  <a:pt x="191" y="178"/>
                  <a:pt x="132" y="295"/>
                </a:cubicBezTo>
                <a:cubicBezTo>
                  <a:pt x="74" y="428"/>
                  <a:pt x="0" y="545"/>
                  <a:pt x="0" y="663"/>
                </a:cubicBezTo>
                <a:cubicBezTo>
                  <a:pt x="56" y="807"/>
                  <a:pt x="169" y="876"/>
                  <a:pt x="247" y="876"/>
                </a:cubicBezTo>
                <a:cubicBezTo>
                  <a:pt x="273" y="876"/>
                  <a:pt x="295" y="869"/>
                  <a:pt x="309" y="854"/>
                </a:cubicBezTo>
                <a:cubicBezTo>
                  <a:pt x="442" y="796"/>
                  <a:pt x="442" y="737"/>
                  <a:pt x="442" y="604"/>
                </a:cubicBezTo>
                <a:cubicBezTo>
                  <a:pt x="500" y="487"/>
                  <a:pt x="442" y="295"/>
                  <a:pt x="442" y="119"/>
                </a:cubicBezTo>
                <a:cubicBezTo>
                  <a:pt x="442" y="60"/>
                  <a:pt x="442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8634483" y="365028"/>
            <a:ext cx="13782" cy="28304"/>
          </a:xfrm>
          <a:custGeom>
            <a:avLst/>
            <a:gdLst/>
            <a:ahLst/>
            <a:cxnLst/>
            <a:rect l="l" t="t" r="r" b="b"/>
            <a:pathLst>
              <a:path w="428" h="879" extrusionOk="0">
                <a:moveTo>
                  <a:pt x="428" y="0"/>
                </a:moveTo>
                <a:cubicBezTo>
                  <a:pt x="369" y="59"/>
                  <a:pt x="251" y="177"/>
                  <a:pt x="192" y="236"/>
                </a:cubicBezTo>
                <a:cubicBezTo>
                  <a:pt x="133" y="368"/>
                  <a:pt x="1" y="486"/>
                  <a:pt x="1" y="677"/>
                </a:cubicBezTo>
                <a:cubicBezTo>
                  <a:pt x="60" y="736"/>
                  <a:pt x="60" y="795"/>
                  <a:pt x="133" y="854"/>
                </a:cubicBezTo>
                <a:cubicBezTo>
                  <a:pt x="168" y="871"/>
                  <a:pt x="197" y="878"/>
                  <a:pt x="223" y="878"/>
                </a:cubicBezTo>
                <a:cubicBezTo>
                  <a:pt x="286" y="878"/>
                  <a:pt x="327" y="837"/>
                  <a:pt x="369" y="795"/>
                </a:cubicBezTo>
                <a:cubicBezTo>
                  <a:pt x="428" y="677"/>
                  <a:pt x="428" y="604"/>
                  <a:pt x="428" y="486"/>
                </a:cubicBezTo>
                <a:lnTo>
                  <a:pt x="428" y="0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8381900" y="327578"/>
            <a:ext cx="15681" cy="31298"/>
          </a:xfrm>
          <a:custGeom>
            <a:avLst/>
            <a:gdLst/>
            <a:ahLst/>
            <a:cxnLst/>
            <a:rect l="l" t="t" r="r" b="b"/>
            <a:pathLst>
              <a:path w="487" h="972" extrusionOk="0">
                <a:moveTo>
                  <a:pt x="428" y="1"/>
                </a:moveTo>
                <a:cubicBezTo>
                  <a:pt x="310" y="118"/>
                  <a:pt x="251" y="177"/>
                  <a:pt x="178" y="295"/>
                </a:cubicBezTo>
                <a:cubicBezTo>
                  <a:pt x="60" y="427"/>
                  <a:pt x="1" y="663"/>
                  <a:pt x="60" y="854"/>
                </a:cubicBezTo>
                <a:cubicBezTo>
                  <a:pt x="119" y="854"/>
                  <a:pt x="119" y="913"/>
                  <a:pt x="178" y="913"/>
                </a:cubicBezTo>
                <a:lnTo>
                  <a:pt x="251" y="972"/>
                </a:lnTo>
                <a:cubicBezTo>
                  <a:pt x="310" y="972"/>
                  <a:pt x="310" y="972"/>
                  <a:pt x="369" y="913"/>
                </a:cubicBezTo>
                <a:cubicBezTo>
                  <a:pt x="487" y="854"/>
                  <a:pt x="487" y="663"/>
                  <a:pt x="428" y="545"/>
                </a:cubicBezTo>
                <a:lnTo>
                  <a:pt x="428" y="1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8403700" y="398677"/>
            <a:ext cx="15681" cy="31298"/>
          </a:xfrm>
          <a:custGeom>
            <a:avLst/>
            <a:gdLst/>
            <a:ahLst/>
            <a:cxnLst/>
            <a:rect l="l" t="t" r="r" b="b"/>
            <a:pathLst>
              <a:path w="487" h="972" extrusionOk="0">
                <a:moveTo>
                  <a:pt x="369" y="0"/>
                </a:moveTo>
                <a:cubicBezTo>
                  <a:pt x="236" y="118"/>
                  <a:pt x="119" y="236"/>
                  <a:pt x="60" y="427"/>
                </a:cubicBezTo>
                <a:cubicBezTo>
                  <a:pt x="1" y="603"/>
                  <a:pt x="60" y="854"/>
                  <a:pt x="178" y="971"/>
                </a:cubicBezTo>
                <a:lnTo>
                  <a:pt x="236" y="971"/>
                </a:lnTo>
                <a:cubicBezTo>
                  <a:pt x="369" y="913"/>
                  <a:pt x="428" y="854"/>
                  <a:pt x="428" y="736"/>
                </a:cubicBezTo>
                <a:cubicBezTo>
                  <a:pt x="487" y="603"/>
                  <a:pt x="487" y="486"/>
                  <a:pt x="487" y="427"/>
                </a:cubicBezTo>
                <a:cubicBezTo>
                  <a:pt x="487" y="236"/>
                  <a:pt x="487" y="59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"/>
          <p:cNvSpPr/>
          <p:nvPr/>
        </p:nvSpPr>
        <p:spPr>
          <a:xfrm>
            <a:off x="8482366" y="475444"/>
            <a:ext cx="16164" cy="30719"/>
          </a:xfrm>
          <a:custGeom>
            <a:avLst/>
            <a:gdLst/>
            <a:ahLst/>
            <a:cxnLst/>
            <a:rect l="l" t="t" r="r" b="b"/>
            <a:pathLst>
              <a:path w="502" h="954" extrusionOk="0">
                <a:moveTo>
                  <a:pt x="369" y="0"/>
                </a:moveTo>
                <a:cubicBezTo>
                  <a:pt x="310" y="118"/>
                  <a:pt x="192" y="250"/>
                  <a:pt x="133" y="427"/>
                </a:cubicBezTo>
                <a:cubicBezTo>
                  <a:pt x="1" y="618"/>
                  <a:pt x="1" y="795"/>
                  <a:pt x="133" y="927"/>
                </a:cubicBezTo>
                <a:cubicBezTo>
                  <a:pt x="173" y="927"/>
                  <a:pt x="186" y="953"/>
                  <a:pt x="207" y="953"/>
                </a:cubicBezTo>
                <a:cubicBezTo>
                  <a:pt x="218" y="953"/>
                  <a:pt x="231" y="947"/>
                  <a:pt x="251" y="927"/>
                </a:cubicBezTo>
                <a:lnTo>
                  <a:pt x="310" y="927"/>
                </a:lnTo>
                <a:cubicBezTo>
                  <a:pt x="442" y="795"/>
                  <a:pt x="501" y="618"/>
                  <a:pt x="501" y="427"/>
                </a:cubicBezTo>
                <a:cubicBezTo>
                  <a:pt x="501" y="250"/>
                  <a:pt x="442" y="118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8427400" y="505294"/>
            <a:ext cx="13782" cy="29399"/>
          </a:xfrm>
          <a:custGeom>
            <a:avLst/>
            <a:gdLst/>
            <a:ahLst/>
            <a:cxnLst/>
            <a:rect l="l" t="t" r="r" b="b"/>
            <a:pathLst>
              <a:path w="428" h="913" extrusionOk="0">
                <a:moveTo>
                  <a:pt x="369" y="0"/>
                </a:moveTo>
                <a:cubicBezTo>
                  <a:pt x="236" y="118"/>
                  <a:pt x="118" y="236"/>
                  <a:pt x="60" y="427"/>
                </a:cubicBezTo>
                <a:cubicBezTo>
                  <a:pt x="1" y="545"/>
                  <a:pt x="60" y="795"/>
                  <a:pt x="177" y="854"/>
                </a:cubicBezTo>
                <a:cubicBezTo>
                  <a:pt x="177" y="913"/>
                  <a:pt x="177" y="913"/>
                  <a:pt x="236" y="913"/>
                </a:cubicBezTo>
                <a:lnTo>
                  <a:pt x="310" y="913"/>
                </a:lnTo>
                <a:cubicBezTo>
                  <a:pt x="428" y="795"/>
                  <a:pt x="428" y="663"/>
                  <a:pt x="428" y="545"/>
                </a:cubicBezTo>
                <a:lnTo>
                  <a:pt x="428" y="177"/>
                </a:lnTo>
                <a:cubicBezTo>
                  <a:pt x="428" y="118"/>
                  <a:pt x="369" y="0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"/>
          <p:cNvSpPr/>
          <p:nvPr/>
        </p:nvSpPr>
        <p:spPr>
          <a:xfrm>
            <a:off x="8608915" y="469744"/>
            <a:ext cx="15649" cy="27531"/>
          </a:xfrm>
          <a:custGeom>
            <a:avLst/>
            <a:gdLst/>
            <a:ahLst/>
            <a:cxnLst/>
            <a:rect l="l" t="t" r="r" b="b"/>
            <a:pathLst>
              <a:path w="486" h="855" extrusionOk="0">
                <a:moveTo>
                  <a:pt x="427" y="1"/>
                </a:moveTo>
                <a:cubicBezTo>
                  <a:pt x="368" y="118"/>
                  <a:pt x="309" y="177"/>
                  <a:pt x="191" y="295"/>
                </a:cubicBezTo>
                <a:cubicBezTo>
                  <a:pt x="118" y="368"/>
                  <a:pt x="0" y="486"/>
                  <a:pt x="59" y="604"/>
                </a:cubicBezTo>
                <a:cubicBezTo>
                  <a:pt x="59" y="736"/>
                  <a:pt x="191" y="854"/>
                  <a:pt x="309" y="854"/>
                </a:cubicBezTo>
                <a:cubicBezTo>
                  <a:pt x="368" y="795"/>
                  <a:pt x="368" y="736"/>
                  <a:pt x="427" y="663"/>
                </a:cubicBezTo>
                <a:lnTo>
                  <a:pt x="427" y="486"/>
                </a:lnTo>
                <a:cubicBezTo>
                  <a:pt x="486" y="295"/>
                  <a:pt x="486" y="177"/>
                  <a:pt x="42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987687" y="87461"/>
            <a:ext cx="61148" cy="56511"/>
          </a:xfrm>
          <a:custGeom>
            <a:avLst/>
            <a:gdLst/>
            <a:ahLst/>
            <a:cxnLst/>
            <a:rect l="l" t="t" r="r" b="b"/>
            <a:pathLst>
              <a:path w="1899" h="1755" extrusionOk="0">
                <a:moveTo>
                  <a:pt x="892" y="0"/>
                </a:moveTo>
                <a:cubicBezTo>
                  <a:pt x="495" y="0"/>
                  <a:pt x="159" y="277"/>
                  <a:pt x="59" y="703"/>
                </a:cubicBezTo>
                <a:cubicBezTo>
                  <a:pt x="0" y="1189"/>
                  <a:pt x="309" y="1615"/>
                  <a:pt x="795" y="1748"/>
                </a:cubicBezTo>
                <a:cubicBezTo>
                  <a:pt x="830" y="1753"/>
                  <a:pt x="866" y="1755"/>
                  <a:pt x="902" y="1755"/>
                </a:cubicBezTo>
                <a:cubicBezTo>
                  <a:pt x="1302" y="1755"/>
                  <a:pt x="1732" y="1462"/>
                  <a:pt x="1840" y="1071"/>
                </a:cubicBezTo>
                <a:cubicBezTo>
                  <a:pt x="1899" y="570"/>
                  <a:pt x="1590" y="85"/>
                  <a:pt x="1104" y="26"/>
                </a:cubicBezTo>
                <a:cubicBezTo>
                  <a:pt x="1032" y="9"/>
                  <a:pt x="961" y="0"/>
                  <a:pt x="89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1045037" y="284884"/>
            <a:ext cx="63048" cy="56994"/>
          </a:xfrm>
          <a:custGeom>
            <a:avLst/>
            <a:gdLst/>
            <a:ahLst/>
            <a:cxnLst/>
            <a:rect l="l" t="t" r="r" b="b"/>
            <a:pathLst>
              <a:path w="1958" h="1770" extrusionOk="0">
                <a:moveTo>
                  <a:pt x="938" y="1"/>
                </a:moveTo>
                <a:cubicBezTo>
                  <a:pt x="546" y="1"/>
                  <a:pt x="217" y="285"/>
                  <a:pt x="118" y="694"/>
                </a:cubicBezTo>
                <a:cubicBezTo>
                  <a:pt x="0" y="1194"/>
                  <a:pt x="368" y="1621"/>
                  <a:pt x="795" y="1739"/>
                </a:cubicBezTo>
                <a:cubicBezTo>
                  <a:pt x="871" y="1760"/>
                  <a:pt x="948" y="1770"/>
                  <a:pt x="1023" y="1770"/>
                </a:cubicBezTo>
                <a:cubicBezTo>
                  <a:pt x="1427" y="1770"/>
                  <a:pt x="1790" y="1484"/>
                  <a:pt x="1840" y="1062"/>
                </a:cubicBezTo>
                <a:cubicBezTo>
                  <a:pt x="1957" y="576"/>
                  <a:pt x="1648" y="91"/>
                  <a:pt x="1163" y="32"/>
                </a:cubicBezTo>
                <a:cubicBezTo>
                  <a:pt x="1086" y="11"/>
                  <a:pt x="1011" y="1"/>
                  <a:pt x="93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"/>
          <p:cNvSpPr/>
          <p:nvPr/>
        </p:nvSpPr>
        <p:spPr>
          <a:xfrm>
            <a:off x="9148180" y="1184342"/>
            <a:ext cx="173461" cy="163995"/>
          </a:xfrm>
          <a:custGeom>
            <a:avLst/>
            <a:gdLst/>
            <a:ahLst/>
            <a:cxnLst/>
            <a:rect l="l" t="t" r="r" b="b"/>
            <a:pathLst>
              <a:path w="5387" h="5093" fill="none" extrusionOk="0">
                <a:moveTo>
                  <a:pt x="1031" y="854"/>
                </a:moveTo>
                <a:cubicBezTo>
                  <a:pt x="427" y="1355"/>
                  <a:pt x="1" y="2208"/>
                  <a:pt x="59" y="3003"/>
                </a:cubicBezTo>
                <a:cubicBezTo>
                  <a:pt x="59" y="3253"/>
                  <a:pt x="59" y="3489"/>
                  <a:pt x="177" y="3739"/>
                </a:cubicBezTo>
                <a:cubicBezTo>
                  <a:pt x="295" y="3989"/>
                  <a:pt x="486" y="4166"/>
                  <a:pt x="736" y="4357"/>
                </a:cubicBezTo>
                <a:cubicBezTo>
                  <a:pt x="1340" y="4843"/>
                  <a:pt x="2208" y="5093"/>
                  <a:pt x="3003" y="5093"/>
                </a:cubicBezTo>
                <a:cubicBezTo>
                  <a:pt x="3238" y="5034"/>
                  <a:pt x="3488" y="5034"/>
                  <a:pt x="3739" y="4960"/>
                </a:cubicBezTo>
                <a:cubicBezTo>
                  <a:pt x="4651" y="4666"/>
                  <a:pt x="5387" y="3739"/>
                  <a:pt x="5387" y="2753"/>
                </a:cubicBezTo>
                <a:cubicBezTo>
                  <a:pt x="5387" y="1723"/>
                  <a:pt x="4710" y="796"/>
                  <a:pt x="3856" y="428"/>
                </a:cubicBezTo>
                <a:cubicBezTo>
                  <a:pt x="2944" y="1"/>
                  <a:pt x="1840" y="178"/>
                  <a:pt x="1031" y="854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8363900" y="2432088"/>
            <a:ext cx="173944" cy="162095"/>
          </a:xfrm>
          <a:custGeom>
            <a:avLst/>
            <a:gdLst/>
            <a:ahLst/>
            <a:cxnLst/>
            <a:rect l="l" t="t" r="r" b="b"/>
            <a:pathLst>
              <a:path w="5402" h="5034" fill="none" extrusionOk="0">
                <a:moveTo>
                  <a:pt x="1046" y="795"/>
                </a:moveTo>
                <a:cubicBezTo>
                  <a:pt x="442" y="1354"/>
                  <a:pt x="1" y="2149"/>
                  <a:pt x="1" y="3002"/>
                </a:cubicBezTo>
                <a:cubicBezTo>
                  <a:pt x="1" y="3194"/>
                  <a:pt x="74" y="3444"/>
                  <a:pt x="192" y="3679"/>
                </a:cubicBezTo>
                <a:cubicBezTo>
                  <a:pt x="310" y="3930"/>
                  <a:pt x="501" y="4106"/>
                  <a:pt x="737" y="4297"/>
                </a:cubicBezTo>
                <a:cubicBezTo>
                  <a:pt x="1355" y="4783"/>
                  <a:pt x="2208" y="5033"/>
                  <a:pt x="3018" y="5033"/>
                </a:cubicBezTo>
                <a:cubicBezTo>
                  <a:pt x="3253" y="5033"/>
                  <a:pt x="3503" y="4974"/>
                  <a:pt x="3753" y="4916"/>
                </a:cubicBezTo>
                <a:cubicBezTo>
                  <a:pt x="4666" y="4607"/>
                  <a:pt x="5402" y="3679"/>
                  <a:pt x="5402" y="2708"/>
                </a:cubicBezTo>
                <a:cubicBezTo>
                  <a:pt x="5402" y="1722"/>
                  <a:pt x="4725" y="736"/>
                  <a:pt x="3871" y="368"/>
                </a:cubicBezTo>
                <a:cubicBezTo>
                  <a:pt x="2944" y="0"/>
                  <a:pt x="1840" y="192"/>
                  <a:pt x="1046" y="7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"/>
          <p:cNvSpPr/>
          <p:nvPr/>
        </p:nvSpPr>
        <p:spPr>
          <a:xfrm>
            <a:off x="-276157" y="1928344"/>
            <a:ext cx="172045" cy="163995"/>
          </a:xfrm>
          <a:custGeom>
            <a:avLst/>
            <a:gdLst/>
            <a:ahLst/>
            <a:cxnLst/>
            <a:rect l="l" t="t" r="r" b="b"/>
            <a:pathLst>
              <a:path w="5343" h="5093" fill="none" extrusionOk="0">
                <a:moveTo>
                  <a:pt x="986" y="796"/>
                </a:moveTo>
                <a:cubicBezTo>
                  <a:pt x="368" y="1355"/>
                  <a:pt x="0" y="2208"/>
                  <a:pt x="0" y="3003"/>
                </a:cubicBezTo>
                <a:cubicBezTo>
                  <a:pt x="0" y="3253"/>
                  <a:pt x="0" y="3503"/>
                  <a:pt x="133" y="3680"/>
                </a:cubicBezTo>
                <a:cubicBezTo>
                  <a:pt x="251" y="3989"/>
                  <a:pt x="427" y="4180"/>
                  <a:pt x="677" y="4298"/>
                </a:cubicBezTo>
                <a:cubicBezTo>
                  <a:pt x="1296" y="4843"/>
                  <a:pt x="2149" y="5093"/>
                  <a:pt x="2944" y="5034"/>
                </a:cubicBezTo>
                <a:cubicBezTo>
                  <a:pt x="3194" y="5034"/>
                  <a:pt x="3444" y="5034"/>
                  <a:pt x="3680" y="4975"/>
                </a:cubicBezTo>
                <a:cubicBezTo>
                  <a:pt x="4607" y="4666"/>
                  <a:pt x="5343" y="3739"/>
                  <a:pt x="5343" y="2709"/>
                </a:cubicBezTo>
                <a:cubicBezTo>
                  <a:pt x="5343" y="1723"/>
                  <a:pt x="4724" y="796"/>
                  <a:pt x="3812" y="428"/>
                </a:cubicBezTo>
                <a:cubicBezTo>
                  <a:pt x="2885" y="1"/>
                  <a:pt x="1781" y="192"/>
                  <a:pt x="986" y="796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8786697" y="4559911"/>
            <a:ext cx="63048" cy="57026"/>
          </a:xfrm>
          <a:custGeom>
            <a:avLst/>
            <a:gdLst/>
            <a:ahLst/>
            <a:cxnLst/>
            <a:rect l="l" t="t" r="r" b="b"/>
            <a:pathLst>
              <a:path w="1958" h="1771" extrusionOk="0">
                <a:moveTo>
                  <a:pt x="950" y="1"/>
                </a:moveTo>
                <a:cubicBezTo>
                  <a:pt x="553" y="1"/>
                  <a:pt x="218" y="277"/>
                  <a:pt x="118" y="703"/>
                </a:cubicBezTo>
                <a:cubicBezTo>
                  <a:pt x="0" y="1189"/>
                  <a:pt x="368" y="1616"/>
                  <a:pt x="795" y="1748"/>
                </a:cubicBezTo>
                <a:cubicBezTo>
                  <a:pt x="857" y="1763"/>
                  <a:pt x="920" y="1771"/>
                  <a:pt x="982" y="1771"/>
                </a:cubicBezTo>
                <a:cubicBezTo>
                  <a:pt x="1402" y="1771"/>
                  <a:pt x="1788" y="1443"/>
                  <a:pt x="1840" y="1071"/>
                </a:cubicBezTo>
                <a:cubicBezTo>
                  <a:pt x="1957" y="571"/>
                  <a:pt x="1648" y="85"/>
                  <a:pt x="1163" y="27"/>
                </a:cubicBezTo>
                <a:cubicBezTo>
                  <a:pt x="1091" y="9"/>
                  <a:pt x="1020" y="1"/>
                  <a:pt x="95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"/>
          <p:cNvSpPr/>
          <p:nvPr/>
        </p:nvSpPr>
        <p:spPr>
          <a:xfrm>
            <a:off x="8845914" y="4757366"/>
            <a:ext cx="63048" cy="56994"/>
          </a:xfrm>
          <a:custGeom>
            <a:avLst/>
            <a:gdLst/>
            <a:ahLst/>
            <a:cxnLst/>
            <a:rect l="l" t="t" r="r" b="b"/>
            <a:pathLst>
              <a:path w="1958" h="1770" extrusionOk="0">
                <a:moveTo>
                  <a:pt x="935" y="0"/>
                </a:moveTo>
                <a:cubicBezTo>
                  <a:pt x="531" y="0"/>
                  <a:pt x="168" y="284"/>
                  <a:pt x="118" y="693"/>
                </a:cubicBezTo>
                <a:cubicBezTo>
                  <a:pt x="1" y="1194"/>
                  <a:pt x="310" y="1679"/>
                  <a:pt x="795" y="1738"/>
                </a:cubicBezTo>
                <a:cubicBezTo>
                  <a:pt x="872" y="1759"/>
                  <a:pt x="948" y="1769"/>
                  <a:pt x="1023" y="1769"/>
                </a:cubicBezTo>
                <a:cubicBezTo>
                  <a:pt x="1427" y="1769"/>
                  <a:pt x="1791" y="1483"/>
                  <a:pt x="1840" y="1061"/>
                </a:cubicBezTo>
                <a:cubicBezTo>
                  <a:pt x="1958" y="576"/>
                  <a:pt x="1649" y="90"/>
                  <a:pt x="1163" y="31"/>
                </a:cubicBezTo>
                <a:cubicBezTo>
                  <a:pt x="1087" y="10"/>
                  <a:pt x="1010" y="0"/>
                  <a:pt x="935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1976543" y="4738464"/>
            <a:ext cx="171562" cy="163995"/>
          </a:xfrm>
          <a:custGeom>
            <a:avLst/>
            <a:gdLst/>
            <a:ahLst/>
            <a:cxnLst/>
            <a:rect l="l" t="t" r="r" b="b"/>
            <a:pathLst>
              <a:path w="5328" h="5093" fill="none" extrusionOk="0">
                <a:moveTo>
                  <a:pt x="986" y="795"/>
                </a:moveTo>
                <a:cubicBezTo>
                  <a:pt x="368" y="1354"/>
                  <a:pt x="0" y="2208"/>
                  <a:pt x="0" y="3002"/>
                </a:cubicBezTo>
                <a:cubicBezTo>
                  <a:pt x="0" y="3252"/>
                  <a:pt x="0" y="3488"/>
                  <a:pt x="118" y="3679"/>
                </a:cubicBezTo>
                <a:cubicBezTo>
                  <a:pt x="251" y="3988"/>
                  <a:pt x="427" y="4165"/>
                  <a:pt x="677" y="4297"/>
                </a:cubicBezTo>
                <a:cubicBezTo>
                  <a:pt x="1281" y="4842"/>
                  <a:pt x="2149" y="5092"/>
                  <a:pt x="2944" y="5033"/>
                </a:cubicBezTo>
                <a:cubicBezTo>
                  <a:pt x="3194" y="5033"/>
                  <a:pt x="3429" y="5033"/>
                  <a:pt x="3680" y="4960"/>
                </a:cubicBezTo>
                <a:cubicBezTo>
                  <a:pt x="4592" y="4665"/>
                  <a:pt x="5328" y="3738"/>
                  <a:pt x="5328" y="2693"/>
                </a:cubicBezTo>
                <a:cubicBezTo>
                  <a:pt x="5328" y="1722"/>
                  <a:pt x="4724" y="795"/>
                  <a:pt x="3797" y="427"/>
                </a:cubicBezTo>
                <a:cubicBezTo>
                  <a:pt x="2885" y="0"/>
                  <a:pt x="1781" y="177"/>
                  <a:pt x="986" y="7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"/>
          <p:cNvSpPr/>
          <p:nvPr/>
        </p:nvSpPr>
        <p:spPr>
          <a:xfrm>
            <a:off x="6962239" y="4479699"/>
            <a:ext cx="560634" cy="584333"/>
          </a:xfrm>
          <a:custGeom>
            <a:avLst/>
            <a:gdLst/>
            <a:ahLst/>
            <a:cxnLst/>
            <a:rect l="l" t="t" r="r" b="b"/>
            <a:pathLst>
              <a:path w="17411" h="18147" fill="none" extrusionOk="0">
                <a:moveTo>
                  <a:pt x="17234" y="11230"/>
                </a:moveTo>
                <a:cubicBezTo>
                  <a:pt x="17410" y="8463"/>
                  <a:pt x="16557" y="5637"/>
                  <a:pt x="14953" y="3430"/>
                </a:cubicBezTo>
                <a:cubicBezTo>
                  <a:pt x="13922" y="2032"/>
                  <a:pt x="12568" y="855"/>
                  <a:pt x="10847" y="428"/>
                </a:cubicBezTo>
                <a:cubicBezTo>
                  <a:pt x="9198" y="1"/>
                  <a:pt x="7226" y="560"/>
                  <a:pt x="6314" y="2032"/>
                </a:cubicBezTo>
                <a:cubicBezTo>
                  <a:pt x="5696" y="2944"/>
                  <a:pt x="5578" y="4107"/>
                  <a:pt x="5637" y="5211"/>
                </a:cubicBezTo>
                <a:cubicBezTo>
                  <a:pt x="5637" y="5637"/>
                  <a:pt x="5696" y="6005"/>
                  <a:pt x="5578" y="6373"/>
                </a:cubicBezTo>
                <a:cubicBezTo>
                  <a:pt x="5328" y="7300"/>
                  <a:pt x="4592" y="7109"/>
                  <a:pt x="3856" y="7050"/>
                </a:cubicBezTo>
                <a:cubicBezTo>
                  <a:pt x="3003" y="6991"/>
                  <a:pt x="2149" y="7050"/>
                  <a:pt x="1413" y="7551"/>
                </a:cubicBezTo>
                <a:cubicBezTo>
                  <a:pt x="486" y="8095"/>
                  <a:pt x="1" y="9258"/>
                  <a:pt x="59" y="10361"/>
                </a:cubicBezTo>
                <a:cubicBezTo>
                  <a:pt x="59" y="11465"/>
                  <a:pt x="486" y="12510"/>
                  <a:pt x="1104" y="13437"/>
                </a:cubicBezTo>
                <a:cubicBezTo>
                  <a:pt x="2811" y="16071"/>
                  <a:pt x="5828" y="17852"/>
                  <a:pt x="8948" y="18029"/>
                </a:cubicBezTo>
                <a:cubicBezTo>
                  <a:pt x="10302" y="18146"/>
                  <a:pt x="11774" y="17911"/>
                  <a:pt x="12686" y="16866"/>
                </a:cubicBezTo>
                <a:cubicBezTo>
                  <a:pt x="13422" y="16071"/>
                  <a:pt x="13613" y="14909"/>
                  <a:pt x="14467" y="14173"/>
                </a:cubicBezTo>
                <a:cubicBezTo>
                  <a:pt x="15203" y="13555"/>
                  <a:pt x="16365" y="13364"/>
                  <a:pt x="16866" y="12569"/>
                </a:cubicBezTo>
                <a:cubicBezTo>
                  <a:pt x="17101" y="12142"/>
                  <a:pt x="17160" y="11715"/>
                  <a:pt x="17234" y="11230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"/>
          <p:cNvSpPr/>
          <p:nvPr/>
        </p:nvSpPr>
        <p:spPr>
          <a:xfrm>
            <a:off x="7131904" y="4653615"/>
            <a:ext cx="262559" cy="270609"/>
          </a:xfrm>
          <a:custGeom>
            <a:avLst/>
            <a:gdLst/>
            <a:ahLst/>
            <a:cxnLst/>
            <a:rect l="l" t="t" r="r" b="b"/>
            <a:pathLst>
              <a:path w="8154" h="8404" fill="none" extrusionOk="0">
                <a:moveTo>
                  <a:pt x="486" y="4475"/>
                </a:moveTo>
                <a:cubicBezTo>
                  <a:pt x="0" y="5269"/>
                  <a:pt x="118" y="6314"/>
                  <a:pt x="618" y="7050"/>
                </a:cubicBezTo>
                <a:cubicBezTo>
                  <a:pt x="1104" y="7727"/>
                  <a:pt x="1899" y="8095"/>
                  <a:pt x="2767" y="8272"/>
                </a:cubicBezTo>
                <a:cubicBezTo>
                  <a:pt x="3562" y="8404"/>
                  <a:pt x="4415" y="8330"/>
                  <a:pt x="5210" y="8272"/>
                </a:cubicBezTo>
                <a:cubicBezTo>
                  <a:pt x="5946" y="8154"/>
                  <a:pt x="6681" y="8095"/>
                  <a:pt x="7417" y="7963"/>
                </a:cubicBezTo>
                <a:cubicBezTo>
                  <a:pt x="7550" y="7904"/>
                  <a:pt x="7609" y="7904"/>
                  <a:pt x="7726" y="7845"/>
                </a:cubicBezTo>
                <a:cubicBezTo>
                  <a:pt x="7785" y="7845"/>
                  <a:pt x="7844" y="7727"/>
                  <a:pt x="7844" y="7668"/>
                </a:cubicBezTo>
                <a:cubicBezTo>
                  <a:pt x="8153" y="7300"/>
                  <a:pt x="8153" y="6741"/>
                  <a:pt x="8153" y="6255"/>
                </a:cubicBezTo>
                <a:cubicBezTo>
                  <a:pt x="8094" y="5152"/>
                  <a:pt x="7976" y="4107"/>
                  <a:pt x="7785" y="3062"/>
                </a:cubicBezTo>
                <a:cubicBezTo>
                  <a:pt x="7667" y="2517"/>
                  <a:pt x="7550" y="2017"/>
                  <a:pt x="7299" y="1531"/>
                </a:cubicBezTo>
                <a:cubicBezTo>
                  <a:pt x="6990" y="972"/>
                  <a:pt x="6505" y="487"/>
                  <a:pt x="5946" y="236"/>
                </a:cubicBezTo>
                <a:cubicBezTo>
                  <a:pt x="5342" y="1"/>
                  <a:pt x="4606" y="60"/>
                  <a:pt x="4047" y="369"/>
                </a:cubicBezTo>
                <a:cubicBezTo>
                  <a:pt x="3620" y="678"/>
                  <a:pt x="3311" y="1164"/>
                  <a:pt x="3135" y="1649"/>
                </a:cubicBezTo>
                <a:cubicBezTo>
                  <a:pt x="2943" y="2150"/>
                  <a:pt x="2885" y="2694"/>
                  <a:pt x="2885" y="3253"/>
                </a:cubicBezTo>
                <a:lnTo>
                  <a:pt x="2885" y="3371"/>
                </a:lnTo>
                <a:cubicBezTo>
                  <a:pt x="2826" y="3430"/>
                  <a:pt x="2399" y="3371"/>
                  <a:pt x="2266" y="3371"/>
                </a:cubicBezTo>
                <a:cubicBezTo>
                  <a:pt x="2031" y="3371"/>
                  <a:pt x="1781" y="3430"/>
                  <a:pt x="1531" y="3548"/>
                </a:cubicBezTo>
                <a:cubicBezTo>
                  <a:pt x="1104" y="3739"/>
                  <a:pt x="677" y="4048"/>
                  <a:pt x="486" y="447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7009638" y="4628047"/>
            <a:ext cx="128446" cy="71098"/>
          </a:xfrm>
          <a:custGeom>
            <a:avLst/>
            <a:gdLst/>
            <a:ahLst/>
            <a:cxnLst/>
            <a:rect l="l" t="t" r="r" b="b"/>
            <a:pathLst>
              <a:path w="3989" h="2208" fill="none" extrusionOk="0">
                <a:moveTo>
                  <a:pt x="1281" y="854"/>
                </a:moveTo>
                <a:cubicBezTo>
                  <a:pt x="913" y="795"/>
                  <a:pt x="545" y="795"/>
                  <a:pt x="177" y="972"/>
                </a:cubicBezTo>
                <a:cubicBezTo>
                  <a:pt x="118" y="736"/>
                  <a:pt x="59" y="486"/>
                  <a:pt x="0" y="236"/>
                </a:cubicBezTo>
                <a:cubicBezTo>
                  <a:pt x="0" y="177"/>
                  <a:pt x="0" y="118"/>
                  <a:pt x="59" y="59"/>
                </a:cubicBezTo>
                <a:lnTo>
                  <a:pt x="118" y="59"/>
                </a:lnTo>
                <a:cubicBezTo>
                  <a:pt x="309" y="0"/>
                  <a:pt x="427" y="0"/>
                  <a:pt x="604" y="59"/>
                </a:cubicBezTo>
                <a:cubicBezTo>
                  <a:pt x="1707" y="368"/>
                  <a:pt x="2811" y="913"/>
                  <a:pt x="3679" y="1707"/>
                </a:cubicBezTo>
                <a:cubicBezTo>
                  <a:pt x="3856" y="1840"/>
                  <a:pt x="3988" y="2016"/>
                  <a:pt x="3797" y="2208"/>
                </a:cubicBezTo>
                <a:cubicBezTo>
                  <a:pt x="3061" y="1531"/>
                  <a:pt x="2325" y="1030"/>
                  <a:pt x="1281" y="854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/>
          <p:nvPr/>
        </p:nvSpPr>
        <p:spPr>
          <a:xfrm>
            <a:off x="7232821" y="4783931"/>
            <a:ext cx="53098" cy="66847"/>
          </a:xfrm>
          <a:custGeom>
            <a:avLst/>
            <a:gdLst/>
            <a:ahLst/>
            <a:cxnLst/>
            <a:rect l="l" t="t" r="r" b="b"/>
            <a:pathLst>
              <a:path w="1649" h="2076" fill="none" extrusionOk="0">
                <a:moveTo>
                  <a:pt x="795" y="1840"/>
                </a:moveTo>
                <a:cubicBezTo>
                  <a:pt x="972" y="1958"/>
                  <a:pt x="1222" y="2076"/>
                  <a:pt x="1399" y="1958"/>
                </a:cubicBezTo>
                <a:cubicBezTo>
                  <a:pt x="1590" y="1840"/>
                  <a:pt x="1649" y="1649"/>
                  <a:pt x="1590" y="1473"/>
                </a:cubicBezTo>
                <a:cubicBezTo>
                  <a:pt x="1590" y="1281"/>
                  <a:pt x="1472" y="1164"/>
                  <a:pt x="1340" y="1046"/>
                </a:cubicBezTo>
                <a:cubicBezTo>
                  <a:pt x="1163" y="796"/>
                  <a:pt x="913" y="604"/>
                  <a:pt x="663" y="428"/>
                </a:cubicBezTo>
                <a:cubicBezTo>
                  <a:pt x="1" y="1"/>
                  <a:pt x="486" y="1590"/>
                  <a:pt x="795" y="1840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"/>
          <p:cNvSpPr/>
          <p:nvPr/>
        </p:nvSpPr>
        <p:spPr>
          <a:xfrm>
            <a:off x="7272170" y="4764031"/>
            <a:ext cx="53098" cy="37481"/>
          </a:xfrm>
          <a:custGeom>
            <a:avLst/>
            <a:gdLst/>
            <a:ahLst/>
            <a:cxnLst/>
            <a:rect l="l" t="t" r="r" b="b"/>
            <a:pathLst>
              <a:path w="1649" h="1164" fill="none" extrusionOk="0">
                <a:moveTo>
                  <a:pt x="854" y="1105"/>
                </a:moveTo>
                <a:cubicBezTo>
                  <a:pt x="1104" y="1163"/>
                  <a:pt x="1354" y="1163"/>
                  <a:pt x="1472" y="987"/>
                </a:cubicBezTo>
                <a:cubicBezTo>
                  <a:pt x="1648" y="854"/>
                  <a:pt x="1590" y="619"/>
                  <a:pt x="1472" y="428"/>
                </a:cubicBezTo>
                <a:cubicBezTo>
                  <a:pt x="1354" y="251"/>
                  <a:pt x="1163" y="119"/>
                  <a:pt x="986" y="60"/>
                </a:cubicBezTo>
                <a:cubicBezTo>
                  <a:pt x="736" y="1"/>
                  <a:pt x="427" y="1"/>
                  <a:pt x="177" y="1"/>
                </a:cubicBezTo>
                <a:cubicBezTo>
                  <a:pt x="59" y="60"/>
                  <a:pt x="0" y="119"/>
                  <a:pt x="59" y="192"/>
                </a:cubicBezTo>
                <a:cubicBezTo>
                  <a:pt x="118" y="619"/>
                  <a:pt x="427" y="928"/>
                  <a:pt x="854" y="110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"/>
          <p:cNvSpPr/>
          <p:nvPr/>
        </p:nvSpPr>
        <p:spPr>
          <a:xfrm>
            <a:off x="8040962" y="2926981"/>
            <a:ext cx="281814" cy="333367"/>
          </a:xfrm>
          <a:custGeom>
            <a:avLst/>
            <a:gdLst/>
            <a:ahLst/>
            <a:cxnLst/>
            <a:rect l="l" t="t" r="r" b="b"/>
            <a:pathLst>
              <a:path w="8752" h="10353" extrusionOk="0">
                <a:moveTo>
                  <a:pt x="7752" y="0"/>
                </a:moveTo>
                <a:cubicBezTo>
                  <a:pt x="7717" y="0"/>
                  <a:pt x="7682" y="7"/>
                  <a:pt x="7648" y="25"/>
                </a:cubicBezTo>
                <a:cubicBezTo>
                  <a:pt x="7457" y="142"/>
                  <a:pt x="7574" y="510"/>
                  <a:pt x="7515" y="702"/>
                </a:cubicBezTo>
                <a:cubicBezTo>
                  <a:pt x="7339" y="1437"/>
                  <a:pt x="5926" y="878"/>
                  <a:pt x="5617" y="1555"/>
                </a:cubicBezTo>
                <a:cubicBezTo>
                  <a:pt x="5440" y="1923"/>
                  <a:pt x="5926" y="2350"/>
                  <a:pt x="5985" y="2791"/>
                </a:cubicBezTo>
                <a:cubicBezTo>
                  <a:pt x="6044" y="3395"/>
                  <a:pt x="5367" y="3822"/>
                  <a:pt x="4822" y="4131"/>
                </a:cubicBezTo>
                <a:cubicBezTo>
                  <a:pt x="4513" y="4263"/>
                  <a:pt x="4204" y="4381"/>
                  <a:pt x="3895" y="4381"/>
                </a:cubicBezTo>
                <a:cubicBezTo>
                  <a:pt x="3527" y="4322"/>
                  <a:pt x="3233" y="4072"/>
                  <a:pt x="3233" y="3763"/>
                </a:cubicBezTo>
                <a:cubicBezTo>
                  <a:pt x="3233" y="3527"/>
                  <a:pt x="3410" y="3336"/>
                  <a:pt x="3292" y="3086"/>
                </a:cubicBezTo>
                <a:cubicBezTo>
                  <a:pt x="3233" y="2791"/>
                  <a:pt x="2791" y="2791"/>
                  <a:pt x="2556" y="2659"/>
                </a:cubicBezTo>
                <a:cubicBezTo>
                  <a:pt x="1879" y="2423"/>
                  <a:pt x="1879" y="1379"/>
                  <a:pt x="1202" y="1070"/>
                </a:cubicBezTo>
                <a:cubicBezTo>
                  <a:pt x="1120" y="1027"/>
                  <a:pt x="1031" y="1008"/>
                  <a:pt x="940" y="1008"/>
                </a:cubicBezTo>
                <a:cubicBezTo>
                  <a:pt x="492" y="1008"/>
                  <a:pt x="1" y="1471"/>
                  <a:pt x="98" y="1923"/>
                </a:cubicBezTo>
                <a:cubicBezTo>
                  <a:pt x="216" y="2541"/>
                  <a:pt x="1025" y="2850"/>
                  <a:pt x="1261" y="3395"/>
                </a:cubicBezTo>
                <a:cubicBezTo>
                  <a:pt x="1511" y="3822"/>
                  <a:pt x="1320" y="4381"/>
                  <a:pt x="1261" y="4866"/>
                </a:cubicBezTo>
                <a:cubicBezTo>
                  <a:pt x="1202" y="5293"/>
                  <a:pt x="1261" y="5911"/>
                  <a:pt x="1688" y="6161"/>
                </a:cubicBezTo>
                <a:cubicBezTo>
                  <a:pt x="1842" y="6220"/>
                  <a:pt x="2026" y="6220"/>
                  <a:pt x="2210" y="6220"/>
                </a:cubicBezTo>
                <a:cubicBezTo>
                  <a:pt x="2394" y="6220"/>
                  <a:pt x="2578" y="6220"/>
                  <a:pt x="2733" y="6279"/>
                </a:cubicBezTo>
                <a:cubicBezTo>
                  <a:pt x="3042" y="6470"/>
                  <a:pt x="3159" y="6838"/>
                  <a:pt x="3159" y="7133"/>
                </a:cubicBezTo>
                <a:cubicBezTo>
                  <a:pt x="3159" y="7442"/>
                  <a:pt x="3101" y="7810"/>
                  <a:pt x="3101" y="8119"/>
                </a:cubicBezTo>
                <a:cubicBezTo>
                  <a:pt x="3042" y="9046"/>
                  <a:pt x="3719" y="10017"/>
                  <a:pt x="4572" y="10326"/>
                </a:cubicBezTo>
                <a:cubicBezTo>
                  <a:pt x="4611" y="10326"/>
                  <a:pt x="4657" y="10352"/>
                  <a:pt x="4701" y="10352"/>
                </a:cubicBezTo>
                <a:cubicBezTo>
                  <a:pt x="4723" y="10352"/>
                  <a:pt x="4744" y="10346"/>
                  <a:pt x="4763" y="10326"/>
                </a:cubicBezTo>
                <a:cubicBezTo>
                  <a:pt x="4822" y="10326"/>
                  <a:pt x="4881" y="10208"/>
                  <a:pt x="4881" y="10076"/>
                </a:cubicBezTo>
                <a:cubicBezTo>
                  <a:pt x="4999" y="9708"/>
                  <a:pt x="5308" y="9414"/>
                  <a:pt x="5617" y="9281"/>
                </a:cubicBezTo>
                <a:cubicBezTo>
                  <a:pt x="5190" y="9164"/>
                  <a:pt x="5131" y="8487"/>
                  <a:pt x="5308" y="8060"/>
                </a:cubicBezTo>
                <a:cubicBezTo>
                  <a:pt x="5558" y="7633"/>
                  <a:pt x="5985" y="7265"/>
                  <a:pt x="6176" y="6838"/>
                </a:cubicBezTo>
                <a:cubicBezTo>
                  <a:pt x="6412" y="6220"/>
                  <a:pt x="6294" y="5426"/>
                  <a:pt x="6780" y="4999"/>
                </a:cubicBezTo>
                <a:cubicBezTo>
                  <a:pt x="7148" y="4631"/>
                  <a:pt x="7825" y="4690"/>
                  <a:pt x="8134" y="4263"/>
                </a:cubicBezTo>
                <a:cubicBezTo>
                  <a:pt x="8501" y="3763"/>
                  <a:pt x="8075" y="3086"/>
                  <a:pt x="8192" y="2482"/>
                </a:cubicBezTo>
                <a:cubicBezTo>
                  <a:pt x="8251" y="2114"/>
                  <a:pt x="8501" y="1805"/>
                  <a:pt x="8619" y="1496"/>
                </a:cubicBezTo>
                <a:cubicBezTo>
                  <a:pt x="8752" y="952"/>
                  <a:pt x="8501" y="334"/>
                  <a:pt x="8016" y="84"/>
                </a:cubicBezTo>
                <a:cubicBezTo>
                  <a:pt x="7922" y="42"/>
                  <a:pt x="7836" y="0"/>
                  <a:pt x="775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7848885" y="2893138"/>
            <a:ext cx="286033" cy="443716"/>
          </a:xfrm>
          <a:custGeom>
            <a:avLst/>
            <a:gdLst/>
            <a:ahLst/>
            <a:cxnLst/>
            <a:rect l="l" t="t" r="r" b="b"/>
            <a:pathLst>
              <a:path w="8883" h="13780" extrusionOk="0">
                <a:moveTo>
                  <a:pt x="1049" y="1"/>
                </a:moveTo>
                <a:cubicBezTo>
                  <a:pt x="1003" y="1"/>
                  <a:pt x="957" y="10"/>
                  <a:pt x="913" y="31"/>
                </a:cubicBezTo>
                <a:cubicBezTo>
                  <a:pt x="236" y="399"/>
                  <a:pt x="0" y="1385"/>
                  <a:pt x="427" y="2062"/>
                </a:cubicBezTo>
                <a:cubicBezTo>
                  <a:pt x="795" y="2665"/>
                  <a:pt x="1648" y="2974"/>
                  <a:pt x="1707" y="3710"/>
                </a:cubicBezTo>
                <a:cubicBezTo>
                  <a:pt x="1707" y="4137"/>
                  <a:pt x="1339" y="4637"/>
                  <a:pt x="1531" y="5064"/>
                </a:cubicBezTo>
                <a:cubicBezTo>
                  <a:pt x="1840" y="5800"/>
                  <a:pt x="3061" y="5240"/>
                  <a:pt x="3606" y="5800"/>
                </a:cubicBezTo>
                <a:cubicBezTo>
                  <a:pt x="4224" y="6418"/>
                  <a:pt x="3429" y="7639"/>
                  <a:pt x="3974" y="8257"/>
                </a:cubicBezTo>
                <a:cubicBezTo>
                  <a:pt x="4283" y="8625"/>
                  <a:pt x="4783" y="8552"/>
                  <a:pt x="5210" y="8743"/>
                </a:cubicBezTo>
                <a:cubicBezTo>
                  <a:pt x="5813" y="8920"/>
                  <a:pt x="6255" y="9597"/>
                  <a:pt x="6255" y="10215"/>
                </a:cubicBezTo>
                <a:cubicBezTo>
                  <a:pt x="6181" y="10583"/>
                  <a:pt x="6063" y="11009"/>
                  <a:pt x="6181" y="11318"/>
                </a:cubicBezTo>
                <a:cubicBezTo>
                  <a:pt x="6372" y="11686"/>
                  <a:pt x="6799" y="11863"/>
                  <a:pt x="7167" y="12113"/>
                </a:cubicBezTo>
                <a:cubicBezTo>
                  <a:pt x="7653" y="12481"/>
                  <a:pt x="7903" y="13158"/>
                  <a:pt x="7785" y="13776"/>
                </a:cubicBezTo>
                <a:cubicBezTo>
                  <a:pt x="7809" y="13779"/>
                  <a:pt x="7834" y="13780"/>
                  <a:pt x="7858" y="13780"/>
                </a:cubicBezTo>
                <a:cubicBezTo>
                  <a:pt x="8378" y="13780"/>
                  <a:pt x="8883" y="13192"/>
                  <a:pt x="8756" y="12672"/>
                </a:cubicBezTo>
                <a:cubicBezTo>
                  <a:pt x="8580" y="11995"/>
                  <a:pt x="7653" y="11686"/>
                  <a:pt x="7653" y="11009"/>
                </a:cubicBezTo>
                <a:cubicBezTo>
                  <a:pt x="7594" y="10524"/>
                  <a:pt x="8094" y="9964"/>
                  <a:pt x="7844" y="9538"/>
                </a:cubicBezTo>
                <a:cubicBezTo>
                  <a:pt x="7594" y="9170"/>
                  <a:pt x="6917" y="9229"/>
                  <a:pt x="6549" y="8993"/>
                </a:cubicBezTo>
                <a:cubicBezTo>
                  <a:pt x="6122" y="8625"/>
                  <a:pt x="6255" y="7889"/>
                  <a:pt x="6549" y="7389"/>
                </a:cubicBezTo>
                <a:cubicBezTo>
                  <a:pt x="6799" y="6903"/>
                  <a:pt x="7167" y="6418"/>
                  <a:pt x="7108" y="5859"/>
                </a:cubicBezTo>
                <a:cubicBezTo>
                  <a:pt x="7004" y="5428"/>
                  <a:pt x="6553" y="5044"/>
                  <a:pt x="6114" y="5044"/>
                </a:cubicBezTo>
                <a:cubicBezTo>
                  <a:pt x="6057" y="5044"/>
                  <a:pt x="6001" y="5050"/>
                  <a:pt x="5946" y="5064"/>
                </a:cubicBezTo>
                <a:cubicBezTo>
                  <a:pt x="5745" y="5064"/>
                  <a:pt x="5592" y="5139"/>
                  <a:pt x="5441" y="5139"/>
                </a:cubicBezTo>
                <a:cubicBezTo>
                  <a:pt x="5403" y="5139"/>
                  <a:pt x="5366" y="5134"/>
                  <a:pt x="5328" y="5123"/>
                </a:cubicBezTo>
                <a:cubicBezTo>
                  <a:pt x="4901" y="5005"/>
                  <a:pt x="4901" y="4387"/>
                  <a:pt x="5077" y="4019"/>
                </a:cubicBezTo>
                <a:cubicBezTo>
                  <a:pt x="5328" y="3592"/>
                  <a:pt x="5578" y="3165"/>
                  <a:pt x="5386" y="2739"/>
                </a:cubicBezTo>
                <a:cubicBezTo>
                  <a:pt x="5257" y="2555"/>
                  <a:pt x="5024" y="2443"/>
                  <a:pt x="4787" y="2443"/>
                </a:cubicBezTo>
                <a:cubicBezTo>
                  <a:pt x="4701" y="2443"/>
                  <a:pt x="4615" y="2457"/>
                  <a:pt x="4533" y="2488"/>
                </a:cubicBezTo>
                <a:cubicBezTo>
                  <a:pt x="4224" y="2547"/>
                  <a:pt x="3974" y="2798"/>
                  <a:pt x="3679" y="2974"/>
                </a:cubicBezTo>
                <a:cubicBezTo>
                  <a:pt x="3429" y="2915"/>
                  <a:pt x="3311" y="2488"/>
                  <a:pt x="3370" y="2179"/>
                </a:cubicBezTo>
                <a:cubicBezTo>
                  <a:pt x="3488" y="1870"/>
                  <a:pt x="3606" y="1561"/>
                  <a:pt x="3606" y="1267"/>
                </a:cubicBezTo>
                <a:cubicBezTo>
                  <a:pt x="3606" y="1020"/>
                  <a:pt x="3372" y="774"/>
                  <a:pt x="3157" y="774"/>
                </a:cubicBezTo>
                <a:cubicBezTo>
                  <a:pt x="3103" y="774"/>
                  <a:pt x="3050" y="790"/>
                  <a:pt x="3002" y="826"/>
                </a:cubicBezTo>
                <a:cubicBezTo>
                  <a:pt x="2811" y="958"/>
                  <a:pt x="2811" y="1267"/>
                  <a:pt x="2634" y="1444"/>
                </a:cubicBezTo>
                <a:cubicBezTo>
                  <a:pt x="2563" y="1498"/>
                  <a:pt x="2483" y="1521"/>
                  <a:pt x="2401" y="1521"/>
                </a:cubicBezTo>
                <a:cubicBezTo>
                  <a:pt x="2195" y="1521"/>
                  <a:pt x="1983" y="1373"/>
                  <a:pt x="1899" y="1193"/>
                </a:cubicBezTo>
                <a:cubicBezTo>
                  <a:pt x="1707" y="958"/>
                  <a:pt x="1707" y="649"/>
                  <a:pt x="1590" y="399"/>
                </a:cubicBezTo>
                <a:cubicBezTo>
                  <a:pt x="1493" y="205"/>
                  <a:pt x="1266" y="1"/>
                  <a:pt x="104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"/>
          <p:cNvSpPr/>
          <p:nvPr/>
        </p:nvSpPr>
        <p:spPr>
          <a:xfrm>
            <a:off x="7668786" y="3110074"/>
            <a:ext cx="501869" cy="279754"/>
          </a:xfrm>
          <a:custGeom>
            <a:avLst/>
            <a:gdLst/>
            <a:ahLst/>
            <a:cxnLst/>
            <a:rect l="l" t="t" r="r" b="b"/>
            <a:pathLst>
              <a:path w="15586" h="8688" extrusionOk="0">
                <a:moveTo>
                  <a:pt x="3365" y="1"/>
                </a:moveTo>
                <a:cubicBezTo>
                  <a:pt x="3129" y="1"/>
                  <a:pt x="2901" y="110"/>
                  <a:pt x="2826" y="343"/>
                </a:cubicBezTo>
                <a:cubicBezTo>
                  <a:pt x="2400" y="1079"/>
                  <a:pt x="3871" y="1756"/>
                  <a:pt x="3562" y="2550"/>
                </a:cubicBezTo>
                <a:cubicBezTo>
                  <a:pt x="3503" y="2742"/>
                  <a:pt x="3312" y="2860"/>
                  <a:pt x="3136" y="2992"/>
                </a:cubicBezTo>
                <a:cubicBezTo>
                  <a:pt x="2963" y="3055"/>
                  <a:pt x="2781" y="3073"/>
                  <a:pt x="2597" y="3073"/>
                </a:cubicBezTo>
                <a:cubicBezTo>
                  <a:pt x="2343" y="3073"/>
                  <a:pt x="2083" y="3038"/>
                  <a:pt x="1836" y="3038"/>
                </a:cubicBezTo>
                <a:cubicBezTo>
                  <a:pt x="1757" y="3038"/>
                  <a:pt x="1680" y="3042"/>
                  <a:pt x="1605" y="3051"/>
                </a:cubicBezTo>
                <a:cubicBezTo>
                  <a:pt x="987" y="3169"/>
                  <a:pt x="442" y="3728"/>
                  <a:pt x="251" y="4331"/>
                </a:cubicBezTo>
                <a:cubicBezTo>
                  <a:pt x="1" y="5067"/>
                  <a:pt x="251" y="5994"/>
                  <a:pt x="737" y="6597"/>
                </a:cubicBezTo>
                <a:cubicBezTo>
                  <a:pt x="987" y="6848"/>
                  <a:pt x="1237" y="7039"/>
                  <a:pt x="1605" y="7039"/>
                </a:cubicBezTo>
                <a:cubicBezTo>
                  <a:pt x="1633" y="7041"/>
                  <a:pt x="1660" y="7042"/>
                  <a:pt x="1687" y="7042"/>
                </a:cubicBezTo>
                <a:cubicBezTo>
                  <a:pt x="2373" y="7042"/>
                  <a:pt x="2779" y="6339"/>
                  <a:pt x="3077" y="5744"/>
                </a:cubicBezTo>
                <a:cubicBezTo>
                  <a:pt x="3360" y="5245"/>
                  <a:pt x="3841" y="4684"/>
                  <a:pt x="4394" y="4684"/>
                </a:cubicBezTo>
                <a:cubicBezTo>
                  <a:pt x="4445" y="4684"/>
                  <a:pt x="4496" y="4689"/>
                  <a:pt x="4548" y="4699"/>
                </a:cubicBezTo>
                <a:cubicBezTo>
                  <a:pt x="5093" y="4758"/>
                  <a:pt x="5093" y="5567"/>
                  <a:pt x="4916" y="6053"/>
                </a:cubicBezTo>
                <a:cubicBezTo>
                  <a:pt x="4857" y="6230"/>
                  <a:pt x="4784" y="6421"/>
                  <a:pt x="4725" y="6597"/>
                </a:cubicBezTo>
                <a:cubicBezTo>
                  <a:pt x="4685" y="6899"/>
                  <a:pt x="4933" y="7132"/>
                  <a:pt x="5188" y="7132"/>
                </a:cubicBezTo>
                <a:cubicBezTo>
                  <a:pt x="5306" y="7132"/>
                  <a:pt x="5426" y="7082"/>
                  <a:pt x="5520" y="6965"/>
                </a:cubicBezTo>
                <a:lnTo>
                  <a:pt x="5887" y="6597"/>
                </a:lnTo>
                <a:cubicBezTo>
                  <a:pt x="5957" y="6512"/>
                  <a:pt x="6050" y="6473"/>
                  <a:pt x="6140" y="6473"/>
                </a:cubicBezTo>
                <a:cubicBezTo>
                  <a:pt x="6298" y="6473"/>
                  <a:pt x="6447" y="6592"/>
                  <a:pt x="6447" y="6789"/>
                </a:cubicBezTo>
                <a:cubicBezTo>
                  <a:pt x="6447" y="6965"/>
                  <a:pt x="6447" y="7216"/>
                  <a:pt x="6329" y="7333"/>
                </a:cubicBezTo>
                <a:cubicBezTo>
                  <a:pt x="6197" y="7525"/>
                  <a:pt x="6138" y="7775"/>
                  <a:pt x="6255" y="8010"/>
                </a:cubicBezTo>
                <a:cubicBezTo>
                  <a:pt x="6375" y="8161"/>
                  <a:pt x="6501" y="8222"/>
                  <a:pt x="6625" y="8222"/>
                </a:cubicBezTo>
                <a:cubicBezTo>
                  <a:pt x="6960" y="8222"/>
                  <a:pt x="7273" y="7777"/>
                  <a:pt x="7359" y="7466"/>
                </a:cubicBezTo>
                <a:cubicBezTo>
                  <a:pt x="7492" y="7157"/>
                  <a:pt x="7727" y="6965"/>
                  <a:pt x="8036" y="6965"/>
                </a:cubicBezTo>
                <a:cubicBezTo>
                  <a:pt x="8404" y="7039"/>
                  <a:pt x="8463" y="7525"/>
                  <a:pt x="8654" y="7834"/>
                </a:cubicBezTo>
                <a:cubicBezTo>
                  <a:pt x="8848" y="8059"/>
                  <a:pt x="9144" y="8132"/>
                  <a:pt x="9461" y="8132"/>
                </a:cubicBezTo>
                <a:cubicBezTo>
                  <a:pt x="9745" y="8132"/>
                  <a:pt x="10045" y="8073"/>
                  <a:pt x="10302" y="8010"/>
                </a:cubicBezTo>
                <a:cubicBezTo>
                  <a:pt x="10393" y="7991"/>
                  <a:pt x="10494" y="7982"/>
                  <a:pt x="10598" y="7982"/>
                </a:cubicBezTo>
                <a:cubicBezTo>
                  <a:pt x="11138" y="7982"/>
                  <a:pt x="11796" y="8231"/>
                  <a:pt x="11907" y="8687"/>
                </a:cubicBezTo>
                <a:cubicBezTo>
                  <a:pt x="12142" y="8260"/>
                  <a:pt x="12510" y="7834"/>
                  <a:pt x="12951" y="7642"/>
                </a:cubicBezTo>
                <a:cubicBezTo>
                  <a:pt x="12510" y="7333"/>
                  <a:pt x="12819" y="6789"/>
                  <a:pt x="13246" y="6597"/>
                </a:cubicBezTo>
                <a:cubicBezTo>
                  <a:pt x="13864" y="6421"/>
                  <a:pt x="14541" y="6597"/>
                  <a:pt x="15026" y="6171"/>
                </a:cubicBezTo>
                <a:cubicBezTo>
                  <a:pt x="15277" y="5994"/>
                  <a:pt x="15394" y="5626"/>
                  <a:pt x="15218" y="5376"/>
                </a:cubicBezTo>
                <a:cubicBezTo>
                  <a:pt x="14968" y="5008"/>
                  <a:pt x="14423" y="5376"/>
                  <a:pt x="14232" y="4832"/>
                </a:cubicBezTo>
                <a:cubicBezTo>
                  <a:pt x="14114" y="4640"/>
                  <a:pt x="14173" y="4390"/>
                  <a:pt x="14232" y="4213"/>
                </a:cubicBezTo>
                <a:cubicBezTo>
                  <a:pt x="14482" y="3728"/>
                  <a:pt x="15026" y="3478"/>
                  <a:pt x="15277" y="3110"/>
                </a:cubicBezTo>
                <a:cubicBezTo>
                  <a:pt x="15586" y="2683"/>
                  <a:pt x="15586" y="2065"/>
                  <a:pt x="15218" y="1756"/>
                </a:cubicBezTo>
                <a:cubicBezTo>
                  <a:pt x="15096" y="1644"/>
                  <a:pt x="14957" y="1603"/>
                  <a:pt x="14808" y="1603"/>
                </a:cubicBezTo>
                <a:cubicBezTo>
                  <a:pt x="14722" y="1603"/>
                  <a:pt x="14632" y="1616"/>
                  <a:pt x="14541" y="1638"/>
                </a:cubicBezTo>
                <a:cubicBezTo>
                  <a:pt x="13614" y="1888"/>
                  <a:pt x="14349" y="2742"/>
                  <a:pt x="13923" y="3110"/>
                </a:cubicBezTo>
                <a:cubicBezTo>
                  <a:pt x="13855" y="3181"/>
                  <a:pt x="13771" y="3212"/>
                  <a:pt x="13681" y="3212"/>
                </a:cubicBezTo>
                <a:cubicBezTo>
                  <a:pt x="13456" y="3212"/>
                  <a:pt x="13195" y="3021"/>
                  <a:pt x="13069" y="2801"/>
                </a:cubicBezTo>
                <a:cubicBezTo>
                  <a:pt x="12819" y="2492"/>
                  <a:pt x="12642" y="2124"/>
                  <a:pt x="12274" y="2124"/>
                </a:cubicBezTo>
                <a:cubicBezTo>
                  <a:pt x="11715" y="2256"/>
                  <a:pt x="11656" y="3110"/>
                  <a:pt x="12142" y="3360"/>
                </a:cubicBezTo>
                <a:cubicBezTo>
                  <a:pt x="12333" y="3478"/>
                  <a:pt x="12583" y="3478"/>
                  <a:pt x="12760" y="3536"/>
                </a:cubicBezTo>
                <a:cubicBezTo>
                  <a:pt x="13319" y="3846"/>
                  <a:pt x="13187" y="4758"/>
                  <a:pt x="12760" y="5258"/>
                </a:cubicBezTo>
                <a:cubicBezTo>
                  <a:pt x="12513" y="5505"/>
                  <a:pt x="12163" y="5713"/>
                  <a:pt x="11840" y="5713"/>
                </a:cubicBezTo>
                <a:cubicBezTo>
                  <a:pt x="11605" y="5713"/>
                  <a:pt x="11385" y="5602"/>
                  <a:pt x="11230" y="5317"/>
                </a:cubicBezTo>
                <a:cubicBezTo>
                  <a:pt x="11171" y="5067"/>
                  <a:pt x="11171" y="4832"/>
                  <a:pt x="11230" y="4581"/>
                </a:cubicBezTo>
                <a:cubicBezTo>
                  <a:pt x="11309" y="4165"/>
                  <a:pt x="11000" y="3862"/>
                  <a:pt x="10660" y="3862"/>
                </a:cubicBezTo>
                <a:cubicBezTo>
                  <a:pt x="10496" y="3862"/>
                  <a:pt x="10324" y="3933"/>
                  <a:pt x="10185" y="4096"/>
                </a:cubicBezTo>
                <a:lnTo>
                  <a:pt x="9449" y="4949"/>
                </a:lnTo>
                <a:cubicBezTo>
                  <a:pt x="9353" y="5081"/>
                  <a:pt x="9223" y="5137"/>
                  <a:pt x="9091" y="5137"/>
                </a:cubicBezTo>
                <a:cubicBezTo>
                  <a:pt x="8799" y="5137"/>
                  <a:pt x="8504" y="4858"/>
                  <a:pt x="8595" y="4522"/>
                </a:cubicBezTo>
                <a:cubicBezTo>
                  <a:pt x="8654" y="4464"/>
                  <a:pt x="8654" y="4331"/>
                  <a:pt x="8713" y="4272"/>
                </a:cubicBezTo>
                <a:cubicBezTo>
                  <a:pt x="8963" y="3787"/>
                  <a:pt x="9272" y="3286"/>
                  <a:pt x="9081" y="2801"/>
                </a:cubicBezTo>
                <a:cubicBezTo>
                  <a:pt x="9022" y="2742"/>
                  <a:pt x="8963" y="2624"/>
                  <a:pt x="8904" y="2550"/>
                </a:cubicBezTo>
                <a:cubicBezTo>
                  <a:pt x="8879" y="2545"/>
                  <a:pt x="8854" y="2542"/>
                  <a:pt x="8829" y="2542"/>
                </a:cubicBezTo>
                <a:cubicBezTo>
                  <a:pt x="8605" y="2542"/>
                  <a:pt x="8392" y="2767"/>
                  <a:pt x="8286" y="2992"/>
                </a:cubicBezTo>
                <a:lnTo>
                  <a:pt x="7668" y="4096"/>
                </a:lnTo>
                <a:cubicBezTo>
                  <a:pt x="7605" y="4222"/>
                  <a:pt x="7487" y="4280"/>
                  <a:pt x="7373" y="4280"/>
                </a:cubicBezTo>
                <a:cubicBezTo>
                  <a:pt x="7274" y="4280"/>
                  <a:pt x="7178" y="4237"/>
                  <a:pt x="7124" y="4155"/>
                </a:cubicBezTo>
                <a:cubicBezTo>
                  <a:pt x="6873" y="3904"/>
                  <a:pt x="6815" y="3478"/>
                  <a:pt x="6932" y="3169"/>
                </a:cubicBezTo>
                <a:cubicBezTo>
                  <a:pt x="7065" y="2492"/>
                  <a:pt x="7550" y="1888"/>
                  <a:pt x="7359" y="1211"/>
                </a:cubicBezTo>
                <a:cubicBezTo>
                  <a:pt x="7241" y="843"/>
                  <a:pt x="6932" y="593"/>
                  <a:pt x="6564" y="593"/>
                </a:cubicBezTo>
                <a:cubicBezTo>
                  <a:pt x="5829" y="652"/>
                  <a:pt x="5961" y="1815"/>
                  <a:pt x="5593" y="2492"/>
                </a:cubicBezTo>
                <a:cubicBezTo>
                  <a:pt x="5498" y="2617"/>
                  <a:pt x="5358" y="2679"/>
                  <a:pt x="5220" y="2679"/>
                </a:cubicBezTo>
                <a:cubicBezTo>
                  <a:pt x="5082" y="2679"/>
                  <a:pt x="4946" y="2617"/>
                  <a:pt x="4857" y="2492"/>
                </a:cubicBezTo>
                <a:cubicBezTo>
                  <a:pt x="4666" y="2256"/>
                  <a:pt x="4607" y="1947"/>
                  <a:pt x="4548" y="1638"/>
                </a:cubicBezTo>
                <a:cubicBezTo>
                  <a:pt x="4416" y="1079"/>
                  <a:pt x="4298" y="417"/>
                  <a:pt x="3754" y="108"/>
                </a:cubicBezTo>
                <a:cubicBezTo>
                  <a:pt x="3640" y="37"/>
                  <a:pt x="3501" y="1"/>
                  <a:pt x="3365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"/>
          <p:cNvSpPr/>
          <p:nvPr/>
        </p:nvSpPr>
        <p:spPr>
          <a:xfrm>
            <a:off x="8130834" y="3191703"/>
            <a:ext cx="1013173" cy="762915"/>
          </a:xfrm>
          <a:custGeom>
            <a:avLst/>
            <a:gdLst/>
            <a:ahLst/>
            <a:cxnLst/>
            <a:rect l="l" t="t" r="r" b="b"/>
            <a:pathLst>
              <a:path w="31465" h="23693" extrusionOk="0">
                <a:moveTo>
                  <a:pt x="4193" y="0"/>
                </a:moveTo>
                <a:cubicBezTo>
                  <a:pt x="3064" y="0"/>
                  <a:pt x="1934" y="382"/>
                  <a:pt x="1178" y="1193"/>
                </a:cubicBezTo>
                <a:cubicBezTo>
                  <a:pt x="0" y="2473"/>
                  <a:pt x="74" y="4563"/>
                  <a:pt x="928" y="6093"/>
                </a:cubicBezTo>
                <a:cubicBezTo>
                  <a:pt x="1722" y="7624"/>
                  <a:pt x="3194" y="8786"/>
                  <a:pt x="4607" y="9772"/>
                </a:cubicBezTo>
                <a:cubicBezTo>
                  <a:pt x="8713" y="12775"/>
                  <a:pt x="13069" y="15409"/>
                  <a:pt x="17425" y="18117"/>
                </a:cubicBezTo>
                <a:cubicBezTo>
                  <a:pt x="21163" y="20324"/>
                  <a:pt x="24901" y="22590"/>
                  <a:pt x="29139" y="23562"/>
                </a:cubicBezTo>
                <a:cubicBezTo>
                  <a:pt x="29402" y="23638"/>
                  <a:pt x="29707" y="23693"/>
                  <a:pt x="30003" y="23693"/>
                </a:cubicBezTo>
                <a:cubicBezTo>
                  <a:pt x="30450" y="23693"/>
                  <a:pt x="30875" y="23566"/>
                  <a:pt x="31096" y="23194"/>
                </a:cubicBezTo>
                <a:cubicBezTo>
                  <a:pt x="31464" y="22532"/>
                  <a:pt x="30979" y="21722"/>
                  <a:pt x="30478" y="21178"/>
                </a:cubicBezTo>
                <a:cubicBezTo>
                  <a:pt x="24224" y="14070"/>
                  <a:pt x="17175" y="7683"/>
                  <a:pt x="9390" y="2223"/>
                </a:cubicBezTo>
                <a:cubicBezTo>
                  <a:pt x="8168" y="1369"/>
                  <a:pt x="6873" y="516"/>
                  <a:pt x="5401" y="148"/>
                </a:cubicBezTo>
                <a:cubicBezTo>
                  <a:pt x="5011" y="50"/>
                  <a:pt x="4602" y="0"/>
                  <a:pt x="419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"/>
          <p:cNvSpPr/>
          <p:nvPr/>
        </p:nvSpPr>
        <p:spPr>
          <a:xfrm>
            <a:off x="8291000" y="3295002"/>
            <a:ext cx="91029" cy="130346"/>
          </a:xfrm>
          <a:custGeom>
            <a:avLst/>
            <a:gdLst/>
            <a:ahLst/>
            <a:cxnLst/>
            <a:rect l="l" t="t" r="r" b="b"/>
            <a:pathLst>
              <a:path w="2827" h="4048" fill="none" extrusionOk="0">
                <a:moveTo>
                  <a:pt x="1" y="4048"/>
                </a:moveTo>
                <a:cubicBezTo>
                  <a:pt x="854" y="2635"/>
                  <a:pt x="1781" y="1296"/>
                  <a:pt x="2826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"/>
          <p:cNvSpPr/>
          <p:nvPr/>
        </p:nvSpPr>
        <p:spPr>
          <a:xfrm>
            <a:off x="8466816" y="3379851"/>
            <a:ext cx="43148" cy="55448"/>
          </a:xfrm>
          <a:custGeom>
            <a:avLst/>
            <a:gdLst/>
            <a:ahLst/>
            <a:cxnLst/>
            <a:rect l="l" t="t" r="r" b="b"/>
            <a:pathLst>
              <a:path w="1340" h="1722" fill="none" extrusionOk="0">
                <a:moveTo>
                  <a:pt x="0" y="1722"/>
                </a:moveTo>
                <a:cubicBezTo>
                  <a:pt x="368" y="1104"/>
                  <a:pt x="854" y="501"/>
                  <a:pt x="1340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8638349" y="3530068"/>
            <a:ext cx="71130" cy="90997"/>
          </a:xfrm>
          <a:custGeom>
            <a:avLst/>
            <a:gdLst/>
            <a:ahLst/>
            <a:cxnLst/>
            <a:rect l="l" t="t" r="r" b="b"/>
            <a:pathLst>
              <a:path w="2209" h="2826" fill="none" extrusionOk="0">
                <a:moveTo>
                  <a:pt x="1" y="2826"/>
                </a:moveTo>
                <a:cubicBezTo>
                  <a:pt x="560" y="1958"/>
                  <a:pt x="1105" y="1045"/>
                  <a:pt x="1899" y="250"/>
                </a:cubicBezTo>
                <a:cubicBezTo>
                  <a:pt x="2032" y="177"/>
                  <a:pt x="2091" y="59"/>
                  <a:pt x="2208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"/>
          <p:cNvSpPr/>
          <p:nvPr/>
        </p:nvSpPr>
        <p:spPr>
          <a:xfrm>
            <a:off x="8786697" y="3634784"/>
            <a:ext cx="43148" cy="61180"/>
          </a:xfrm>
          <a:custGeom>
            <a:avLst/>
            <a:gdLst/>
            <a:ahLst/>
            <a:cxnLst/>
            <a:rect l="l" t="t" r="r" b="b"/>
            <a:pathLst>
              <a:path w="1340" h="1900" fill="none" extrusionOk="0">
                <a:moveTo>
                  <a:pt x="0" y="1899"/>
                </a:moveTo>
                <a:cubicBezTo>
                  <a:pt x="427" y="1222"/>
                  <a:pt x="854" y="604"/>
                  <a:pt x="1339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"/>
          <p:cNvSpPr/>
          <p:nvPr/>
        </p:nvSpPr>
        <p:spPr>
          <a:xfrm>
            <a:off x="8930731" y="3780750"/>
            <a:ext cx="29431" cy="39348"/>
          </a:xfrm>
          <a:custGeom>
            <a:avLst/>
            <a:gdLst/>
            <a:ahLst/>
            <a:cxnLst/>
            <a:rect l="l" t="t" r="r" b="b"/>
            <a:pathLst>
              <a:path w="914" h="1222" fill="none" extrusionOk="0">
                <a:moveTo>
                  <a:pt x="1" y="1222"/>
                </a:moveTo>
                <a:cubicBezTo>
                  <a:pt x="310" y="795"/>
                  <a:pt x="619" y="368"/>
                  <a:pt x="91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"/>
          <p:cNvSpPr/>
          <p:nvPr/>
        </p:nvSpPr>
        <p:spPr>
          <a:xfrm>
            <a:off x="8727448" y="3662284"/>
            <a:ext cx="29399" cy="31781"/>
          </a:xfrm>
          <a:custGeom>
            <a:avLst/>
            <a:gdLst/>
            <a:ahLst/>
            <a:cxnLst/>
            <a:rect l="l" t="t" r="r" b="b"/>
            <a:pathLst>
              <a:path w="913" h="987" fill="none" extrusionOk="0">
                <a:moveTo>
                  <a:pt x="1" y="986"/>
                </a:moveTo>
                <a:cubicBezTo>
                  <a:pt x="236" y="618"/>
                  <a:pt x="545" y="309"/>
                  <a:pt x="91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"/>
          <p:cNvSpPr/>
          <p:nvPr/>
        </p:nvSpPr>
        <p:spPr>
          <a:xfrm>
            <a:off x="8628399" y="3522017"/>
            <a:ext cx="28014" cy="41731"/>
          </a:xfrm>
          <a:custGeom>
            <a:avLst/>
            <a:gdLst/>
            <a:ahLst/>
            <a:cxnLst/>
            <a:rect l="l" t="t" r="r" b="b"/>
            <a:pathLst>
              <a:path w="870" h="1296" fill="none" extrusionOk="0">
                <a:moveTo>
                  <a:pt x="1" y="1295"/>
                </a:moveTo>
                <a:cubicBezTo>
                  <a:pt x="251" y="795"/>
                  <a:pt x="560" y="368"/>
                  <a:pt x="869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"/>
          <p:cNvSpPr/>
          <p:nvPr/>
        </p:nvSpPr>
        <p:spPr>
          <a:xfrm>
            <a:off x="8915113" y="3737150"/>
            <a:ext cx="19449" cy="26082"/>
          </a:xfrm>
          <a:custGeom>
            <a:avLst/>
            <a:gdLst/>
            <a:ahLst/>
            <a:cxnLst/>
            <a:rect l="l" t="t" r="r" b="b"/>
            <a:pathLst>
              <a:path w="604" h="810" fill="none" extrusionOk="0">
                <a:moveTo>
                  <a:pt x="0" y="810"/>
                </a:moveTo>
                <a:cubicBezTo>
                  <a:pt x="177" y="560"/>
                  <a:pt x="368" y="309"/>
                  <a:pt x="60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8350249" y="3322502"/>
            <a:ext cx="98596" cy="124646"/>
          </a:xfrm>
          <a:custGeom>
            <a:avLst/>
            <a:gdLst/>
            <a:ahLst/>
            <a:cxnLst/>
            <a:rect l="l" t="t" r="r" b="b"/>
            <a:pathLst>
              <a:path w="3062" h="3871" fill="none" extrusionOk="0">
                <a:moveTo>
                  <a:pt x="0" y="3871"/>
                </a:moveTo>
                <a:cubicBezTo>
                  <a:pt x="913" y="2458"/>
                  <a:pt x="1840" y="1045"/>
                  <a:pt x="306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/>
          <p:nvPr/>
        </p:nvSpPr>
        <p:spPr>
          <a:xfrm>
            <a:off x="8247400" y="3332452"/>
            <a:ext cx="63531" cy="87230"/>
          </a:xfrm>
          <a:custGeom>
            <a:avLst/>
            <a:gdLst/>
            <a:ahLst/>
            <a:cxnLst/>
            <a:rect l="l" t="t" r="r" b="b"/>
            <a:pathLst>
              <a:path w="1973" h="2709" fill="none" extrusionOk="0">
                <a:moveTo>
                  <a:pt x="1" y="2708"/>
                </a:moveTo>
                <a:cubicBezTo>
                  <a:pt x="501" y="1722"/>
                  <a:pt x="1163" y="795"/>
                  <a:pt x="1973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"/>
          <p:cNvSpPr/>
          <p:nvPr/>
        </p:nvSpPr>
        <p:spPr>
          <a:xfrm>
            <a:off x="8016618" y="3355797"/>
            <a:ext cx="570584" cy="1110481"/>
          </a:xfrm>
          <a:custGeom>
            <a:avLst/>
            <a:gdLst/>
            <a:ahLst/>
            <a:cxnLst/>
            <a:rect l="l" t="t" r="r" b="b"/>
            <a:pathLst>
              <a:path w="17720" h="34487" extrusionOk="0">
                <a:moveTo>
                  <a:pt x="3803" y="0"/>
                </a:moveTo>
                <a:cubicBezTo>
                  <a:pt x="3470" y="0"/>
                  <a:pt x="3138" y="46"/>
                  <a:pt x="2812" y="144"/>
                </a:cubicBezTo>
                <a:cubicBezTo>
                  <a:pt x="1163" y="629"/>
                  <a:pt x="177" y="2410"/>
                  <a:pt x="60" y="4191"/>
                </a:cubicBezTo>
                <a:cubicBezTo>
                  <a:pt x="1" y="5957"/>
                  <a:pt x="604" y="7620"/>
                  <a:pt x="1281" y="9268"/>
                </a:cubicBezTo>
                <a:cubicBezTo>
                  <a:pt x="3312" y="13933"/>
                  <a:pt x="5637" y="18466"/>
                  <a:pt x="8036" y="23013"/>
                </a:cubicBezTo>
                <a:cubicBezTo>
                  <a:pt x="10052" y="26810"/>
                  <a:pt x="12083" y="30739"/>
                  <a:pt x="15203" y="33741"/>
                </a:cubicBezTo>
                <a:cubicBezTo>
                  <a:pt x="15571" y="34110"/>
                  <a:pt x="16084" y="34487"/>
                  <a:pt x="16579" y="34487"/>
                </a:cubicBezTo>
                <a:cubicBezTo>
                  <a:pt x="16737" y="34487"/>
                  <a:pt x="16893" y="34448"/>
                  <a:pt x="17042" y="34359"/>
                </a:cubicBezTo>
                <a:cubicBezTo>
                  <a:pt x="17719" y="34050"/>
                  <a:pt x="17719" y="33064"/>
                  <a:pt x="17602" y="32329"/>
                </a:cubicBezTo>
                <a:cubicBezTo>
                  <a:pt x="15939" y="23013"/>
                  <a:pt x="13113" y="13933"/>
                  <a:pt x="9316" y="5295"/>
                </a:cubicBezTo>
                <a:cubicBezTo>
                  <a:pt x="8698" y="3882"/>
                  <a:pt x="8095" y="2469"/>
                  <a:pt x="6991" y="1424"/>
                </a:cubicBezTo>
                <a:cubicBezTo>
                  <a:pt x="6132" y="565"/>
                  <a:pt x="4970" y="0"/>
                  <a:pt x="380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>
            <a:off x="8125134" y="3640484"/>
            <a:ext cx="145995" cy="65430"/>
          </a:xfrm>
          <a:custGeom>
            <a:avLst/>
            <a:gdLst/>
            <a:ahLst/>
            <a:cxnLst/>
            <a:rect l="l" t="t" r="r" b="b"/>
            <a:pathLst>
              <a:path w="4534" h="2032" fill="none" extrusionOk="0">
                <a:moveTo>
                  <a:pt x="1" y="2031"/>
                </a:moveTo>
                <a:cubicBezTo>
                  <a:pt x="1473" y="1236"/>
                  <a:pt x="2944" y="559"/>
                  <a:pt x="453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"/>
          <p:cNvSpPr/>
          <p:nvPr/>
        </p:nvSpPr>
        <p:spPr>
          <a:xfrm>
            <a:off x="8257350" y="3662284"/>
            <a:ext cx="65430" cy="25599"/>
          </a:xfrm>
          <a:custGeom>
            <a:avLst/>
            <a:gdLst/>
            <a:ahLst/>
            <a:cxnLst/>
            <a:rect l="l" t="t" r="r" b="b"/>
            <a:pathLst>
              <a:path w="2032" h="795" fill="none" extrusionOk="0">
                <a:moveTo>
                  <a:pt x="1" y="795"/>
                </a:moveTo>
                <a:cubicBezTo>
                  <a:pt x="619" y="486"/>
                  <a:pt x="1355" y="250"/>
                  <a:pt x="2032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"/>
          <p:cNvSpPr/>
          <p:nvPr/>
        </p:nvSpPr>
        <p:spPr>
          <a:xfrm>
            <a:off x="8253583" y="3830017"/>
            <a:ext cx="108546" cy="43631"/>
          </a:xfrm>
          <a:custGeom>
            <a:avLst/>
            <a:gdLst/>
            <a:ahLst/>
            <a:cxnLst/>
            <a:rect l="l" t="t" r="r" b="b"/>
            <a:pathLst>
              <a:path w="3371" h="1355" fill="none" extrusionOk="0">
                <a:moveTo>
                  <a:pt x="0" y="1355"/>
                </a:moveTo>
                <a:cubicBezTo>
                  <a:pt x="912" y="869"/>
                  <a:pt x="1898" y="369"/>
                  <a:pt x="2943" y="133"/>
                </a:cubicBezTo>
                <a:cubicBezTo>
                  <a:pt x="3061" y="60"/>
                  <a:pt x="3252" y="60"/>
                  <a:pt x="3370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8395716" y="4047533"/>
            <a:ext cx="69230" cy="29431"/>
          </a:xfrm>
          <a:custGeom>
            <a:avLst/>
            <a:gdLst/>
            <a:ahLst/>
            <a:cxnLst/>
            <a:rect l="l" t="t" r="r" b="b"/>
            <a:pathLst>
              <a:path w="2150" h="914" fill="none" extrusionOk="0">
                <a:moveTo>
                  <a:pt x="1" y="913"/>
                </a:moveTo>
                <a:cubicBezTo>
                  <a:pt x="678" y="545"/>
                  <a:pt x="1414" y="236"/>
                  <a:pt x="2150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8454966" y="4240866"/>
            <a:ext cx="47431" cy="17581"/>
          </a:xfrm>
          <a:custGeom>
            <a:avLst/>
            <a:gdLst/>
            <a:ahLst/>
            <a:cxnLst/>
            <a:rect l="l" t="t" r="r" b="b"/>
            <a:pathLst>
              <a:path w="1473" h="546" fill="none" extrusionOk="0">
                <a:moveTo>
                  <a:pt x="1" y="545"/>
                </a:moveTo>
                <a:cubicBezTo>
                  <a:pt x="486" y="369"/>
                  <a:pt x="972" y="178"/>
                  <a:pt x="1472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8346449" y="4033333"/>
            <a:ext cx="41248" cy="11882"/>
          </a:xfrm>
          <a:custGeom>
            <a:avLst/>
            <a:gdLst/>
            <a:ahLst/>
            <a:cxnLst/>
            <a:rect l="l" t="t" r="r" b="b"/>
            <a:pathLst>
              <a:path w="1281" h="369" fill="none" extrusionOk="0">
                <a:moveTo>
                  <a:pt x="0" y="368"/>
                </a:moveTo>
                <a:cubicBezTo>
                  <a:pt x="427" y="191"/>
                  <a:pt x="854" y="74"/>
                  <a:pt x="128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"/>
          <p:cNvSpPr/>
          <p:nvPr/>
        </p:nvSpPr>
        <p:spPr>
          <a:xfrm>
            <a:off x="8328449" y="3861767"/>
            <a:ext cx="45531" cy="19932"/>
          </a:xfrm>
          <a:custGeom>
            <a:avLst/>
            <a:gdLst/>
            <a:ahLst/>
            <a:cxnLst/>
            <a:rect l="l" t="t" r="r" b="b"/>
            <a:pathLst>
              <a:path w="1414" h="619" fill="none" extrusionOk="0">
                <a:moveTo>
                  <a:pt x="0" y="619"/>
                </a:moveTo>
                <a:cubicBezTo>
                  <a:pt x="486" y="369"/>
                  <a:pt x="927" y="177"/>
                  <a:pt x="1413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8472515" y="4292065"/>
            <a:ext cx="29882" cy="9982"/>
          </a:xfrm>
          <a:custGeom>
            <a:avLst/>
            <a:gdLst/>
            <a:ahLst/>
            <a:cxnLst/>
            <a:rect l="l" t="t" r="r" b="b"/>
            <a:pathLst>
              <a:path w="928" h="310" fill="none" extrusionOk="0">
                <a:moveTo>
                  <a:pt x="0" y="309"/>
                </a:moveTo>
                <a:cubicBezTo>
                  <a:pt x="309" y="192"/>
                  <a:pt x="618" y="133"/>
                  <a:pt x="927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8245500" y="3905367"/>
            <a:ext cx="150245" cy="54998"/>
          </a:xfrm>
          <a:custGeom>
            <a:avLst/>
            <a:gdLst/>
            <a:ahLst/>
            <a:cxnLst/>
            <a:rect l="l" t="t" r="r" b="b"/>
            <a:pathLst>
              <a:path w="4666" h="1708" fill="none" extrusionOk="0">
                <a:moveTo>
                  <a:pt x="1" y="1708"/>
                </a:moveTo>
                <a:cubicBezTo>
                  <a:pt x="1473" y="972"/>
                  <a:pt x="3003" y="236"/>
                  <a:pt x="4666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8077767" y="3520118"/>
            <a:ext cx="98596" cy="43631"/>
          </a:xfrm>
          <a:custGeom>
            <a:avLst/>
            <a:gdLst/>
            <a:ahLst/>
            <a:cxnLst/>
            <a:rect l="l" t="t" r="r" b="b"/>
            <a:pathLst>
              <a:path w="3062" h="1355" fill="none" extrusionOk="0">
                <a:moveTo>
                  <a:pt x="0" y="1354"/>
                </a:moveTo>
                <a:cubicBezTo>
                  <a:pt x="913" y="736"/>
                  <a:pt x="1958" y="309"/>
                  <a:pt x="306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"/>
          <p:cNvSpPr/>
          <p:nvPr/>
        </p:nvSpPr>
        <p:spPr>
          <a:xfrm>
            <a:off x="8059735" y="3315965"/>
            <a:ext cx="845443" cy="943685"/>
          </a:xfrm>
          <a:custGeom>
            <a:avLst/>
            <a:gdLst/>
            <a:ahLst/>
            <a:cxnLst/>
            <a:rect l="l" t="t" r="r" b="b"/>
            <a:pathLst>
              <a:path w="26256" h="29307" extrusionOk="0">
                <a:moveTo>
                  <a:pt x="3898" y="1"/>
                </a:moveTo>
                <a:cubicBezTo>
                  <a:pt x="3182" y="1"/>
                  <a:pt x="2487" y="171"/>
                  <a:pt x="1914" y="571"/>
                </a:cubicBezTo>
                <a:cubicBezTo>
                  <a:pt x="442" y="1557"/>
                  <a:pt x="1" y="3588"/>
                  <a:pt x="442" y="5295"/>
                </a:cubicBezTo>
                <a:cubicBezTo>
                  <a:pt x="928" y="6958"/>
                  <a:pt x="2032" y="8430"/>
                  <a:pt x="3136" y="9710"/>
                </a:cubicBezTo>
                <a:cubicBezTo>
                  <a:pt x="6447" y="13640"/>
                  <a:pt x="10067" y="17260"/>
                  <a:pt x="13687" y="20880"/>
                </a:cubicBezTo>
                <a:cubicBezTo>
                  <a:pt x="16748" y="23882"/>
                  <a:pt x="19868" y="27002"/>
                  <a:pt x="23739" y="28974"/>
                </a:cubicBezTo>
                <a:cubicBezTo>
                  <a:pt x="24104" y="29148"/>
                  <a:pt x="24552" y="29307"/>
                  <a:pt x="24958" y="29307"/>
                </a:cubicBezTo>
                <a:cubicBezTo>
                  <a:pt x="25238" y="29307"/>
                  <a:pt x="25498" y="29231"/>
                  <a:pt x="25696" y="29033"/>
                </a:cubicBezTo>
                <a:cubicBezTo>
                  <a:pt x="26255" y="28474"/>
                  <a:pt x="25946" y="27620"/>
                  <a:pt x="25578" y="26943"/>
                </a:cubicBezTo>
                <a:cubicBezTo>
                  <a:pt x="21222" y="18540"/>
                  <a:pt x="15821" y="10696"/>
                  <a:pt x="9640" y="3515"/>
                </a:cubicBezTo>
                <a:cubicBezTo>
                  <a:pt x="8654" y="2411"/>
                  <a:pt x="7609" y="1248"/>
                  <a:pt x="6256" y="571"/>
                </a:cubicBezTo>
                <a:cubicBezTo>
                  <a:pt x="5544" y="220"/>
                  <a:pt x="4708" y="1"/>
                  <a:pt x="389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"/>
          <p:cNvSpPr/>
          <p:nvPr/>
        </p:nvSpPr>
        <p:spPr>
          <a:xfrm>
            <a:off x="8265400" y="3601135"/>
            <a:ext cx="120396" cy="104779"/>
          </a:xfrm>
          <a:custGeom>
            <a:avLst/>
            <a:gdLst/>
            <a:ahLst/>
            <a:cxnLst/>
            <a:rect l="l" t="t" r="r" b="b"/>
            <a:pathLst>
              <a:path w="3739" h="3254" fill="none" extrusionOk="0">
                <a:moveTo>
                  <a:pt x="1" y="3253"/>
                </a:moveTo>
                <a:cubicBezTo>
                  <a:pt x="1164" y="2090"/>
                  <a:pt x="2444" y="987"/>
                  <a:pt x="3739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"/>
          <p:cNvSpPr/>
          <p:nvPr/>
        </p:nvSpPr>
        <p:spPr>
          <a:xfrm>
            <a:off x="8358299" y="3626734"/>
            <a:ext cx="54998" cy="43631"/>
          </a:xfrm>
          <a:custGeom>
            <a:avLst/>
            <a:gdLst/>
            <a:ahLst/>
            <a:cxnLst/>
            <a:rect l="l" t="t" r="r" b="b"/>
            <a:pathLst>
              <a:path w="1708" h="1355" fill="none" extrusionOk="0">
                <a:moveTo>
                  <a:pt x="0" y="1354"/>
                </a:moveTo>
                <a:cubicBezTo>
                  <a:pt x="545" y="854"/>
                  <a:pt x="1104" y="427"/>
                  <a:pt x="1708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8561582" y="3853717"/>
            <a:ext cx="90546" cy="72997"/>
          </a:xfrm>
          <a:custGeom>
            <a:avLst/>
            <a:gdLst/>
            <a:ahLst/>
            <a:cxnLst/>
            <a:rect l="l" t="t" r="r" b="b"/>
            <a:pathLst>
              <a:path w="2812" h="2267" fill="none" extrusionOk="0">
                <a:moveTo>
                  <a:pt x="1" y="2267"/>
                </a:moveTo>
                <a:cubicBezTo>
                  <a:pt x="737" y="1531"/>
                  <a:pt x="1531" y="795"/>
                  <a:pt x="2444" y="251"/>
                </a:cubicBezTo>
                <a:cubicBezTo>
                  <a:pt x="2576" y="192"/>
                  <a:pt x="2694" y="59"/>
                  <a:pt x="2812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"/>
          <p:cNvSpPr/>
          <p:nvPr/>
        </p:nvSpPr>
        <p:spPr>
          <a:xfrm>
            <a:off x="8608982" y="3883567"/>
            <a:ext cx="57380" cy="51230"/>
          </a:xfrm>
          <a:custGeom>
            <a:avLst/>
            <a:gdLst/>
            <a:ahLst/>
            <a:cxnLst/>
            <a:rect l="l" t="t" r="r" b="b"/>
            <a:pathLst>
              <a:path w="1782" h="1591" fill="none" extrusionOk="0">
                <a:moveTo>
                  <a:pt x="0" y="1590"/>
                </a:moveTo>
                <a:cubicBezTo>
                  <a:pt x="545" y="972"/>
                  <a:pt x="1163" y="486"/>
                  <a:pt x="1781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8693798" y="3976466"/>
            <a:ext cx="37481" cy="31298"/>
          </a:xfrm>
          <a:custGeom>
            <a:avLst/>
            <a:gdLst/>
            <a:ahLst/>
            <a:cxnLst/>
            <a:rect l="l" t="t" r="r" b="b"/>
            <a:pathLst>
              <a:path w="1164" h="972" fill="none" extrusionOk="0">
                <a:moveTo>
                  <a:pt x="1" y="971"/>
                </a:moveTo>
                <a:cubicBezTo>
                  <a:pt x="369" y="604"/>
                  <a:pt x="795" y="294"/>
                  <a:pt x="116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"/>
          <p:cNvSpPr/>
          <p:nvPr/>
        </p:nvSpPr>
        <p:spPr>
          <a:xfrm>
            <a:off x="8573432" y="3804450"/>
            <a:ext cx="35581" cy="23699"/>
          </a:xfrm>
          <a:custGeom>
            <a:avLst/>
            <a:gdLst/>
            <a:ahLst/>
            <a:cxnLst/>
            <a:rect l="l" t="t" r="r" b="b"/>
            <a:pathLst>
              <a:path w="1105" h="736" fill="none" extrusionOk="0">
                <a:moveTo>
                  <a:pt x="1" y="736"/>
                </a:moveTo>
                <a:cubicBezTo>
                  <a:pt x="369" y="427"/>
                  <a:pt x="736" y="191"/>
                  <a:pt x="110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"/>
          <p:cNvSpPr/>
          <p:nvPr/>
        </p:nvSpPr>
        <p:spPr>
          <a:xfrm>
            <a:off x="8423216" y="3782650"/>
            <a:ext cx="37481" cy="33649"/>
          </a:xfrm>
          <a:custGeom>
            <a:avLst/>
            <a:gdLst/>
            <a:ahLst/>
            <a:cxnLst/>
            <a:rect l="l" t="t" r="r" b="b"/>
            <a:pathLst>
              <a:path w="1164" h="1045" fill="none" extrusionOk="0">
                <a:moveTo>
                  <a:pt x="1" y="1045"/>
                </a:moveTo>
                <a:cubicBezTo>
                  <a:pt x="368" y="677"/>
                  <a:pt x="736" y="309"/>
                  <a:pt x="116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"/>
          <p:cNvSpPr/>
          <p:nvPr/>
        </p:nvSpPr>
        <p:spPr>
          <a:xfrm>
            <a:off x="8729348" y="4124300"/>
            <a:ext cx="25631" cy="18032"/>
          </a:xfrm>
          <a:custGeom>
            <a:avLst/>
            <a:gdLst/>
            <a:ahLst/>
            <a:cxnLst/>
            <a:rect l="l" t="t" r="r" b="b"/>
            <a:pathLst>
              <a:path w="796" h="560" fill="none" extrusionOk="0">
                <a:moveTo>
                  <a:pt x="0" y="560"/>
                </a:moveTo>
                <a:cubicBezTo>
                  <a:pt x="309" y="369"/>
                  <a:pt x="545" y="192"/>
                  <a:pt x="795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"/>
          <p:cNvSpPr/>
          <p:nvPr/>
        </p:nvSpPr>
        <p:spPr>
          <a:xfrm>
            <a:off x="8269200" y="3533867"/>
            <a:ext cx="126546" cy="99047"/>
          </a:xfrm>
          <a:custGeom>
            <a:avLst/>
            <a:gdLst/>
            <a:ahLst/>
            <a:cxnLst/>
            <a:rect l="l" t="t" r="r" b="b"/>
            <a:pathLst>
              <a:path w="3930" h="3076" fill="none" extrusionOk="0">
                <a:moveTo>
                  <a:pt x="1" y="3076"/>
                </a:moveTo>
                <a:cubicBezTo>
                  <a:pt x="1222" y="1898"/>
                  <a:pt x="2458" y="736"/>
                  <a:pt x="3930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"/>
          <p:cNvSpPr/>
          <p:nvPr/>
        </p:nvSpPr>
        <p:spPr>
          <a:xfrm>
            <a:off x="8152634" y="3467019"/>
            <a:ext cx="81047" cy="71130"/>
          </a:xfrm>
          <a:custGeom>
            <a:avLst/>
            <a:gdLst/>
            <a:ahLst/>
            <a:cxnLst/>
            <a:rect l="l" t="t" r="r" b="b"/>
            <a:pathLst>
              <a:path w="2517" h="2209" fill="none" extrusionOk="0">
                <a:moveTo>
                  <a:pt x="0" y="2208"/>
                </a:moveTo>
                <a:cubicBezTo>
                  <a:pt x="677" y="1340"/>
                  <a:pt x="1531" y="604"/>
                  <a:pt x="2517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"/>
          <p:cNvSpPr txBox="1">
            <a:spLocks noGrp="1"/>
          </p:cNvSpPr>
          <p:nvPr>
            <p:ph type="subTitle" idx="1"/>
          </p:nvPr>
        </p:nvSpPr>
        <p:spPr>
          <a:xfrm>
            <a:off x="3293925" y="2476450"/>
            <a:ext cx="254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400"/>
              <a:buFont typeface="Open Sans"/>
              <a:buNone/>
              <a:defRPr sz="14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A38"/>
              </a:buClr>
              <a:buSzPts val="1800"/>
              <a:buFont typeface="Open Sans"/>
              <a:buNone/>
              <a:defRPr sz="1800">
                <a:solidFill>
                  <a:srgbClr val="3A3A3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1" name="Google Shape;301;p2"/>
          <p:cNvSpPr txBox="1">
            <a:spLocks noGrp="1"/>
          </p:cNvSpPr>
          <p:nvPr>
            <p:ph type="ctrTitle"/>
          </p:nvPr>
        </p:nvSpPr>
        <p:spPr>
          <a:xfrm>
            <a:off x="2070841" y="354050"/>
            <a:ext cx="502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8481F"/>
              </a:buClr>
              <a:buSzPts val="4500"/>
              <a:buFont typeface="Signika SemiBold"/>
              <a:buNone/>
              <a:defRPr sz="4600"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Signika SemiBold"/>
              <a:buNone/>
              <a:defRPr sz="5200"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oogle Shape;3175;p23"/>
          <p:cNvGrpSpPr/>
          <p:nvPr/>
        </p:nvGrpSpPr>
        <p:grpSpPr>
          <a:xfrm>
            <a:off x="2188796" y="-526486"/>
            <a:ext cx="4766408" cy="1079564"/>
            <a:chOff x="1538854" y="-526486"/>
            <a:chExt cx="4766408" cy="1079564"/>
          </a:xfrm>
        </p:grpSpPr>
        <p:sp>
          <p:nvSpPr>
            <p:cNvPr id="3176" name="Google Shape;3176;p23"/>
            <p:cNvSpPr/>
            <p:nvPr/>
          </p:nvSpPr>
          <p:spPr>
            <a:xfrm>
              <a:off x="2458514" y="-404675"/>
              <a:ext cx="49222" cy="46371"/>
            </a:xfrm>
            <a:custGeom>
              <a:avLst/>
              <a:gdLst/>
              <a:ahLst/>
              <a:cxnLst/>
              <a:rect l="l" t="t" r="r" b="b"/>
              <a:pathLst>
                <a:path w="1899" h="1789" extrusionOk="0">
                  <a:moveTo>
                    <a:pt x="961" y="1"/>
                  </a:moveTo>
                  <a:cubicBezTo>
                    <a:pt x="534" y="1"/>
                    <a:pt x="165" y="289"/>
                    <a:pt x="59" y="674"/>
                  </a:cubicBezTo>
                  <a:cubicBezTo>
                    <a:pt x="0" y="1174"/>
                    <a:pt x="309" y="1660"/>
                    <a:pt x="736" y="1777"/>
                  </a:cubicBezTo>
                  <a:cubicBezTo>
                    <a:pt x="784" y="1785"/>
                    <a:pt x="832" y="1788"/>
                    <a:pt x="880" y="1788"/>
                  </a:cubicBezTo>
                  <a:cubicBezTo>
                    <a:pt x="1316" y="1788"/>
                    <a:pt x="1728" y="1493"/>
                    <a:pt x="1781" y="1042"/>
                  </a:cubicBezTo>
                  <a:cubicBezTo>
                    <a:pt x="1899" y="556"/>
                    <a:pt x="1590" y="129"/>
                    <a:pt x="1104" y="11"/>
                  </a:cubicBezTo>
                  <a:cubicBezTo>
                    <a:pt x="1056" y="4"/>
                    <a:pt x="1008" y="1"/>
                    <a:pt x="961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5122593" y="-102045"/>
              <a:ext cx="19103" cy="44297"/>
            </a:xfrm>
            <a:custGeom>
              <a:avLst/>
              <a:gdLst/>
              <a:ahLst/>
              <a:cxnLst/>
              <a:rect l="l" t="t" r="r" b="b"/>
              <a:pathLst>
                <a:path w="737" h="1709" fill="none" extrusionOk="0">
                  <a:moveTo>
                    <a:pt x="192" y="1"/>
                  </a:moveTo>
                  <a:cubicBezTo>
                    <a:pt x="133" y="236"/>
                    <a:pt x="1" y="487"/>
                    <a:pt x="1" y="796"/>
                  </a:cubicBezTo>
                  <a:cubicBezTo>
                    <a:pt x="1" y="1222"/>
                    <a:pt x="310" y="1590"/>
                    <a:pt x="737" y="1708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5051257" y="79173"/>
              <a:ext cx="19103" cy="31674"/>
            </a:xfrm>
            <a:custGeom>
              <a:avLst/>
              <a:gdLst/>
              <a:ahLst/>
              <a:cxnLst/>
              <a:rect l="l" t="t" r="r" b="b"/>
              <a:pathLst>
                <a:path w="737" h="1222" fill="none" extrusionOk="0">
                  <a:moveTo>
                    <a:pt x="310" y="0"/>
                  </a:moveTo>
                  <a:cubicBezTo>
                    <a:pt x="310" y="177"/>
                    <a:pt x="118" y="295"/>
                    <a:pt x="60" y="486"/>
                  </a:cubicBezTo>
                  <a:cubicBezTo>
                    <a:pt x="1" y="662"/>
                    <a:pt x="60" y="913"/>
                    <a:pt x="177" y="1030"/>
                  </a:cubicBezTo>
                  <a:cubicBezTo>
                    <a:pt x="369" y="1163"/>
                    <a:pt x="545" y="1222"/>
                    <a:pt x="737" y="1163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9" name="Google Shape;3179;p23"/>
            <p:cNvGrpSpPr/>
            <p:nvPr/>
          </p:nvGrpSpPr>
          <p:grpSpPr>
            <a:xfrm>
              <a:off x="4311382" y="-464832"/>
              <a:ext cx="872704" cy="832843"/>
              <a:chOff x="5477111" y="3952766"/>
              <a:chExt cx="1084239" cy="1034716"/>
            </a:xfrm>
          </p:grpSpPr>
          <p:sp>
            <p:nvSpPr>
              <p:cNvPr id="3180" name="Google Shape;3180;p23"/>
              <p:cNvSpPr/>
              <p:nvPr/>
            </p:nvSpPr>
            <p:spPr>
              <a:xfrm>
                <a:off x="5510761" y="4016202"/>
                <a:ext cx="1050589" cy="971281"/>
              </a:xfrm>
              <a:custGeom>
                <a:avLst/>
                <a:gdLst/>
                <a:ahLst/>
                <a:cxnLst/>
                <a:rect l="l" t="t" r="r" b="b"/>
                <a:pathLst>
                  <a:path w="32627" h="30164" extrusionOk="0">
                    <a:moveTo>
                      <a:pt x="4798" y="1"/>
                    </a:moveTo>
                    <a:cubicBezTo>
                      <a:pt x="4402" y="1"/>
                      <a:pt x="4045" y="160"/>
                      <a:pt x="3870" y="532"/>
                    </a:cubicBezTo>
                    <a:cubicBezTo>
                      <a:pt x="3870" y="665"/>
                      <a:pt x="3929" y="782"/>
                      <a:pt x="3929" y="900"/>
                    </a:cubicBezTo>
                    <a:cubicBezTo>
                      <a:pt x="3870" y="974"/>
                      <a:pt x="3870" y="1091"/>
                      <a:pt x="3870" y="1150"/>
                    </a:cubicBezTo>
                    <a:cubicBezTo>
                      <a:pt x="3620" y="2372"/>
                      <a:pt x="3870" y="3784"/>
                      <a:pt x="3503" y="5079"/>
                    </a:cubicBezTo>
                    <a:cubicBezTo>
                      <a:pt x="3002" y="6610"/>
                      <a:pt x="1663" y="7773"/>
                      <a:pt x="986" y="9244"/>
                    </a:cubicBezTo>
                    <a:cubicBezTo>
                      <a:pt x="0" y="11393"/>
                      <a:pt x="368" y="14454"/>
                      <a:pt x="1236" y="16602"/>
                    </a:cubicBezTo>
                    <a:cubicBezTo>
                      <a:pt x="3561" y="22798"/>
                      <a:pt x="8889" y="27213"/>
                      <a:pt x="15143" y="29303"/>
                    </a:cubicBezTo>
                    <a:cubicBezTo>
                      <a:pt x="16631" y="29791"/>
                      <a:pt x="18167" y="30163"/>
                      <a:pt x="19705" y="30163"/>
                    </a:cubicBezTo>
                    <a:cubicBezTo>
                      <a:pt x="20068" y="30163"/>
                      <a:pt x="20431" y="30142"/>
                      <a:pt x="20794" y="30097"/>
                    </a:cubicBezTo>
                    <a:cubicBezTo>
                      <a:pt x="21766" y="29965"/>
                      <a:pt x="22811" y="29671"/>
                      <a:pt x="23738" y="29170"/>
                    </a:cubicBezTo>
                    <a:cubicBezTo>
                      <a:pt x="25018" y="28493"/>
                      <a:pt x="25209" y="26654"/>
                      <a:pt x="24047" y="25741"/>
                    </a:cubicBezTo>
                    <a:cubicBezTo>
                      <a:pt x="23797" y="25550"/>
                      <a:pt x="23546" y="25373"/>
                      <a:pt x="23311" y="25182"/>
                    </a:cubicBezTo>
                    <a:cubicBezTo>
                      <a:pt x="24282" y="25123"/>
                      <a:pt x="25268" y="24947"/>
                      <a:pt x="26181" y="24579"/>
                    </a:cubicBezTo>
                    <a:cubicBezTo>
                      <a:pt x="27108" y="24270"/>
                      <a:pt x="27961" y="23710"/>
                      <a:pt x="28697" y="23107"/>
                    </a:cubicBezTo>
                    <a:cubicBezTo>
                      <a:pt x="29742" y="22121"/>
                      <a:pt x="29492" y="20399"/>
                      <a:pt x="28212" y="19796"/>
                    </a:cubicBezTo>
                    <a:cubicBezTo>
                      <a:pt x="27844" y="19605"/>
                      <a:pt x="27476" y="19487"/>
                      <a:pt x="27049" y="19369"/>
                    </a:cubicBezTo>
                    <a:cubicBezTo>
                      <a:pt x="28020" y="19060"/>
                      <a:pt x="29006" y="18692"/>
                      <a:pt x="29801" y="18133"/>
                    </a:cubicBezTo>
                    <a:cubicBezTo>
                      <a:pt x="30596" y="17647"/>
                      <a:pt x="31331" y="16970"/>
                      <a:pt x="31832" y="16176"/>
                    </a:cubicBezTo>
                    <a:cubicBezTo>
                      <a:pt x="32626" y="15072"/>
                      <a:pt x="32008" y="13483"/>
                      <a:pt x="30728" y="13232"/>
                    </a:cubicBezTo>
                    <a:cubicBezTo>
                      <a:pt x="29875" y="13053"/>
                      <a:pt x="28994" y="12990"/>
                      <a:pt x="28096" y="12990"/>
                    </a:cubicBezTo>
                    <a:cubicBezTo>
                      <a:pt x="25952" y="12990"/>
                      <a:pt x="23716" y="13350"/>
                      <a:pt x="21557" y="13350"/>
                    </a:cubicBezTo>
                    <a:cubicBezTo>
                      <a:pt x="20907" y="13350"/>
                      <a:pt x="20263" y="13317"/>
                      <a:pt x="19632" y="13232"/>
                    </a:cubicBezTo>
                    <a:cubicBezTo>
                      <a:pt x="15953" y="12747"/>
                      <a:pt x="12759" y="10466"/>
                      <a:pt x="9993" y="8023"/>
                    </a:cubicBezTo>
                    <a:cubicBezTo>
                      <a:pt x="8712" y="6860"/>
                      <a:pt x="7417" y="5506"/>
                      <a:pt x="6990" y="3843"/>
                    </a:cubicBezTo>
                    <a:cubicBezTo>
                      <a:pt x="6755" y="2872"/>
                      <a:pt x="6873" y="1768"/>
                      <a:pt x="6313" y="841"/>
                    </a:cubicBezTo>
                    <a:cubicBezTo>
                      <a:pt x="6026" y="336"/>
                      <a:pt x="5372" y="1"/>
                      <a:pt x="4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23"/>
              <p:cNvSpPr/>
              <p:nvPr/>
            </p:nvSpPr>
            <p:spPr>
              <a:xfrm>
                <a:off x="5672827" y="3993983"/>
                <a:ext cx="852978" cy="594283"/>
              </a:xfrm>
              <a:custGeom>
                <a:avLst/>
                <a:gdLst/>
                <a:ahLst/>
                <a:cxnLst/>
                <a:rect l="l" t="t" r="r" b="b"/>
                <a:pathLst>
                  <a:path w="26490" h="18456" fill="none" extrusionOk="0">
                    <a:moveTo>
                      <a:pt x="0" y="1"/>
                    </a:moveTo>
                    <a:cubicBezTo>
                      <a:pt x="795" y="560"/>
                      <a:pt x="677" y="1899"/>
                      <a:pt x="912" y="2885"/>
                    </a:cubicBezTo>
                    <a:cubicBezTo>
                      <a:pt x="1280" y="4607"/>
                      <a:pt x="2575" y="5946"/>
                      <a:pt x="3929" y="7109"/>
                    </a:cubicBezTo>
                    <a:cubicBezTo>
                      <a:pt x="6622" y="9566"/>
                      <a:pt x="9816" y="11774"/>
                      <a:pt x="13495" y="12259"/>
                    </a:cubicBezTo>
                    <a:cubicBezTo>
                      <a:pt x="17174" y="12819"/>
                      <a:pt x="21089" y="11524"/>
                      <a:pt x="24591" y="12259"/>
                    </a:cubicBezTo>
                    <a:cubicBezTo>
                      <a:pt x="25931" y="12568"/>
                      <a:pt x="26490" y="14173"/>
                      <a:pt x="25754" y="15276"/>
                    </a:cubicBezTo>
                    <a:cubicBezTo>
                      <a:pt x="25195" y="16012"/>
                      <a:pt x="24532" y="16674"/>
                      <a:pt x="23723" y="17234"/>
                    </a:cubicBezTo>
                    <a:cubicBezTo>
                      <a:pt x="22869" y="17778"/>
                      <a:pt x="21957" y="18146"/>
                      <a:pt x="20971" y="18455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23"/>
              <p:cNvSpPr/>
              <p:nvPr/>
            </p:nvSpPr>
            <p:spPr>
              <a:xfrm>
                <a:off x="5868060" y="4422382"/>
                <a:ext cx="612251" cy="84847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2635" fill="none" extrusionOk="0">
                    <a:moveTo>
                      <a:pt x="19014" y="560"/>
                    </a:moveTo>
                    <a:cubicBezTo>
                      <a:pt x="17366" y="1604"/>
                      <a:pt x="15453" y="2340"/>
                      <a:pt x="13495" y="2517"/>
                    </a:cubicBezTo>
                    <a:cubicBezTo>
                      <a:pt x="12951" y="2576"/>
                      <a:pt x="12392" y="2635"/>
                      <a:pt x="11847" y="2635"/>
                    </a:cubicBezTo>
                    <a:cubicBezTo>
                      <a:pt x="8771" y="2635"/>
                      <a:pt x="5960" y="2399"/>
                      <a:pt x="2767" y="1295"/>
                    </a:cubicBezTo>
                    <a:cubicBezTo>
                      <a:pt x="1913" y="1045"/>
                      <a:pt x="736" y="560"/>
                      <a:pt x="0" y="0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23"/>
              <p:cNvSpPr/>
              <p:nvPr/>
            </p:nvSpPr>
            <p:spPr>
              <a:xfrm>
                <a:off x="5678494" y="4029533"/>
                <a:ext cx="754446" cy="746364"/>
              </a:xfrm>
              <a:custGeom>
                <a:avLst/>
                <a:gdLst/>
                <a:ahLst/>
                <a:cxnLst/>
                <a:rect l="l" t="t" r="r" b="b"/>
                <a:pathLst>
                  <a:path w="23430" h="23179" fill="none" extrusionOk="0">
                    <a:moveTo>
                      <a:pt x="74" y="0"/>
                    </a:moveTo>
                    <a:cubicBezTo>
                      <a:pt x="310" y="928"/>
                      <a:pt x="1" y="1958"/>
                      <a:pt x="74" y="2944"/>
                    </a:cubicBezTo>
                    <a:cubicBezTo>
                      <a:pt x="74" y="4724"/>
                      <a:pt x="1046" y="6373"/>
                      <a:pt x="2149" y="7844"/>
                    </a:cubicBezTo>
                    <a:cubicBezTo>
                      <a:pt x="4357" y="10979"/>
                      <a:pt x="7065" y="13922"/>
                      <a:pt x="10670" y="15276"/>
                    </a:cubicBezTo>
                    <a:cubicBezTo>
                      <a:pt x="14290" y="16615"/>
                      <a:pt x="18529" y="16247"/>
                      <a:pt x="21899" y="17778"/>
                    </a:cubicBezTo>
                    <a:cubicBezTo>
                      <a:pt x="23179" y="18337"/>
                      <a:pt x="23429" y="20059"/>
                      <a:pt x="22384" y="21030"/>
                    </a:cubicBezTo>
                    <a:cubicBezTo>
                      <a:pt x="21707" y="21707"/>
                      <a:pt x="20854" y="22193"/>
                      <a:pt x="19941" y="22561"/>
                    </a:cubicBezTo>
                    <a:cubicBezTo>
                      <a:pt x="19014" y="22870"/>
                      <a:pt x="18028" y="23120"/>
                      <a:pt x="17057" y="23179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23"/>
              <p:cNvSpPr/>
              <p:nvPr/>
            </p:nvSpPr>
            <p:spPr>
              <a:xfrm>
                <a:off x="5477111" y="3952766"/>
                <a:ext cx="809862" cy="987091"/>
              </a:xfrm>
              <a:custGeom>
                <a:avLst/>
                <a:gdLst/>
                <a:ahLst/>
                <a:cxnLst/>
                <a:rect l="l" t="t" r="r" b="b"/>
                <a:pathLst>
                  <a:path w="25151" h="30655" fill="none" extrusionOk="0">
                    <a:moveTo>
                      <a:pt x="15158" y="29669"/>
                    </a:moveTo>
                    <a:cubicBezTo>
                      <a:pt x="8904" y="27520"/>
                      <a:pt x="3562" y="23105"/>
                      <a:pt x="1177" y="16983"/>
                    </a:cubicBezTo>
                    <a:cubicBezTo>
                      <a:pt x="309" y="14776"/>
                      <a:pt x="0" y="11700"/>
                      <a:pt x="986" y="9625"/>
                    </a:cubicBezTo>
                    <a:cubicBezTo>
                      <a:pt x="1663" y="8153"/>
                      <a:pt x="3017" y="6991"/>
                      <a:pt x="3444" y="5387"/>
                    </a:cubicBezTo>
                    <a:cubicBezTo>
                      <a:pt x="3929" y="3856"/>
                      <a:pt x="3444" y="2134"/>
                      <a:pt x="4121" y="663"/>
                    </a:cubicBezTo>
                    <a:cubicBezTo>
                      <a:pt x="4974" y="0"/>
                      <a:pt x="6255" y="1030"/>
                      <a:pt x="6328" y="2134"/>
                    </a:cubicBezTo>
                    <a:cubicBezTo>
                      <a:pt x="6387" y="3312"/>
                      <a:pt x="5769" y="4283"/>
                      <a:pt x="5519" y="5387"/>
                    </a:cubicBezTo>
                    <a:cubicBezTo>
                      <a:pt x="5092" y="7226"/>
                      <a:pt x="5710" y="9125"/>
                      <a:pt x="6387" y="10905"/>
                    </a:cubicBezTo>
                    <a:cubicBezTo>
                      <a:pt x="7918" y="14643"/>
                      <a:pt x="9875" y="18396"/>
                      <a:pt x="13186" y="20662"/>
                    </a:cubicBezTo>
                    <a:cubicBezTo>
                      <a:pt x="16497" y="22929"/>
                      <a:pt x="20971" y="23664"/>
                      <a:pt x="23988" y="26048"/>
                    </a:cubicBezTo>
                    <a:cubicBezTo>
                      <a:pt x="25151" y="27034"/>
                      <a:pt x="24959" y="28815"/>
                      <a:pt x="23679" y="29551"/>
                    </a:cubicBezTo>
                    <a:cubicBezTo>
                      <a:pt x="22752" y="30037"/>
                      <a:pt x="21781" y="30346"/>
                      <a:pt x="20736" y="30463"/>
                    </a:cubicBezTo>
                    <a:cubicBezTo>
                      <a:pt x="18837" y="30655"/>
                      <a:pt x="16924" y="30287"/>
                      <a:pt x="15158" y="29669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23"/>
              <p:cNvSpPr/>
              <p:nvPr/>
            </p:nvSpPr>
            <p:spPr>
              <a:xfrm>
                <a:off x="6247158" y="4819481"/>
                <a:ext cx="21832" cy="5309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649" fill="none" extrusionOk="0">
                    <a:moveTo>
                      <a:pt x="560" y="1649"/>
                    </a:moveTo>
                    <a:cubicBezTo>
                      <a:pt x="368" y="1649"/>
                      <a:pt x="192" y="1531"/>
                      <a:pt x="74" y="1340"/>
                    </a:cubicBezTo>
                    <a:cubicBezTo>
                      <a:pt x="0" y="1104"/>
                      <a:pt x="74" y="913"/>
                      <a:pt x="74" y="736"/>
                    </a:cubicBezTo>
                    <a:cubicBezTo>
                      <a:pt x="74" y="604"/>
                      <a:pt x="74" y="545"/>
                      <a:pt x="133" y="427"/>
                    </a:cubicBezTo>
                    <a:cubicBezTo>
                      <a:pt x="192" y="236"/>
                      <a:pt x="442" y="60"/>
                      <a:pt x="677" y="1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23"/>
              <p:cNvSpPr/>
              <p:nvPr/>
            </p:nvSpPr>
            <p:spPr>
              <a:xfrm>
                <a:off x="5615477" y="4106782"/>
                <a:ext cx="627900" cy="738314"/>
              </a:xfrm>
              <a:custGeom>
                <a:avLst/>
                <a:gdLst/>
                <a:ahLst/>
                <a:cxnLst/>
                <a:rect l="l" t="t" r="r" b="b"/>
                <a:pathLst>
                  <a:path w="19500" h="22929" fill="none" extrusionOk="0">
                    <a:moveTo>
                      <a:pt x="19500" y="22928"/>
                    </a:moveTo>
                    <a:cubicBezTo>
                      <a:pt x="18337" y="22869"/>
                      <a:pt x="17292" y="22502"/>
                      <a:pt x="16247" y="22134"/>
                    </a:cubicBezTo>
                    <a:cubicBezTo>
                      <a:pt x="13554" y="21148"/>
                      <a:pt x="10920" y="20103"/>
                      <a:pt x="8521" y="18513"/>
                    </a:cubicBezTo>
                    <a:cubicBezTo>
                      <a:pt x="3562" y="15143"/>
                      <a:pt x="854" y="10478"/>
                      <a:pt x="192" y="4474"/>
                    </a:cubicBezTo>
                    <a:cubicBezTo>
                      <a:pt x="0" y="3061"/>
                      <a:pt x="427" y="1531"/>
                      <a:pt x="1413" y="0"/>
                    </a:cubicBezTo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23"/>
            <p:cNvGrpSpPr/>
            <p:nvPr/>
          </p:nvGrpSpPr>
          <p:grpSpPr>
            <a:xfrm>
              <a:off x="1538854" y="-392568"/>
              <a:ext cx="1269765" cy="834865"/>
              <a:chOff x="2108759" y="3873617"/>
              <a:chExt cx="1577543" cy="1037228"/>
            </a:xfrm>
          </p:grpSpPr>
          <p:sp>
            <p:nvSpPr>
              <p:cNvPr id="3188" name="Google Shape;3188;p23"/>
              <p:cNvSpPr/>
              <p:nvPr/>
            </p:nvSpPr>
            <p:spPr>
              <a:xfrm>
                <a:off x="2150459" y="3936634"/>
                <a:ext cx="1535843" cy="974211"/>
              </a:xfrm>
              <a:custGeom>
                <a:avLst/>
                <a:gdLst/>
                <a:ahLst/>
                <a:cxnLst/>
                <a:rect l="l" t="t" r="r" b="b"/>
                <a:pathLst>
                  <a:path w="47697" h="30255" extrusionOk="0">
                    <a:moveTo>
                      <a:pt x="2443" y="1"/>
                    </a:moveTo>
                    <a:cubicBezTo>
                      <a:pt x="177" y="5578"/>
                      <a:pt x="0" y="12274"/>
                      <a:pt x="2944" y="17484"/>
                    </a:cubicBezTo>
                    <a:cubicBezTo>
                      <a:pt x="3680" y="18764"/>
                      <a:pt x="4533" y="19927"/>
                      <a:pt x="5446" y="21031"/>
                    </a:cubicBezTo>
                    <a:cubicBezTo>
                      <a:pt x="6799" y="22694"/>
                      <a:pt x="8271" y="24224"/>
                      <a:pt x="9993" y="25387"/>
                    </a:cubicBezTo>
                    <a:cubicBezTo>
                      <a:pt x="11038" y="26064"/>
                      <a:pt x="12142" y="26623"/>
                      <a:pt x="13245" y="27109"/>
                    </a:cubicBezTo>
                    <a:cubicBezTo>
                      <a:pt x="17435" y="28891"/>
                      <a:pt x="22954" y="30255"/>
                      <a:pt x="27897" y="30255"/>
                    </a:cubicBezTo>
                    <a:cubicBezTo>
                      <a:pt x="29239" y="30255"/>
                      <a:pt x="30539" y="30154"/>
                      <a:pt x="31759" y="29934"/>
                    </a:cubicBezTo>
                    <a:cubicBezTo>
                      <a:pt x="37395" y="28948"/>
                      <a:pt x="41869" y="25269"/>
                      <a:pt x="44886" y="20369"/>
                    </a:cubicBezTo>
                    <a:cubicBezTo>
                      <a:pt x="46652" y="17425"/>
                      <a:pt x="47387" y="14232"/>
                      <a:pt x="47697" y="10553"/>
                    </a:cubicBezTo>
                    <a:cubicBezTo>
                      <a:pt x="45739" y="10302"/>
                      <a:pt x="43708" y="10067"/>
                      <a:pt x="41751" y="9817"/>
                    </a:cubicBezTo>
                    <a:cubicBezTo>
                      <a:pt x="39602" y="9567"/>
                      <a:pt x="37395" y="9331"/>
                      <a:pt x="35246" y="8890"/>
                    </a:cubicBezTo>
                    <a:cubicBezTo>
                      <a:pt x="33407" y="8595"/>
                      <a:pt x="31641" y="8154"/>
                      <a:pt x="29801" y="7727"/>
                    </a:cubicBezTo>
                    <a:cubicBezTo>
                      <a:pt x="27285" y="7124"/>
                      <a:pt x="24709" y="6564"/>
                      <a:pt x="22193" y="5946"/>
                    </a:cubicBezTo>
                    <a:cubicBezTo>
                      <a:pt x="15512" y="4357"/>
                      <a:pt x="8698" y="2827"/>
                      <a:pt x="2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23"/>
              <p:cNvSpPr/>
              <p:nvPr/>
            </p:nvSpPr>
            <p:spPr>
              <a:xfrm>
                <a:off x="2108759" y="3873617"/>
                <a:ext cx="1536326" cy="997073"/>
              </a:xfrm>
              <a:custGeom>
                <a:avLst/>
                <a:gdLst/>
                <a:ahLst/>
                <a:cxnLst/>
                <a:rect l="l" t="t" r="r" b="b"/>
                <a:pathLst>
                  <a:path w="47712" h="30965" fill="none" extrusionOk="0">
                    <a:moveTo>
                      <a:pt x="2944" y="17543"/>
                    </a:moveTo>
                    <a:cubicBezTo>
                      <a:pt x="3679" y="18764"/>
                      <a:pt x="4533" y="19927"/>
                      <a:pt x="5460" y="21030"/>
                    </a:cubicBezTo>
                    <a:cubicBezTo>
                      <a:pt x="6814" y="22693"/>
                      <a:pt x="8212" y="24224"/>
                      <a:pt x="9993" y="25387"/>
                    </a:cubicBezTo>
                    <a:cubicBezTo>
                      <a:pt x="11038" y="26063"/>
                      <a:pt x="12141" y="26608"/>
                      <a:pt x="13245" y="27108"/>
                    </a:cubicBezTo>
                    <a:cubicBezTo>
                      <a:pt x="18514" y="29375"/>
                      <a:pt x="26063" y="30964"/>
                      <a:pt x="31700" y="29978"/>
                    </a:cubicBezTo>
                    <a:cubicBezTo>
                      <a:pt x="37410" y="28948"/>
                      <a:pt x="41883" y="25269"/>
                      <a:pt x="44886" y="20354"/>
                    </a:cubicBezTo>
                    <a:cubicBezTo>
                      <a:pt x="46666" y="17410"/>
                      <a:pt x="47343" y="14408"/>
                      <a:pt x="47711" y="10729"/>
                    </a:cubicBezTo>
                    <a:cubicBezTo>
                      <a:pt x="45680" y="10479"/>
                      <a:pt x="43900" y="10302"/>
                      <a:pt x="41825" y="9934"/>
                    </a:cubicBezTo>
                    <a:cubicBezTo>
                      <a:pt x="39676" y="9566"/>
                      <a:pt x="37410" y="9257"/>
                      <a:pt x="35261" y="8831"/>
                    </a:cubicBezTo>
                    <a:cubicBezTo>
                      <a:pt x="33422" y="8521"/>
                      <a:pt x="31523" y="8154"/>
                      <a:pt x="29742" y="7786"/>
                    </a:cubicBezTo>
                    <a:cubicBezTo>
                      <a:pt x="27049" y="7241"/>
                      <a:pt x="24106" y="6564"/>
                      <a:pt x="21531" y="5946"/>
                    </a:cubicBezTo>
                    <a:cubicBezTo>
                      <a:pt x="14835" y="4416"/>
                      <a:pt x="8713" y="2826"/>
                      <a:pt x="2458" y="1"/>
                    </a:cubicBezTo>
                    <a:cubicBezTo>
                      <a:pt x="118" y="5637"/>
                      <a:pt x="0" y="12259"/>
                      <a:pt x="2944" y="17543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23"/>
              <p:cNvSpPr/>
              <p:nvPr/>
            </p:nvSpPr>
            <p:spPr>
              <a:xfrm>
                <a:off x="2142408" y="3899217"/>
                <a:ext cx="1441530" cy="888527"/>
              </a:xfrm>
              <a:custGeom>
                <a:avLst/>
                <a:gdLst/>
                <a:ahLst/>
                <a:cxnLst/>
                <a:rect l="l" t="t" r="r" b="b"/>
                <a:pathLst>
                  <a:path w="44768" h="27594" fill="none" extrusionOk="0">
                    <a:moveTo>
                      <a:pt x="7844" y="21280"/>
                    </a:moveTo>
                    <a:cubicBezTo>
                      <a:pt x="1958" y="16188"/>
                      <a:pt x="0" y="7050"/>
                      <a:pt x="3253" y="0"/>
                    </a:cubicBezTo>
                    <a:cubicBezTo>
                      <a:pt x="11214" y="3503"/>
                      <a:pt x="30964" y="8036"/>
                      <a:pt x="44768" y="9625"/>
                    </a:cubicBezTo>
                    <a:cubicBezTo>
                      <a:pt x="44459" y="17601"/>
                      <a:pt x="38808" y="25327"/>
                      <a:pt x="31081" y="27049"/>
                    </a:cubicBezTo>
                    <a:cubicBezTo>
                      <a:pt x="28815" y="27594"/>
                      <a:pt x="26431" y="27594"/>
                      <a:pt x="24091" y="27417"/>
                    </a:cubicBezTo>
                    <a:cubicBezTo>
                      <a:pt x="20294" y="27108"/>
                      <a:pt x="16497" y="26181"/>
                      <a:pt x="12995" y="24592"/>
                    </a:cubicBezTo>
                    <a:cubicBezTo>
                      <a:pt x="11155" y="23738"/>
                      <a:pt x="9375" y="22634"/>
                      <a:pt x="7844" y="21280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23"/>
              <p:cNvSpPr/>
              <p:nvPr/>
            </p:nvSpPr>
            <p:spPr>
              <a:xfrm>
                <a:off x="2440458" y="4049433"/>
                <a:ext cx="49330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3180" fill="none" extrusionOk="0">
                    <a:moveTo>
                      <a:pt x="1164" y="2694"/>
                    </a:moveTo>
                    <a:cubicBezTo>
                      <a:pt x="1473" y="2017"/>
                      <a:pt x="1473" y="1281"/>
                      <a:pt x="1473" y="604"/>
                    </a:cubicBezTo>
                    <a:cubicBezTo>
                      <a:pt x="1473" y="427"/>
                      <a:pt x="1531" y="177"/>
                      <a:pt x="1531" y="0"/>
                    </a:cubicBezTo>
                    <a:cubicBezTo>
                      <a:pt x="1164" y="368"/>
                      <a:pt x="854" y="795"/>
                      <a:pt x="560" y="1222"/>
                    </a:cubicBezTo>
                    <a:cubicBezTo>
                      <a:pt x="369" y="1472"/>
                      <a:pt x="251" y="1781"/>
                      <a:pt x="119" y="2075"/>
                    </a:cubicBezTo>
                    <a:cubicBezTo>
                      <a:pt x="60" y="2267"/>
                      <a:pt x="1" y="2517"/>
                      <a:pt x="60" y="2752"/>
                    </a:cubicBezTo>
                    <a:cubicBezTo>
                      <a:pt x="119" y="3003"/>
                      <a:pt x="369" y="3179"/>
                      <a:pt x="560" y="3179"/>
                    </a:cubicBezTo>
                    <a:cubicBezTo>
                      <a:pt x="854" y="3179"/>
                      <a:pt x="1046" y="2944"/>
                      <a:pt x="1164" y="2694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23"/>
              <p:cNvSpPr/>
              <p:nvPr/>
            </p:nvSpPr>
            <p:spPr>
              <a:xfrm>
                <a:off x="2539024" y="4179749"/>
                <a:ext cx="43631" cy="10474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3253" fill="none" extrusionOk="0">
                    <a:moveTo>
                      <a:pt x="560" y="3253"/>
                    </a:moveTo>
                    <a:cubicBezTo>
                      <a:pt x="869" y="3253"/>
                      <a:pt x="1178" y="2944"/>
                      <a:pt x="1296" y="2635"/>
                    </a:cubicBezTo>
                    <a:cubicBezTo>
                      <a:pt x="1355" y="2267"/>
                      <a:pt x="1355" y="1899"/>
                      <a:pt x="1296" y="1531"/>
                    </a:cubicBezTo>
                    <a:cubicBezTo>
                      <a:pt x="1296" y="1045"/>
                      <a:pt x="1237" y="486"/>
                      <a:pt x="1178" y="0"/>
                    </a:cubicBezTo>
                    <a:cubicBezTo>
                      <a:pt x="810" y="604"/>
                      <a:pt x="501" y="1222"/>
                      <a:pt x="192" y="1840"/>
                    </a:cubicBezTo>
                    <a:cubicBezTo>
                      <a:pt x="133" y="2076"/>
                      <a:pt x="1" y="2385"/>
                      <a:pt x="75" y="2635"/>
                    </a:cubicBezTo>
                    <a:cubicBezTo>
                      <a:pt x="75" y="2885"/>
                      <a:pt x="251" y="3179"/>
                      <a:pt x="560" y="3253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23"/>
              <p:cNvSpPr/>
              <p:nvPr/>
            </p:nvSpPr>
            <p:spPr>
              <a:xfrm>
                <a:off x="2420558" y="4282115"/>
                <a:ext cx="45531" cy="947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944" fill="none" extrusionOk="0">
                    <a:moveTo>
                      <a:pt x="133" y="2576"/>
                    </a:moveTo>
                    <a:cubicBezTo>
                      <a:pt x="192" y="2649"/>
                      <a:pt x="251" y="2708"/>
                      <a:pt x="310" y="2767"/>
                    </a:cubicBezTo>
                    <a:cubicBezTo>
                      <a:pt x="442" y="2944"/>
                      <a:pt x="737" y="2885"/>
                      <a:pt x="928" y="2767"/>
                    </a:cubicBezTo>
                    <a:cubicBezTo>
                      <a:pt x="1105" y="2649"/>
                      <a:pt x="1178" y="2399"/>
                      <a:pt x="1237" y="2208"/>
                    </a:cubicBezTo>
                    <a:cubicBezTo>
                      <a:pt x="1414" y="1472"/>
                      <a:pt x="1355" y="736"/>
                      <a:pt x="1237" y="0"/>
                    </a:cubicBezTo>
                    <a:cubicBezTo>
                      <a:pt x="869" y="368"/>
                      <a:pt x="560" y="736"/>
                      <a:pt x="310" y="1178"/>
                    </a:cubicBezTo>
                    <a:cubicBezTo>
                      <a:pt x="74" y="1604"/>
                      <a:pt x="1" y="2090"/>
                      <a:pt x="133" y="2576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23"/>
              <p:cNvSpPr/>
              <p:nvPr/>
            </p:nvSpPr>
            <p:spPr>
              <a:xfrm>
                <a:off x="2693040" y="4116249"/>
                <a:ext cx="47431" cy="112797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3503" fill="none" extrusionOk="0">
                    <a:moveTo>
                      <a:pt x="678" y="3444"/>
                    </a:moveTo>
                    <a:cubicBezTo>
                      <a:pt x="928" y="3444"/>
                      <a:pt x="1105" y="3194"/>
                      <a:pt x="1237" y="3017"/>
                    </a:cubicBezTo>
                    <a:cubicBezTo>
                      <a:pt x="1472" y="2458"/>
                      <a:pt x="1414" y="1781"/>
                      <a:pt x="1355" y="1178"/>
                    </a:cubicBezTo>
                    <a:cubicBezTo>
                      <a:pt x="1355" y="810"/>
                      <a:pt x="1296" y="501"/>
                      <a:pt x="1296" y="133"/>
                    </a:cubicBezTo>
                    <a:cubicBezTo>
                      <a:pt x="1296" y="74"/>
                      <a:pt x="1237" y="74"/>
                      <a:pt x="1237" y="0"/>
                    </a:cubicBezTo>
                    <a:cubicBezTo>
                      <a:pt x="737" y="619"/>
                      <a:pt x="369" y="1354"/>
                      <a:pt x="192" y="2090"/>
                    </a:cubicBezTo>
                    <a:cubicBezTo>
                      <a:pt x="74" y="2399"/>
                      <a:pt x="1" y="2649"/>
                      <a:pt x="74" y="2944"/>
                    </a:cubicBezTo>
                    <a:cubicBezTo>
                      <a:pt x="133" y="3194"/>
                      <a:pt x="369" y="3503"/>
                      <a:pt x="678" y="3444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23"/>
              <p:cNvSpPr/>
              <p:nvPr/>
            </p:nvSpPr>
            <p:spPr>
              <a:xfrm>
                <a:off x="2600656" y="4345615"/>
                <a:ext cx="47398" cy="11044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430" fill="none" extrusionOk="0">
                    <a:moveTo>
                      <a:pt x="427" y="3311"/>
                    </a:moveTo>
                    <a:cubicBezTo>
                      <a:pt x="736" y="3429"/>
                      <a:pt x="1030" y="3253"/>
                      <a:pt x="1222" y="3002"/>
                    </a:cubicBezTo>
                    <a:cubicBezTo>
                      <a:pt x="1339" y="2752"/>
                      <a:pt x="1398" y="2443"/>
                      <a:pt x="1398" y="2149"/>
                    </a:cubicBezTo>
                    <a:cubicBezTo>
                      <a:pt x="1472" y="1413"/>
                      <a:pt x="1398" y="677"/>
                      <a:pt x="1339" y="0"/>
                    </a:cubicBezTo>
                    <a:cubicBezTo>
                      <a:pt x="854" y="545"/>
                      <a:pt x="486" y="1222"/>
                      <a:pt x="236" y="1899"/>
                    </a:cubicBezTo>
                    <a:cubicBezTo>
                      <a:pt x="118" y="2149"/>
                      <a:pt x="0" y="2384"/>
                      <a:pt x="0" y="2693"/>
                    </a:cubicBezTo>
                    <a:cubicBezTo>
                      <a:pt x="0" y="2944"/>
                      <a:pt x="177" y="3253"/>
                      <a:pt x="427" y="3311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23"/>
              <p:cNvSpPr/>
              <p:nvPr/>
            </p:nvSpPr>
            <p:spPr>
              <a:xfrm>
                <a:off x="2716740" y="4517148"/>
                <a:ext cx="45531" cy="947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944" fill="none" extrusionOk="0">
                    <a:moveTo>
                      <a:pt x="560" y="2885"/>
                    </a:moveTo>
                    <a:cubicBezTo>
                      <a:pt x="736" y="2944"/>
                      <a:pt x="928" y="2885"/>
                      <a:pt x="1045" y="2708"/>
                    </a:cubicBezTo>
                    <a:cubicBezTo>
                      <a:pt x="1178" y="2576"/>
                      <a:pt x="1237" y="2399"/>
                      <a:pt x="1237" y="2208"/>
                    </a:cubicBezTo>
                    <a:cubicBezTo>
                      <a:pt x="1413" y="1472"/>
                      <a:pt x="1355" y="736"/>
                      <a:pt x="1178" y="1"/>
                    </a:cubicBezTo>
                    <a:cubicBezTo>
                      <a:pt x="736" y="369"/>
                      <a:pt x="369" y="928"/>
                      <a:pt x="192" y="1413"/>
                    </a:cubicBezTo>
                    <a:cubicBezTo>
                      <a:pt x="74" y="1899"/>
                      <a:pt x="1" y="2399"/>
                      <a:pt x="310" y="2767"/>
                    </a:cubicBezTo>
                    <a:cubicBezTo>
                      <a:pt x="369" y="2826"/>
                      <a:pt x="501" y="2885"/>
                      <a:pt x="560" y="2885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23"/>
              <p:cNvSpPr/>
              <p:nvPr/>
            </p:nvSpPr>
            <p:spPr>
              <a:xfrm>
                <a:off x="2784039" y="4290165"/>
                <a:ext cx="47398" cy="11659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621" fill="none" extrusionOk="0">
                    <a:moveTo>
                      <a:pt x="486" y="3562"/>
                    </a:moveTo>
                    <a:cubicBezTo>
                      <a:pt x="795" y="3621"/>
                      <a:pt x="1163" y="3370"/>
                      <a:pt x="1295" y="3135"/>
                    </a:cubicBezTo>
                    <a:cubicBezTo>
                      <a:pt x="1413" y="2826"/>
                      <a:pt x="1472" y="2517"/>
                      <a:pt x="1472" y="2208"/>
                    </a:cubicBezTo>
                    <a:cubicBezTo>
                      <a:pt x="1472" y="1472"/>
                      <a:pt x="1413" y="736"/>
                      <a:pt x="1354" y="0"/>
                    </a:cubicBezTo>
                    <a:cubicBezTo>
                      <a:pt x="1222" y="251"/>
                      <a:pt x="1045" y="427"/>
                      <a:pt x="854" y="677"/>
                    </a:cubicBezTo>
                    <a:cubicBezTo>
                      <a:pt x="427" y="1163"/>
                      <a:pt x="192" y="1722"/>
                      <a:pt x="59" y="2326"/>
                    </a:cubicBezTo>
                    <a:cubicBezTo>
                      <a:pt x="0" y="2576"/>
                      <a:pt x="0" y="2826"/>
                      <a:pt x="59" y="3061"/>
                    </a:cubicBezTo>
                    <a:cubicBezTo>
                      <a:pt x="118" y="3253"/>
                      <a:pt x="309" y="3503"/>
                      <a:pt x="486" y="3562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23"/>
              <p:cNvSpPr/>
              <p:nvPr/>
            </p:nvSpPr>
            <p:spPr>
              <a:xfrm>
                <a:off x="2920506" y="4209116"/>
                <a:ext cx="43148" cy="106679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13" fill="none" extrusionOk="0">
                    <a:moveTo>
                      <a:pt x="737" y="3253"/>
                    </a:moveTo>
                    <a:cubicBezTo>
                      <a:pt x="972" y="3253"/>
                      <a:pt x="1163" y="3003"/>
                      <a:pt x="1222" y="2826"/>
                    </a:cubicBezTo>
                    <a:cubicBezTo>
                      <a:pt x="1340" y="2576"/>
                      <a:pt x="1281" y="2341"/>
                      <a:pt x="1281" y="2091"/>
                    </a:cubicBezTo>
                    <a:cubicBezTo>
                      <a:pt x="1222" y="1414"/>
                      <a:pt x="1163" y="678"/>
                      <a:pt x="1104" y="1"/>
                    </a:cubicBezTo>
                    <a:cubicBezTo>
                      <a:pt x="663" y="560"/>
                      <a:pt x="369" y="1237"/>
                      <a:pt x="177" y="1973"/>
                    </a:cubicBezTo>
                    <a:cubicBezTo>
                      <a:pt x="60" y="2208"/>
                      <a:pt x="1" y="2517"/>
                      <a:pt x="118" y="2826"/>
                    </a:cubicBezTo>
                    <a:cubicBezTo>
                      <a:pt x="177" y="3077"/>
                      <a:pt x="486" y="3312"/>
                      <a:pt x="737" y="3253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23"/>
              <p:cNvSpPr/>
              <p:nvPr/>
            </p:nvSpPr>
            <p:spPr>
              <a:xfrm>
                <a:off x="3003455" y="4363132"/>
                <a:ext cx="53098" cy="11849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3680" fill="none" extrusionOk="0">
                    <a:moveTo>
                      <a:pt x="971" y="3562"/>
                    </a:moveTo>
                    <a:cubicBezTo>
                      <a:pt x="1104" y="3503"/>
                      <a:pt x="1163" y="3371"/>
                      <a:pt x="1280" y="3312"/>
                    </a:cubicBezTo>
                    <a:cubicBezTo>
                      <a:pt x="1648" y="2767"/>
                      <a:pt x="1589" y="2090"/>
                      <a:pt x="1531" y="1472"/>
                    </a:cubicBezTo>
                    <a:cubicBezTo>
                      <a:pt x="1472" y="987"/>
                      <a:pt x="1398" y="501"/>
                      <a:pt x="1398" y="1"/>
                    </a:cubicBezTo>
                    <a:cubicBezTo>
                      <a:pt x="1222" y="1"/>
                      <a:pt x="1163" y="192"/>
                      <a:pt x="1163" y="310"/>
                    </a:cubicBezTo>
                    <a:cubicBezTo>
                      <a:pt x="1030" y="619"/>
                      <a:pt x="795" y="869"/>
                      <a:pt x="545" y="1163"/>
                    </a:cubicBezTo>
                    <a:cubicBezTo>
                      <a:pt x="427" y="1355"/>
                      <a:pt x="294" y="1605"/>
                      <a:pt x="236" y="1840"/>
                    </a:cubicBezTo>
                    <a:cubicBezTo>
                      <a:pt x="118" y="2090"/>
                      <a:pt x="59" y="2400"/>
                      <a:pt x="0" y="2635"/>
                    </a:cubicBezTo>
                    <a:cubicBezTo>
                      <a:pt x="0" y="2885"/>
                      <a:pt x="59" y="3194"/>
                      <a:pt x="236" y="3371"/>
                    </a:cubicBezTo>
                    <a:cubicBezTo>
                      <a:pt x="427" y="3562"/>
                      <a:pt x="736" y="3680"/>
                      <a:pt x="971" y="3562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23"/>
              <p:cNvSpPr/>
              <p:nvPr/>
            </p:nvSpPr>
            <p:spPr>
              <a:xfrm>
                <a:off x="3161238" y="4258416"/>
                <a:ext cx="51230" cy="112797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503" fill="none" extrusionOk="0">
                    <a:moveTo>
                      <a:pt x="1472" y="0"/>
                    </a:moveTo>
                    <a:cubicBezTo>
                      <a:pt x="1163" y="619"/>
                      <a:pt x="795" y="1178"/>
                      <a:pt x="427" y="1722"/>
                    </a:cubicBezTo>
                    <a:cubicBezTo>
                      <a:pt x="369" y="1840"/>
                      <a:pt x="310" y="2031"/>
                      <a:pt x="251" y="2149"/>
                    </a:cubicBezTo>
                    <a:cubicBezTo>
                      <a:pt x="118" y="2399"/>
                      <a:pt x="1" y="2649"/>
                      <a:pt x="60" y="2885"/>
                    </a:cubicBezTo>
                    <a:cubicBezTo>
                      <a:pt x="60" y="3135"/>
                      <a:pt x="251" y="3385"/>
                      <a:pt x="486" y="3444"/>
                    </a:cubicBezTo>
                    <a:cubicBezTo>
                      <a:pt x="678" y="3503"/>
                      <a:pt x="913" y="3444"/>
                      <a:pt x="1104" y="3312"/>
                    </a:cubicBezTo>
                    <a:cubicBezTo>
                      <a:pt x="1222" y="3194"/>
                      <a:pt x="1355" y="3017"/>
                      <a:pt x="1413" y="2826"/>
                    </a:cubicBezTo>
                    <a:cubicBezTo>
                      <a:pt x="1590" y="2340"/>
                      <a:pt x="1590" y="1840"/>
                      <a:pt x="1531" y="1295"/>
                    </a:cubicBezTo>
                    <a:cubicBezTo>
                      <a:pt x="1531" y="869"/>
                      <a:pt x="1531" y="442"/>
                      <a:pt x="1472" y="0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23"/>
              <p:cNvSpPr/>
              <p:nvPr/>
            </p:nvSpPr>
            <p:spPr>
              <a:xfrm>
                <a:off x="3121921" y="4495348"/>
                <a:ext cx="49298" cy="11092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3445" fill="none" extrusionOk="0">
                    <a:moveTo>
                      <a:pt x="1398" y="2517"/>
                    </a:moveTo>
                    <a:cubicBezTo>
                      <a:pt x="1531" y="1973"/>
                      <a:pt x="1472" y="1355"/>
                      <a:pt x="1398" y="810"/>
                    </a:cubicBezTo>
                    <a:cubicBezTo>
                      <a:pt x="1339" y="560"/>
                      <a:pt x="1339" y="251"/>
                      <a:pt x="1281" y="1"/>
                    </a:cubicBezTo>
                    <a:cubicBezTo>
                      <a:pt x="795" y="619"/>
                      <a:pt x="427" y="1296"/>
                      <a:pt x="177" y="2090"/>
                    </a:cubicBezTo>
                    <a:cubicBezTo>
                      <a:pt x="59" y="2341"/>
                      <a:pt x="0" y="2576"/>
                      <a:pt x="59" y="2885"/>
                    </a:cubicBezTo>
                    <a:cubicBezTo>
                      <a:pt x="118" y="3135"/>
                      <a:pt x="295" y="3385"/>
                      <a:pt x="604" y="3444"/>
                    </a:cubicBezTo>
                    <a:cubicBezTo>
                      <a:pt x="795" y="3444"/>
                      <a:pt x="1030" y="3312"/>
                      <a:pt x="1163" y="3135"/>
                    </a:cubicBezTo>
                    <a:cubicBezTo>
                      <a:pt x="1339" y="3018"/>
                      <a:pt x="1398" y="2767"/>
                      <a:pt x="1398" y="2517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23"/>
              <p:cNvSpPr/>
              <p:nvPr/>
            </p:nvSpPr>
            <p:spPr>
              <a:xfrm>
                <a:off x="3315254" y="4402932"/>
                <a:ext cx="41248" cy="96729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3004" fill="none" extrusionOk="0">
                    <a:moveTo>
                      <a:pt x="1163" y="2326"/>
                    </a:moveTo>
                    <a:cubicBezTo>
                      <a:pt x="1222" y="2135"/>
                      <a:pt x="1222" y="1899"/>
                      <a:pt x="1281" y="1708"/>
                    </a:cubicBezTo>
                    <a:cubicBezTo>
                      <a:pt x="1281" y="1164"/>
                      <a:pt x="1045" y="545"/>
                      <a:pt x="1163" y="1"/>
                    </a:cubicBezTo>
                    <a:cubicBezTo>
                      <a:pt x="736" y="545"/>
                      <a:pt x="310" y="1164"/>
                      <a:pt x="118" y="1840"/>
                    </a:cubicBezTo>
                    <a:cubicBezTo>
                      <a:pt x="59" y="2076"/>
                      <a:pt x="1" y="2326"/>
                      <a:pt x="59" y="2576"/>
                    </a:cubicBezTo>
                    <a:cubicBezTo>
                      <a:pt x="118" y="2812"/>
                      <a:pt x="368" y="3003"/>
                      <a:pt x="619" y="3003"/>
                    </a:cubicBezTo>
                    <a:cubicBezTo>
                      <a:pt x="913" y="2944"/>
                      <a:pt x="1104" y="2635"/>
                      <a:pt x="1163" y="2326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3" name="Google Shape;3203;p23"/>
            <p:cNvSpPr/>
            <p:nvPr/>
          </p:nvSpPr>
          <p:spPr>
            <a:xfrm>
              <a:off x="3393276" y="-295069"/>
              <a:ext cx="88906" cy="74339"/>
            </a:xfrm>
            <a:custGeom>
              <a:avLst/>
              <a:gdLst/>
              <a:ahLst/>
              <a:cxnLst/>
              <a:rect l="l" t="t" r="r" b="b"/>
              <a:pathLst>
                <a:path w="3430" h="2868" extrusionOk="0">
                  <a:moveTo>
                    <a:pt x="2018" y="0"/>
                  </a:moveTo>
                  <a:cubicBezTo>
                    <a:pt x="1833" y="0"/>
                    <a:pt x="1647" y="27"/>
                    <a:pt x="1472" y="70"/>
                  </a:cubicBezTo>
                  <a:cubicBezTo>
                    <a:pt x="236" y="497"/>
                    <a:pt x="0" y="2101"/>
                    <a:pt x="1104" y="2704"/>
                  </a:cubicBezTo>
                  <a:cubicBezTo>
                    <a:pt x="1222" y="2778"/>
                    <a:pt x="1340" y="2836"/>
                    <a:pt x="1413" y="2836"/>
                  </a:cubicBezTo>
                  <a:cubicBezTo>
                    <a:pt x="1514" y="2857"/>
                    <a:pt x="1616" y="2867"/>
                    <a:pt x="1717" y="2867"/>
                  </a:cubicBezTo>
                  <a:cubicBezTo>
                    <a:pt x="2472" y="2867"/>
                    <a:pt x="3195" y="2314"/>
                    <a:pt x="3312" y="1600"/>
                  </a:cubicBezTo>
                  <a:cubicBezTo>
                    <a:pt x="3429" y="1174"/>
                    <a:pt x="3253" y="688"/>
                    <a:pt x="2944" y="320"/>
                  </a:cubicBezTo>
                  <a:cubicBezTo>
                    <a:pt x="2671" y="85"/>
                    <a:pt x="234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3519360" y="-54773"/>
              <a:ext cx="81285" cy="73380"/>
            </a:xfrm>
            <a:custGeom>
              <a:avLst/>
              <a:gdLst/>
              <a:ahLst/>
              <a:cxnLst/>
              <a:rect l="l" t="t" r="r" b="b"/>
              <a:pathLst>
                <a:path w="3136" h="2831" extrusionOk="0">
                  <a:moveTo>
                    <a:pt x="1560" y="1"/>
                  </a:moveTo>
                  <a:cubicBezTo>
                    <a:pt x="1194" y="1"/>
                    <a:pt x="837" y="134"/>
                    <a:pt x="560" y="373"/>
                  </a:cubicBezTo>
                  <a:cubicBezTo>
                    <a:pt x="428" y="491"/>
                    <a:pt x="310" y="623"/>
                    <a:pt x="251" y="741"/>
                  </a:cubicBezTo>
                  <a:cubicBezTo>
                    <a:pt x="1" y="1227"/>
                    <a:pt x="192" y="1845"/>
                    <a:pt x="501" y="2330"/>
                  </a:cubicBezTo>
                  <a:cubicBezTo>
                    <a:pt x="560" y="2463"/>
                    <a:pt x="619" y="2580"/>
                    <a:pt x="737" y="2698"/>
                  </a:cubicBezTo>
                  <a:cubicBezTo>
                    <a:pt x="928" y="2831"/>
                    <a:pt x="1163" y="2831"/>
                    <a:pt x="1414" y="2831"/>
                  </a:cubicBezTo>
                  <a:cubicBezTo>
                    <a:pt x="1840" y="2831"/>
                    <a:pt x="2267" y="2831"/>
                    <a:pt x="2635" y="2580"/>
                  </a:cubicBezTo>
                  <a:cubicBezTo>
                    <a:pt x="3003" y="2330"/>
                    <a:pt x="3135" y="1903"/>
                    <a:pt x="3135" y="1477"/>
                  </a:cubicBezTo>
                  <a:cubicBezTo>
                    <a:pt x="3077" y="917"/>
                    <a:pt x="2709" y="373"/>
                    <a:pt x="2149" y="123"/>
                  </a:cubicBezTo>
                  <a:cubicBezTo>
                    <a:pt x="1958" y="40"/>
                    <a:pt x="1758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3598619" y="103515"/>
              <a:ext cx="23665" cy="105028"/>
            </a:xfrm>
            <a:custGeom>
              <a:avLst/>
              <a:gdLst/>
              <a:ahLst/>
              <a:cxnLst/>
              <a:rect l="l" t="t" r="r" b="b"/>
              <a:pathLst>
                <a:path w="913" h="4052" extrusionOk="0">
                  <a:moveTo>
                    <a:pt x="66" y="1"/>
                  </a:moveTo>
                  <a:cubicBezTo>
                    <a:pt x="45" y="1"/>
                    <a:pt x="23" y="2"/>
                    <a:pt x="0" y="4"/>
                  </a:cubicBezTo>
                  <a:cubicBezTo>
                    <a:pt x="236" y="1299"/>
                    <a:pt x="236" y="2580"/>
                    <a:pt x="59" y="3875"/>
                  </a:cubicBezTo>
                  <a:cubicBezTo>
                    <a:pt x="236" y="3934"/>
                    <a:pt x="486" y="3993"/>
                    <a:pt x="677" y="4051"/>
                  </a:cubicBezTo>
                  <a:cubicBezTo>
                    <a:pt x="913" y="3080"/>
                    <a:pt x="913" y="2094"/>
                    <a:pt x="854" y="1108"/>
                  </a:cubicBezTo>
                  <a:cubicBezTo>
                    <a:pt x="797" y="642"/>
                    <a:pt x="565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3058073" y="204946"/>
              <a:ext cx="567622" cy="348132"/>
            </a:xfrm>
            <a:custGeom>
              <a:avLst/>
              <a:gdLst/>
              <a:ahLst/>
              <a:cxnLst/>
              <a:rect l="l" t="t" r="r" b="b"/>
              <a:pathLst>
                <a:path w="21899" h="13431" extrusionOk="0">
                  <a:moveTo>
                    <a:pt x="20788" y="1"/>
                  </a:moveTo>
                  <a:cubicBezTo>
                    <a:pt x="20326" y="1"/>
                    <a:pt x="19943" y="379"/>
                    <a:pt x="19617" y="756"/>
                  </a:cubicBezTo>
                  <a:cubicBezTo>
                    <a:pt x="18278" y="2228"/>
                    <a:pt x="16983" y="3759"/>
                    <a:pt x="15394" y="4995"/>
                  </a:cubicBezTo>
                  <a:cubicBezTo>
                    <a:pt x="11347" y="8115"/>
                    <a:pt x="6078" y="9101"/>
                    <a:pt x="1104" y="10204"/>
                  </a:cubicBezTo>
                  <a:cubicBezTo>
                    <a:pt x="618" y="10322"/>
                    <a:pt x="0" y="10631"/>
                    <a:pt x="59" y="11117"/>
                  </a:cubicBezTo>
                  <a:cubicBezTo>
                    <a:pt x="118" y="11249"/>
                    <a:pt x="250" y="11367"/>
                    <a:pt x="309" y="11485"/>
                  </a:cubicBezTo>
                  <a:cubicBezTo>
                    <a:pt x="1663" y="12839"/>
                    <a:pt x="3679" y="13265"/>
                    <a:pt x="5578" y="13383"/>
                  </a:cubicBezTo>
                  <a:cubicBezTo>
                    <a:pt x="6036" y="13414"/>
                    <a:pt x="6496" y="13430"/>
                    <a:pt x="6957" y="13430"/>
                  </a:cubicBezTo>
                  <a:cubicBezTo>
                    <a:pt x="10195" y="13430"/>
                    <a:pt x="13450" y="12646"/>
                    <a:pt x="16129" y="10881"/>
                  </a:cubicBezTo>
                  <a:cubicBezTo>
                    <a:pt x="19190" y="8850"/>
                    <a:pt x="21530" y="5539"/>
                    <a:pt x="21825" y="1860"/>
                  </a:cubicBezTo>
                  <a:cubicBezTo>
                    <a:pt x="21898" y="1066"/>
                    <a:pt x="21707" y="80"/>
                    <a:pt x="20971" y="21"/>
                  </a:cubicBezTo>
                  <a:cubicBezTo>
                    <a:pt x="20909" y="7"/>
                    <a:pt x="20848" y="1"/>
                    <a:pt x="2078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3429998" y="360217"/>
              <a:ext cx="98444" cy="87065"/>
            </a:xfrm>
            <a:custGeom>
              <a:avLst/>
              <a:gdLst/>
              <a:ahLst/>
              <a:cxnLst/>
              <a:rect l="l" t="t" r="r" b="b"/>
              <a:pathLst>
                <a:path w="3798" h="3359" extrusionOk="0">
                  <a:moveTo>
                    <a:pt x="1920" y="0"/>
                  </a:moveTo>
                  <a:cubicBezTo>
                    <a:pt x="1705" y="0"/>
                    <a:pt x="1485" y="44"/>
                    <a:pt x="1296" y="167"/>
                  </a:cubicBezTo>
                  <a:cubicBezTo>
                    <a:pt x="1046" y="226"/>
                    <a:pt x="795" y="403"/>
                    <a:pt x="619" y="594"/>
                  </a:cubicBezTo>
                  <a:cubicBezTo>
                    <a:pt x="427" y="771"/>
                    <a:pt x="310" y="962"/>
                    <a:pt x="251" y="1139"/>
                  </a:cubicBezTo>
                  <a:cubicBezTo>
                    <a:pt x="1" y="1639"/>
                    <a:pt x="60" y="2316"/>
                    <a:pt x="427" y="2743"/>
                  </a:cubicBezTo>
                  <a:cubicBezTo>
                    <a:pt x="752" y="3120"/>
                    <a:pt x="1273" y="3359"/>
                    <a:pt x="1765" y="3359"/>
                  </a:cubicBezTo>
                  <a:cubicBezTo>
                    <a:pt x="1830" y="3359"/>
                    <a:pt x="1894" y="3355"/>
                    <a:pt x="1958" y="3346"/>
                  </a:cubicBezTo>
                  <a:cubicBezTo>
                    <a:pt x="2576" y="3287"/>
                    <a:pt x="3062" y="2978"/>
                    <a:pt x="3430" y="2493"/>
                  </a:cubicBezTo>
                  <a:cubicBezTo>
                    <a:pt x="3621" y="2242"/>
                    <a:pt x="3798" y="1948"/>
                    <a:pt x="3798" y="1580"/>
                  </a:cubicBezTo>
                  <a:cubicBezTo>
                    <a:pt x="3798" y="1271"/>
                    <a:pt x="3739" y="903"/>
                    <a:pt x="3430" y="653"/>
                  </a:cubicBezTo>
                  <a:cubicBezTo>
                    <a:pt x="3371" y="594"/>
                    <a:pt x="3253" y="535"/>
                    <a:pt x="3135" y="476"/>
                  </a:cubicBezTo>
                  <a:cubicBezTo>
                    <a:pt x="2885" y="285"/>
                    <a:pt x="2576" y="167"/>
                    <a:pt x="2267" y="35"/>
                  </a:cubicBezTo>
                  <a:cubicBezTo>
                    <a:pt x="2157" y="14"/>
                    <a:pt x="2039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3506286" y="283593"/>
              <a:ext cx="84344" cy="80767"/>
            </a:xfrm>
            <a:custGeom>
              <a:avLst/>
              <a:gdLst/>
              <a:ahLst/>
              <a:cxnLst/>
              <a:rect l="l" t="t" r="r" b="b"/>
              <a:pathLst>
                <a:path w="3254" h="3116" extrusionOk="0">
                  <a:moveTo>
                    <a:pt x="1648" y="1"/>
                  </a:moveTo>
                  <a:cubicBezTo>
                    <a:pt x="1532" y="1"/>
                    <a:pt x="1414" y="15"/>
                    <a:pt x="1296" y="48"/>
                  </a:cubicBezTo>
                  <a:cubicBezTo>
                    <a:pt x="737" y="180"/>
                    <a:pt x="369" y="783"/>
                    <a:pt x="119" y="1343"/>
                  </a:cubicBezTo>
                  <a:cubicBezTo>
                    <a:pt x="60" y="1519"/>
                    <a:pt x="1" y="1711"/>
                    <a:pt x="60" y="1887"/>
                  </a:cubicBezTo>
                  <a:cubicBezTo>
                    <a:pt x="60" y="2137"/>
                    <a:pt x="251" y="2329"/>
                    <a:pt x="428" y="2505"/>
                  </a:cubicBezTo>
                  <a:cubicBezTo>
                    <a:pt x="771" y="2848"/>
                    <a:pt x="1275" y="3115"/>
                    <a:pt x="1750" y="3115"/>
                  </a:cubicBezTo>
                  <a:cubicBezTo>
                    <a:pt x="1866" y="3115"/>
                    <a:pt x="1981" y="3099"/>
                    <a:pt x="2091" y="3065"/>
                  </a:cubicBezTo>
                  <a:cubicBezTo>
                    <a:pt x="2694" y="2932"/>
                    <a:pt x="3003" y="2329"/>
                    <a:pt x="3194" y="1769"/>
                  </a:cubicBezTo>
                  <a:cubicBezTo>
                    <a:pt x="3253" y="1460"/>
                    <a:pt x="3253" y="1225"/>
                    <a:pt x="3136" y="916"/>
                  </a:cubicBezTo>
                  <a:cubicBezTo>
                    <a:pt x="3062" y="666"/>
                    <a:pt x="2827" y="416"/>
                    <a:pt x="2517" y="239"/>
                  </a:cubicBezTo>
                  <a:cubicBezTo>
                    <a:pt x="2251" y="100"/>
                    <a:pt x="1954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3232785" y="443425"/>
              <a:ext cx="81259" cy="86910"/>
            </a:xfrm>
            <a:custGeom>
              <a:avLst/>
              <a:gdLst/>
              <a:ahLst/>
              <a:cxnLst/>
              <a:rect l="l" t="t" r="r" b="b"/>
              <a:pathLst>
                <a:path w="3135" h="3353" extrusionOk="0">
                  <a:moveTo>
                    <a:pt x="1591" y="1"/>
                  </a:moveTo>
                  <a:cubicBezTo>
                    <a:pt x="1427" y="1"/>
                    <a:pt x="1298" y="61"/>
                    <a:pt x="1045" y="210"/>
                  </a:cubicBezTo>
                  <a:cubicBezTo>
                    <a:pt x="559" y="445"/>
                    <a:pt x="192" y="946"/>
                    <a:pt x="74" y="1490"/>
                  </a:cubicBezTo>
                  <a:cubicBezTo>
                    <a:pt x="0" y="2049"/>
                    <a:pt x="192" y="2653"/>
                    <a:pt x="618" y="3021"/>
                  </a:cubicBezTo>
                  <a:cubicBezTo>
                    <a:pt x="876" y="3243"/>
                    <a:pt x="1225" y="3352"/>
                    <a:pt x="1568" y="3352"/>
                  </a:cubicBezTo>
                  <a:cubicBezTo>
                    <a:pt x="1793" y="3352"/>
                    <a:pt x="2015" y="3305"/>
                    <a:pt x="2208" y="3212"/>
                  </a:cubicBezTo>
                  <a:cubicBezTo>
                    <a:pt x="2399" y="3153"/>
                    <a:pt x="2517" y="3021"/>
                    <a:pt x="2649" y="2903"/>
                  </a:cubicBezTo>
                  <a:cubicBezTo>
                    <a:pt x="3017" y="2535"/>
                    <a:pt x="3135" y="1976"/>
                    <a:pt x="3135" y="1549"/>
                  </a:cubicBezTo>
                  <a:cubicBezTo>
                    <a:pt x="3076" y="1063"/>
                    <a:pt x="2767" y="578"/>
                    <a:pt x="2399" y="269"/>
                  </a:cubicBezTo>
                  <a:cubicBezTo>
                    <a:pt x="2281" y="210"/>
                    <a:pt x="2149" y="136"/>
                    <a:pt x="2031" y="77"/>
                  </a:cubicBezTo>
                  <a:cubicBezTo>
                    <a:pt x="1834" y="29"/>
                    <a:pt x="1704" y="1"/>
                    <a:pt x="1591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3328152" y="420226"/>
              <a:ext cx="90798" cy="90435"/>
            </a:xfrm>
            <a:custGeom>
              <a:avLst/>
              <a:gdLst/>
              <a:ahLst/>
              <a:cxnLst/>
              <a:rect l="l" t="t" r="r" b="b"/>
              <a:pathLst>
                <a:path w="3503" h="3489" extrusionOk="0">
                  <a:moveTo>
                    <a:pt x="2031" y="1"/>
                  </a:moveTo>
                  <a:cubicBezTo>
                    <a:pt x="1413" y="1"/>
                    <a:pt x="869" y="295"/>
                    <a:pt x="501" y="796"/>
                  </a:cubicBezTo>
                  <a:cubicBezTo>
                    <a:pt x="133" y="1222"/>
                    <a:pt x="0" y="1899"/>
                    <a:pt x="251" y="2444"/>
                  </a:cubicBezTo>
                  <a:cubicBezTo>
                    <a:pt x="442" y="3062"/>
                    <a:pt x="986" y="3430"/>
                    <a:pt x="1604" y="3489"/>
                  </a:cubicBezTo>
                  <a:cubicBezTo>
                    <a:pt x="1781" y="3489"/>
                    <a:pt x="2031" y="3430"/>
                    <a:pt x="2208" y="3371"/>
                  </a:cubicBezTo>
                  <a:cubicBezTo>
                    <a:pt x="2708" y="3180"/>
                    <a:pt x="3135" y="2812"/>
                    <a:pt x="3312" y="2326"/>
                  </a:cubicBezTo>
                  <a:cubicBezTo>
                    <a:pt x="3503" y="1841"/>
                    <a:pt x="3503" y="1281"/>
                    <a:pt x="3253" y="796"/>
                  </a:cubicBezTo>
                  <a:cubicBezTo>
                    <a:pt x="3194" y="663"/>
                    <a:pt x="3135" y="545"/>
                    <a:pt x="3017" y="428"/>
                  </a:cubicBezTo>
                  <a:cubicBezTo>
                    <a:pt x="2649" y="60"/>
                    <a:pt x="2576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3142370" y="462789"/>
              <a:ext cx="73250" cy="71176"/>
            </a:xfrm>
            <a:custGeom>
              <a:avLst/>
              <a:gdLst/>
              <a:ahLst/>
              <a:cxnLst/>
              <a:rect l="l" t="t" r="r" b="b"/>
              <a:pathLst>
                <a:path w="2826" h="2746" extrusionOk="0">
                  <a:moveTo>
                    <a:pt x="1663" y="1"/>
                  </a:moveTo>
                  <a:cubicBezTo>
                    <a:pt x="1044" y="1"/>
                    <a:pt x="417" y="385"/>
                    <a:pt x="118" y="934"/>
                  </a:cubicBezTo>
                  <a:cubicBezTo>
                    <a:pt x="59" y="1170"/>
                    <a:pt x="0" y="1420"/>
                    <a:pt x="0" y="1670"/>
                  </a:cubicBezTo>
                  <a:cubicBezTo>
                    <a:pt x="59" y="2038"/>
                    <a:pt x="309" y="2406"/>
                    <a:pt x="619" y="2583"/>
                  </a:cubicBezTo>
                  <a:cubicBezTo>
                    <a:pt x="846" y="2701"/>
                    <a:pt x="1073" y="2746"/>
                    <a:pt x="1300" y="2746"/>
                  </a:cubicBezTo>
                  <a:cubicBezTo>
                    <a:pt x="1441" y="2746"/>
                    <a:pt x="1581" y="2728"/>
                    <a:pt x="1722" y="2700"/>
                  </a:cubicBezTo>
                  <a:cubicBezTo>
                    <a:pt x="1958" y="2641"/>
                    <a:pt x="2208" y="2524"/>
                    <a:pt x="2385" y="2332"/>
                  </a:cubicBezTo>
                  <a:cubicBezTo>
                    <a:pt x="2576" y="2156"/>
                    <a:pt x="2635" y="1906"/>
                    <a:pt x="2694" y="1729"/>
                  </a:cubicBezTo>
                  <a:cubicBezTo>
                    <a:pt x="2826" y="1229"/>
                    <a:pt x="2752" y="684"/>
                    <a:pt x="2458" y="316"/>
                  </a:cubicBezTo>
                  <a:cubicBezTo>
                    <a:pt x="2326" y="199"/>
                    <a:pt x="2208" y="125"/>
                    <a:pt x="2090" y="66"/>
                  </a:cubicBezTo>
                  <a:cubicBezTo>
                    <a:pt x="1951" y="22"/>
                    <a:pt x="1807" y="1"/>
                    <a:pt x="1663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5601456" y="-229343"/>
              <a:ext cx="703806" cy="560676"/>
            </a:xfrm>
            <a:custGeom>
              <a:avLst/>
              <a:gdLst/>
              <a:ahLst/>
              <a:cxnLst/>
              <a:rect l="l" t="t" r="r" b="b"/>
              <a:pathLst>
                <a:path w="27153" h="21631" extrusionOk="0">
                  <a:moveTo>
                    <a:pt x="13929" y="1"/>
                  </a:moveTo>
                  <a:cubicBezTo>
                    <a:pt x="13863" y="1"/>
                    <a:pt x="13797" y="12"/>
                    <a:pt x="13731" y="37"/>
                  </a:cubicBezTo>
                  <a:cubicBezTo>
                    <a:pt x="13363" y="111"/>
                    <a:pt x="13171" y="405"/>
                    <a:pt x="13054" y="714"/>
                  </a:cubicBezTo>
                  <a:cubicBezTo>
                    <a:pt x="12877" y="1023"/>
                    <a:pt x="12686" y="1391"/>
                    <a:pt x="12568" y="1700"/>
                  </a:cubicBezTo>
                  <a:cubicBezTo>
                    <a:pt x="12141" y="2804"/>
                    <a:pt x="12068" y="4025"/>
                    <a:pt x="12259" y="5188"/>
                  </a:cubicBezTo>
                  <a:cubicBezTo>
                    <a:pt x="12009" y="5188"/>
                    <a:pt x="11832" y="5261"/>
                    <a:pt x="11582" y="5320"/>
                  </a:cubicBezTo>
                  <a:cubicBezTo>
                    <a:pt x="10655" y="5447"/>
                    <a:pt x="9706" y="5541"/>
                    <a:pt x="8766" y="5541"/>
                  </a:cubicBezTo>
                  <a:cubicBezTo>
                    <a:pt x="7408" y="5541"/>
                    <a:pt x="6068" y="5344"/>
                    <a:pt x="4842" y="4761"/>
                  </a:cubicBezTo>
                  <a:lnTo>
                    <a:pt x="4842" y="4761"/>
                  </a:lnTo>
                  <a:cubicBezTo>
                    <a:pt x="5018" y="5629"/>
                    <a:pt x="5754" y="6365"/>
                    <a:pt x="6623" y="6733"/>
                  </a:cubicBezTo>
                  <a:cubicBezTo>
                    <a:pt x="6681" y="6792"/>
                    <a:pt x="6740" y="6792"/>
                    <a:pt x="6799" y="6792"/>
                  </a:cubicBezTo>
                  <a:cubicBezTo>
                    <a:pt x="5946" y="7101"/>
                    <a:pt x="5077" y="7469"/>
                    <a:pt x="4283" y="7896"/>
                  </a:cubicBezTo>
                  <a:cubicBezTo>
                    <a:pt x="2075" y="9235"/>
                    <a:pt x="427" y="11575"/>
                    <a:pt x="236" y="14150"/>
                  </a:cubicBezTo>
                  <a:cubicBezTo>
                    <a:pt x="0" y="16784"/>
                    <a:pt x="1339" y="19477"/>
                    <a:pt x="3679" y="20640"/>
                  </a:cubicBezTo>
                  <a:cubicBezTo>
                    <a:pt x="4835" y="21223"/>
                    <a:pt x="6074" y="21400"/>
                    <a:pt x="7351" y="21400"/>
                  </a:cubicBezTo>
                  <a:cubicBezTo>
                    <a:pt x="9315" y="21400"/>
                    <a:pt x="11368" y="20982"/>
                    <a:pt x="13343" y="20982"/>
                  </a:cubicBezTo>
                  <a:cubicBezTo>
                    <a:pt x="13616" y="20982"/>
                    <a:pt x="13888" y="20990"/>
                    <a:pt x="14157" y="21008"/>
                  </a:cubicBezTo>
                  <a:cubicBezTo>
                    <a:pt x="15791" y="21134"/>
                    <a:pt x="17359" y="21631"/>
                    <a:pt x="18987" y="21631"/>
                  </a:cubicBezTo>
                  <a:cubicBezTo>
                    <a:pt x="19074" y="21631"/>
                    <a:pt x="19162" y="21629"/>
                    <a:pt x="19249" y="21626"/>
                  </a:cubicBezTo>
                  <a:cubicBezTo>
                    <a:pt x="22134" y="21567"/>
                    <a:pt x="24886" y="19728"/>
                    <a:pt x="26048" y="17093"/>
                  </a:cubicBezTo>
                  <a:cubicBezTo>
                    <a:pt x="27152" y="14386"/>
                    <a:pt x="26666" y="11148"/>
                    <a:pt x="24709" y="8999"/>
                  </a:cubicBezTo>
                  <a:cubicBezTo>
                    <a:pt x="23914" y="8072"/>
                    <a:pt x="22870" y="7336"/>
                    <a:pt x="21707" y="6851"/>
                  </a:cubicBezTo>
                  <a:cubicBezTo>
                    <a:pt x="21825" y="6792"/>
                    <a:pt x="21884" y="6733"/>
                    <a:pt x="22001" y="6601"/>
                  </a:cubicBezTo>
                  <a:lnTo>
                    <a:pt x="21030" y="6601"/>
                  </a:lnTo>
                  <a:cubicBezTo>
                    <a:pt x="20294" y="6292"/>
                    <a:pt x="19558" y="6115"/>
                    <a:pt x="18764" y="5924"/>
                  </a:cubicBezTo>
                  <a:cubicBezTo>
                    <a:pt x="18572" y="5865"/>
                    <a:pt x="18396" y="5806"/>
                    <a:pt x="18263" y="5688"/>
                  </a:cubicBezTo>
                  <a:cubicBezTo>
                    <a:pt x="18690" y="5129"/>
                    <a:pt x="18940" y="4526"/>
                    <a:pt x="19058" y="3790"/>
                  </a:cubicBezTo>
                  <a:lnTo>
                    <a:pt x="19058" y="3790"/>
                  </a:lnTo>
                  <a:cubicBezTo>
                    <a:pt x="17101" y="4334"/>
                    <a:pt x="15143" y="4761"/>
                    <a:pt x="13113" y="5070"/>
                  </a:cubicBezTo>
                  <a:cubicBezTo>
                    <a:pt x="13113" y="3598"/>
                    <a:pt x="13672" y="2186"/>
                    <a:pt x="14643" y="1141"/>
                  </a:cubicBezTo>
                  <a:cubicBezTo>
                    <a:pt x="14834" y="1023"/>
                    <a:pt x="15011" y="773"/>
                    <a:pt x="14952" y="596"/>
                  </a:cubicBezTo>
                  <a:cubicBezTo>
                    <a:pt x="14893" y="405"/>
                    <a:pt x="14776" y="346"/>
                    <a:pt x="14643" y="287"/>
                  </a:cubicBezTo>
                  <a:cubicBezTo>
                    <a:pt x="14412" y="149"/>
                    <a:pt x="14172" y="1"/>
                    <a:pt x="13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5551868" y="-110518"/>
              <a:ext cx="704169" cy="399012"/>
            </a:xfrm>
            <a:custGeom>
              <a:avLst/>
              <a:gdLst/>
              <a:ahLst/>
              <a:cxnLst/>
              <a:rect l="l" t="t" r="r" b="b"/>
              <a:pathLst>
                <a:path w="27167" h="15394" fill="none" extrusionOk="0">
                  <a:moveTo>
                    <a:pt x="6755" y="0"/>
                  </a:moveTo>
                  <a:cubicBezTo>
                    <a:pt x="5887" y="236"/>
                    <a:pt x="5092" y="604"/>
                    <a:pt x="4297" y="1104"/>
                  </a:cubicBezTo>
                  <a:cubicBezTo>
                    <a:pt x="2090" y="2385"/>
                    <a:pt x="442" y="4783"/>
                    <a:pt x="191" y="7359"/>
                  </a:cubicBezTo>
                  <a:cubicBezTo>
                    <a:pt x="0" y="9934"/>
                    <a:pt x="1354" y="12627"/>
                    <a:pt x="3620" y="13790"/>
                  </a:cubicBezTo>
                  <a:cubicBezTo>
                    <a:pt x="6814" y="15394"/>
                    <a:pt x="10611" y="13922"/>
                    <a:pt x="14172" y="14158"/>
                  </a:cubicBezTo>
                  <a:cubicBezTo>
                    <a:pt x="15820" y="14290"/>
                    <a:pt x="17483" y="14835"/>
                    <a:pt x="19205" y="14835"/>
                  </a:cubicBezTo>
                  <a:cubicBezTo>
                    <a:pt x="22075" y="14717"/>
                    <a:pt x="24841" y="12877"/>
                    <a:pt x="26004" y="10243"/>
                  </a:cubicBezTo>
                  <a:cubicBezTo>
                    <a:pt x="27167" y="7594"/>
                    <a:pt x="26622" y="4283"/>
                    <a:pt x="24724" y="2149"/>
                  </a:cubicBezTo>
                  <a:cubicBezTo>
                    <a:pt x="23855" y="1222"/>
                    <a:pt x="22811" y="545"/>
                    <a:pt x="21707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5677744" y="-188334"/>
              <a:ext cx="444787" cy="187324"/>
            </a:xfrm>
            <a:custGeom>
              <a:avLst/>
              <a:gdLst/>
              <a:ahLst/>
              <a:cxnLst/>
              <a:rect l="l" t="t" r="r" b="b"/>
              <a:pathLst>
                <a:path w="17160" h="7227" fill="none" extrusionOk="0">
                  <a:moveTo>
                    <a:pt x="13363" y="1899"/>
                  </a:moveTo>
                  <a:cubicBezTo>
                    <a:pt x="13790" y="1340"/>
                    <a:pt x="14099" y="663"/>
                    <a:pt x="14158" y="0"/>
                  </a:cubicBezTo>
                  <a:cubicBezTo>
                    <a:pt x="11700" y="604"/>
                    <a:pt x="9257" y="1104"/>
                    <a:pt x="6741" y="1472"/>
                  </a:cubicBezTo>
                  <a:cubicBezTo>
                    <a:pt x="4474" y="1766"/>
                    <a:pt x="2075" y="1899"/>
                    <a:pt x="0" y="913"/>
                  </a:cubicBezTo>
                  <a:cubicBezTo>
                    <a:pt x="177" y="1840"/>
                    <a:pt x="913" y="2502"/>
                    <a:pt x="1708" y="2870"/>
                  </a:cubicBezTo>
                  <a:cubicBezTo>
                    <a:pt x="2576" y="3312"/>
                    <a:pt x="3488" y="3370"/>
                    <a:pt x="4342" y="3488"/>
                  </a:cubicBezTo>
                  <a:cubicBezTo>
                    <a:pt x="3238" y="4224"/>
                    <a:pt x="1958" y="4651"/>
                    <a:pt x="663" y="4783"/>
                  </a:cubicBezTo>
                  <a:cubicBezTo>
                    <a:pt x="2635" y="5754"/>
                    <a:pt x="5019" y="5696"/>
                    <a:pt x="6917" y="4651"/>
                  </a:cubicBezTo>
                  <a:cubicBezTo>
                    <a:pt x="6741" y="5578"/>
                    <a:pt x="6314" y="6490"/>
                    <a:pt x="5637" y="7226"/>
                  </a:cubicBezTo>
                  <a:cubicBezTo>
                    <a:pt x="6858" y="6799"/>
                    <a:pt x="7844" y="5887"/>
                    <a:pt x="8389" y="4710"/>
                  </a:cubicBezTo>
                  <a:cubicBezTo>
                    <a:pt x="9861" y="5445"/>
                    <a:pt x="11332" y="6181"/>
                    <a:pt x="12804" y="6858"/>
                  </a:cubicBezTo>
                  <a:cubicBezTo>
                    <a:pt x="12200" y="5946"/>
                    <a:pt x="11833" y="4901"/>
                    <a:pt x="11700" y="3797"/>
                  </a:cubicBezTo>
                  <a:cubicBezTo>
                    <a:pt x="13540" y="4415"/>
                    <a:pt x="15688" y="4047"/>
                    <a:pt x="17160" y="2811"/>
                  </a:cubicBezTo>
                  <a:cubicBezTo>
                    <a:pt x="15821" y="2811"/>
                    <a:pt x="14526" y="2502"/>
                    <a:pt x="13363" y="1899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5858937" y="-288133"/>
              <a:ext cx="82426" cy="187194"/>
            </a:xfrm>
            <a:custGeom>
              <a:avLst/>
              <a:gdLst/>
              <a:ahLst/>
              <a:cxnLst/>
              <a:rect l="l" t="t" r="r" b="b"/>
              <a:pathLst>
                <a:path w="3180" h="7222" extrusionOk="0">
                  <a:moveTo>
                    <a:pt x="2048" y="1"/>
                  </a:moveTo>
                  <a:cubicBezTo>
                    <a:pt x="1976" y="1"/>
                    <a:pt x="1906" y="12"/>
                    <a:pt x="1840" y="39"/>
                  </a:cubicBezTo>
                  <a:cubicBezTo>
                    <a:pt x="1531" y="98"/>
                    <a:pt x="1340" y="466"/>
                    <a:pt x="1163" y="716"/>
                  </a:cubicBezTo>
                  <a:cubicBezTo>
                    <a:pt x="972" y="1084"/>
                    <a:pt x="795" y="1393"/>
                    <a:pt x="663" y="1761"/>
                  </a:cubicBezTo>
                  <a:cubicBezTo>
                    <a:pt x="1" y="3482"/>
                    <a:pt x="369" y="5381"/>
                    <a:pt x="663" y="7162"/>
                  </a:cubicBezTo>
                  <a:cubicBezTo>
                    <a:pt x="722" y="7203"/>
                    <a:pt x="787" y="7221"/>
                    <a:pt x="854" y="7221"/>
                  </a:cubicBezTo>
                  <a:cubicBezTo>
                    <a:pt x="1069" y="7221"/>
                    <a:pt x="1295" y="7032"/>
                    <a:pt x="1340" y="6852"/>
                  </a:cubicBezTo>
                  <a:cubicBezTo>
                    <a:pt x="1472" y="6543"/>
                    <a:pt x="1399" y="6234"/>
                    <a:pt x="1340" y="5984"/>
                  </a:cubicBezTo>
                  <a:cubicBezTo>
                    <a:pt x="1031" y="4277"/>
                    <a:pt x="1590" y="2438"/>
                    <a:pt x="2812" y="1201"/>
                  </a:cubicBezTo>
                  <a:cubicBezTo>
                    <a:pt x="3003" y="1025"/>
                    <a:pt x="3180" y="775"/>
                    <a:pt x="3062" y="598"/>
                  </a:cubicBezTo>
                  <a:cubicBezTo>
                    <a:pt x="3062" y="466"/>
                    <a:pt x="2944" y="348"/>
                    <a:pt x="2812" y="289"/>
                  </a:cubicBezTo>
                  <a:cubicBezTo>
                    <a:pt x="2572" y="140"/>
                    <a:pt x="2296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5589999" y="-24691"/>
              <a:ext cx="74805" cy="204872"/>
            </a:xfrm>
            <a:custGeom>
              <a:avLst/>
              <a:gdLst/>
              <a:ahLst/>
              <a:cxnLst/>
              <a:rect l="l" t="t" r="r" b="b"/>
              <a:pathLst>
                <a:path w="2886" h="7904" fill="none" extrusionOk="0">
                  <a:moveTo>
                    <a:pt x="1914" y="7903"/>
                  </a:moveTo>
                  <a:cubicBezTo>
                    <a:pt x="2090" y="7903"/>
                    <a:pt x="2282" y="7903"/>
                    <a:pt x="2399" y="7786"/>
                  </a:cubicBezTo>
                  <a:cubicBezTo>
                    <a:pt x="2517" y="7594"/>
                    <a:pt x="2576" y="7359"/>
                    <a:pt x="2576" y="7168"/>
                  </a:cubicBezTo>
                  <a:cubicBezTo>
                    <a:pt x="2576" y="5696"/>
                    <a:pt x="1914" y="4224"/>
                    <a:pt x="2341" y="2811"/>
                  </a:cubicBezTo>
                  <a:cubicBezTo>
                    <a:pt x="2458" y="2385"/>
                    <a:pt x="2709" y="1958"/>
                    <a:pt x="2826" y="1472"/>
                  </a:cubicBezTo>
                  <a:cubicBezTo>
                    <a:pt x="2885" y="972"/>
                    <a:pt x="2709" y="369"/>
                    <a:pt x="2282" y="236"/>
                  </a:cubicBezTo>
                  <a:cubicBezTo>
                    <a:pt x="1664" y="1"/>
                    <a:pt x="1104" y="678"/>
                    <a:pt x="869" y="1281"/>
                  </a:cubicBezTo>
                  <a:cubicBezTo>
                    <a:pt x="251" y="2694"/>
                    <a:pt x="1" y="4224"/>
                    <a:pt x="251" y="5755"/>
                  </a:cubicBezTo>
                  <a:cubicBezTo>
                    <a:pt x="310" y="6255"/>
                    <a:pt x="442" y="6741"/>
                    <a:pt x="678" y="7109"/>
                  </a:cubicBezTo>
                  <a:cubicBezTo>
                    <a:pt x="928" y="7535"/>
                    <a:pt x="1413" y="7903"/>
                    <a:pt x="1914" y="79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7" name="Google Shape;3217;p23"/>
            <p:cNvGrpSpPr/>
            <p:nvPr/>
          </p:nvGrpSpPr>
          <p:grpSpPr>
            <a:xfrm rot="9493343">
              <a:off x="3658964" y="-287081"/>
              <a:ext cx="613300" cy="623874"/>
              <a:chOff x="4580998" y="3642384"/>
              <a:chExt cx="762014" cy="775152"/>
            </a:xfrm>
          </p:grpSpPr>
          <p:sp>
            <p:nvSpPr>
              <p:cNvPr id="3218" name="Google Shape;3218;p23"/>
              <p:cNvSpPr/>
              <p:nvPr/>
            </p:nvSpPr>
            <p:spPr>
              <a:xfrm>
                <a:off x="4635965" y="3703662"/>
                <a:ext cx="707048" cy="713874"/>
              </a:xfrm>
              <a:custGeom>
                <a:avLst/>
                <a:gdLst/>
                <a:ahLst/>
                <a:cxnLst/>
                <a:rect l="l" t="t" r="r" b="b"/>
                <a:pathLst>
                  <a:path w="21958" h="22170" extrusionOk="0">
                    <a:moveTo>
                      <a:pt x="7859" y="12755"/>
                    </a:moveTo>
                    <a:cubicBezTo>
                      <a:pt x="8286" y="14109"/>
                      <a:pt x="9331" y="15271"/>
                      <a:pt x="10611" y="15830"/>
                    </a:cubicBezTo>
                    <a:cubicBezTo>
                      <a:pt x="10434" y="16625"/>
                      <a:pt x="10243" y="17361"/>
                      <a:pt x="10066" y="18097"/>
                    </a:cubicBezTo>
                    <a:cubicBezTo>
                      <a:pt x="9934" y="18038"/>
                      <a:pt x="9816" y="17964"/>
                      <a:pt x="9699" y="17964"/>
                    </a:cubicBezTo>
                    <a:cubicBezTo>
                      <a:pt x="8963" y="16257"/>
                      <a:pt x="8227" y="14594"/>
                      <a:pt x="7491" y="12946"/>
                    </a:cubicBezTo>
                    <a:cubicBezTo>
                      <a:pt x="7609" y="12887"/>
                      <a:pt x="7727" y="12813"/>
                      <a:pt x="7859" y="12755"/>
                    </a:cubicBezTo>
                    <a:close/>
                    <a:moveTo>
                      <a:pt x="11774" y="16198"/>
                    </a:moveTo>
                    <a:lnTo>
                      <a:pt x="11774" y="16198"/>
                    </a:lnTo>
                    <a:cubicBezTo>
                      <a:pt x="12083" y="16257"/>
                      <a:pt x="12392" y="16316"/>
                      <a:pt x="12701" y="16316"/>
                    </a:cubicBezTo>
                    <a:cubicBezTo>
                      <a:pt x="13010" y="16316"/>
                      <a:pt x="13245" y="16257"/>
                      <a:pt x="13495" y="16198"/>
                    </a:cubicBezTo>
                    <a:lnTo>
                      <a:pt x="13495" y="16198"/>
                    </a:lnTo>
                    <a:cubicBezTo>
                      <a:pt x="13245" y="16743"/>
                      <a:pt x="13010" y="17302"/>
                      <a:pt x="12760" y="17847"/>
                    </a:cubicBezTo>
                    <a:cubicBezTo>
                      <a:pt x="12611" y="18155"/>
                      <a:pt x="12411" y="18506"/>
                      <a:pt x="12168" y="18506"/>
                    </a:cubicBezTo>
                    <a:cubicBezTo>
                      <a:pt x="12121" y="18506"/>
                      <a:pt x="12073" y="18493"/>
                      <a:pt x="12024" y="18465"/>
                    </a:cubicBezTo>
                    <a:cubicBezTo>
                      <a:pt x="11965" y="17729"/>
                      <a:pt x="11847" y="16993"/>
                      <a:pt x="11774" y="16198"/>
                    </a:cubicBezTo>
                    <a:close/>
                    <a:moveTo>
                      <a:pt x="14754" y="0"/>
                    </a:moveTo>
                    <a:cubicBezTo>
                      <a:pt x="12905" y="0"/>
                      <a:pt x="11048" y="1372"/>
                      <a:pt x="10743" y="3248"/>
                    </a:cubicBezTo>
                    <a:cubicBezTo>
                      <a:pt x="9910" y="2429"/>
                      <a:pt x="8807" y="1773"/>
                      <a:pt x="7640" y="1773"/>
                    </a:cubicBezTo>
                    <a:cubicBezTo>
                      <a:pt x="7590" y="1773"/>
                      <a:pt x="7541" y="1774"/>
                      <a:pt x="7491" y="1776"/>
                    </a:cubicBezTo>
                    <a:cubicBezTo>
                      <a:pt x="6255" y="1850"/>
                      <a:pt x="5092" y="2762"/>
                      <a:pt x="4975" y="3925"/>
                    </a:cubicBezTo>
                    <a:cubicBezTo>
                      <a:pt x="3017" y="4057"/>
                      <a:pt x="1178" y="5455"/>
                      <a:pt x="560" y="7368"/>
                    </a:cubicBezTo>
                    <a:cubicBezTo>
                      <a:pt x="0" y="9267"/>
                      <a:pt x="736" y="11474"/>
                      <a:pt x="2340" y="12637"/>
                    </a:cubicBezTo>
                    <a:cubicBezTo>
                      <a:pt x="3152" y="13243"/>
                      <a:pt x="4158" y="13531"/>
                      <a:pt x="5173" y="13531"/>
                    </a:cubicBezTo>
                    <a:cubicBezTo>
                      <a:pt x="5686" y="13531"/>
                      <a:pt x="6202" y="13457"/>
                      <a:pt x="6696" y="13314"/>
                    </a:cubicBezTo>
                    <a:cubicBezTo>
                      <a:pt x="7241" y="15330"/>
                      <a:pt x="7123" y="17670"/>
                      <a:pt x="6873" y="19936"/>
                    </a:cubicBezTo>
                    <a:cubicBezTo>
                      <a:pt x="6814" y="20363"/>
                      <a:pt x="6755" y="20790"/>
                      <a:pt x="6932" y="21217"/>
                    </a:cubicBezTo>
                    <a:cubicBezTo>
                      <a:pt x="7182" y="21835"/>
                      <a:pt x="7859" y="21952"/>
                      <a:pt x="8403" y="22011"/>
                    </a:cubicBezTo>
                    <a:cubicBezTo>
                      <a:pt x="9080" y="22011"/>
                      <a:pt x="9816" y="22085"/>
                      <a:pt x="10493" y="22144"/>
                    </a:cubicBezTo>
                    <a:cubicBezTo>
                      <a:pt x="10659" y="22158"/>
                      <a:pt x="10828" y="22169"/>
                      <a:pt x="10998" y="22169"/>
                    </a:cubicBezTo>
                    <a:cubicBezTo>
                      <a:pt x="11519" y="22169"/>
                      <a:pt x="12039" y="22066"/>
                      <a:pt x="12451" y="21643"/>
                    </a:cubicBezTo>
                    <a:cubicBezTo>
                      <a:pt x="12760" y="21349"/>
                      <a:pt x="12951" y="20908"/>
                      <a:pt x="13127" y="20540"/>
                    </a:cubicBezTo>
                    <a:cubicBezTo>
                      <a:pt x="13746" y="18950"/>
                      <a:pt x="14349" y="17361"/>
                      <a:pt x="14908" y="15698"/>
                    </a:cubicBezTo>
                    <a:cubicBezTo>
                      <a:pt x="16130" y="15021"/>
                      <a:pt x="17057" y="13858"/>
                      <a:pt x="17425" y="12519"/>
                    </a:cubicBezTo>
                    <a:cubicBezTo>
                      <a:pt x="17535" y="12533"/>
                      <a:pt x="17646" y="12540"/>
                      <a:pt x="17756" y="12540"/>
                    </a:cubicBezTo>
                    <a:cubicBezTo>
                      <a:pt x="19052" y="12540"/>
                      <a:pt x="20293" y="11610"/>
                      <a:pt x="20971" y="10429"/>
                    </a:cubicBezTo>
                    <a:cubicBezTo>
                      <a:pt x="21648" y="9326"/>
                      <a:pt x="21957" y="7854"/>
                      <a:pt x="21339" y="6633"/>
                    </a:cubicBezTo>
                    <a:cubicBezTo>
                      <a:pt x="20939" y="5851"/>
                      <a:pt x="20019" y="5348"/>
                      <a:pt x="19158" y="5348"/>
                    </a:cubicBezTo>
                    <a:cubicBezTo>
                      <a:pt x="18722" y="5348"/>
                      <a:pt x="18301" y="5477"/>
                      <a:pt x="17969" y="5764"/>
                    </a:cubicBezTo>
                    <a:cubicBezTo>
                      <a:pt x="19073" y="3807"/>
                      <a:pt x="18028" y="923"/>
                      <a:pt x="15894" y="187"/>
                    </a:cubicBezTo>
                    <a:cubicBezTo>
                      <a:pt x="15524" y="60"/>
                      <a:pt x="15139" y="0"/>
                      <a:pt x="14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23"/>
              <p:cNvSpPr/>
              <p:nvPr/>
            </p:nvSpPr>
            <p:spPr>
              <a:xfrm>
                <a:off x="4821731" y="4076932"/>
                <a:ext cx="100947" cy="165862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5151" fill="none" extrusionOk="0">
                    <a:moveTo>
                      <a:pt x="3135" y="2884"/>
                    </a:moveTo>
                    <a:cubicBezTo>
                      <a:pt x="2944" y="3620"/>
                      <a:pt x="2767" y="4415"/>
                      <a:pt x="2576" y="5151"/>
                    </a:cubicBezTo>
                    <a:cubicBezTo>
                      <a:pt x="2458" y="5092"/>
                      <a:pt x="2325" y="5033"/>
                      <a:pt x="2208" y="4974"/>
                    </a:cubicBezTo>
                    <a:lnTo>
                      <a:pt x="0" y="0"/>
                    </a:ln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23"/>
              <p:cNvSpPr/>
              <p:nvPr/>
            </p:nvSpPr>
            <p:spPr>
              <a:xfrm>
                <a:off x="4960097" y="4181649"/>
                <a:ext cx="54998" cy="79148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2458" fill="none" extrusionOk="0">
                    <a:moveTo>
                      <a:pt x="1708" y="0"/>
                    </a:moveTo>
                    <a:cubicBezTo>
                      <a:pt x="1472" y="545"/>
                      <a:pt x="1222" y="1104"/>
                      <a:pt x="972" y="1649"/>
                    </a:cubicBezTo>
                    <a:cubicBezTo>
                      <a:pt x="854" y="1958"/>
                      <a:pt x="545" y="2458"/>
                      <a:pt x="236" y="2267"/>
                    </a:cubicBezTo>
                    <a:cubicBezTo>
                      <a:pt x="177" y="1531"/>
                      <a:pt x="59" y="795"/>
                      <a:pt x="0" y="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23"/>
              <p:cNvSpPr/>
              <p:nvPr/>
            </p:nvSpPr>
            <p:spPr>
              <a:xfrm>
                <a:off x="4796131" y="4088750"/>
                <a:ext cx="264459" cy="286258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8890" fill="none" extrusionOk="0">
                    <a:moveTo>
                      <a:pt x="1" y="1"/>
                    </a:moveTo>
                    <a:cubicBezTo>
                      <a:pt x="545" y="2032"/>
                      <a:pt x="427" y="4357"/>
                      <a:pt x="177" y="6564"/>
                    </a:cubicBezTo>
                    <a:cubicBezTo>
                      <a:pt x="118" y="7050"/>
                      <a:pt x="59" y="7477"/>
                      <a:pt x="251" y="7845"/>
                    </a:cubicBezTo>
                    <a:cubicBezTo>
                      <a:pt x="486" y="8522"/>
                      <a:pt x="1163" y="8654"/>
                      <a:pt x="1722" y="8654"/>
                    </a:cubicBezTo>
                    <a:cubicBezTo>
                      <a:pt x="2458" y="8713"/>
                      <a:pt x="3120" y="8772"/>
                      <a:pt x="3797" y="8831"/>
                    </a:cubicBezTo>
                    <a:cubicBezTo>
                      <a:pt x="4474" y="8890"/>
                      <a:pt x="5210" y="8890"/>
                      <a:pt x="5769" y="8345"/>
                    </a:cubicBezTo>
                    <a:cubicBezTo>
                      <a:pt x="6064" y="8036"/>
                      <a:pt x="6255" y="7609"/>
                      <a:pt x="6432" y="7183"/>
                    </a:cubicBezTo>
                    <a:cubicBezTo>
                      <a:pt x="7050" y="5637"/>
                      <a:pt x="7668" y="3989"/>
                      <a:pt x="8212" y="240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23"/>
              <p:cNvSpPr/>
              <p:nvPr/>
            </p:nvSpPr>
            <p:spPr>
              <a:xfrm>
                <a:off x="4580998" y="3642384"/>
                <a:ext cx="706565" cy="543085"/>
              </a:xfrm>
              <a:custGeom>
                <a:avLst/>
                <a:gdLst/>
                <a:ahLst/>
                <a:cxnLst/>
                <a:rect l="l" t="t" r="r" b="b"/>
                <a:pathLst>
                  <a:path w="21943" h="16866" fill="none" extrusionOk="0">
                    <a:moveTo>
                      <a:pt x="17410" y="13068"/>
                    </a:moveTo>
                    <a:cubicBezTo>
                      <a:pt x="18823" y="13245"/>
                      <a:pt x="20235" y="12274"/>
                      <a:pt x="20971" y="10979"/>
                    </a:cubicBezTo>
                    <a:cubicBezTo>
                      <a:pt x="21648" y="9875"/>
                      <a:pt x="21943" y="8344"/>
                      <a:pt x="21339" y="7182"/>
                    </a:cubicBezTo>
                    <a:cubicBezTo>
                      <a:pt x="20721" y="6019"/>
                      <a:pt x="18940" y="5460"/>
                      <a:pt x="17969" y="6328"/>
                    </a:cubicBezTo>
                    <a:cubicBezTo>
                      <a:pt x="19073" y="4356"/>
                      <a:pt x="18028" y="1472"/>
                      <a:pt x="15879" y="736"/>
                    </a:cubicBezTo>
                    <a:cubicBezTo>
                      <a:pt x="13731" y="0"/>
                      <a:pt x="11097" y="1545"/>
                      <a:pt x="10729" y="3753"/>
                    </a:cubicBezTo>
                    <a:cubicBezTo>
                      <a:pt x="9875" y="2943"/>
                      <a:pt x="8698" y="2281"/>
                      <a:pt x="7476" y="2340"/>
                    </a:cubicBezTo>
                    <a:cubicBezTo>
                      <a:pt x="6255" y="2399"/>
                      <a:pt x="5092" y="3311"/>
                      <a:pt x="4960" y="4489"/>
                    </a:cubicBezTo>
                    <a:cubicBezTo>
                      <a:pt x="3002" y="4606"/>
                      <a:pt x="1163" y="6019"/>
                      <a:pt x="545" y="7918"/>
                    </a:cubicBezTo>
                    <a:cubicBezTo>
                      <a:pt x="0" y="9757"/>
                      <a:pt x="736" y="11965"/>
                      <a:pt x="2325" y="13186"/>
                    </a:cubicBezTo>
                    <a:cubicBezTo>
                      <a:pt x="3915" y="14349"/>
                      <a:pt x="6255" y="14349"/>
                      <a:pt x="7844" y="13245"/>
                    </a:cubicBezTo>
                    <a:cubicBezTo>
                      <a:pt x="8462" y="15335"/>
                      <a:pt x="10537" y="16865"/>
                      <a:pt x="12686" y="16806"/>
                    </a:cubicBezTo>
                    <a:cubicBezTo>
                      <a:pt x="14834" y="16806"/>
                      <a:pt x="16865" y="15158"/>
                      <a:pt x="17410" y="13068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23"/>
              <p:cNvSpPr/>
              <p:nvPr/>
            </p:nvSpPr>
            <p:spPr>
              <a:xfrm>
                <a:off x="4713214" y="3875517"/>
                <a:ext cx="155912" cy="13414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166" fill="none" extrusionOk="0">
                    <a:moveTo>
                      <a:pt x="1163" y="1"/>
                    </a:moveTo>
                    <a:cubicBezTo>
                      <a:pt x="486" y="310"/>
                      <a:pt x="0" y="1104"/>
                      <a:pt x="177" y="1840"/>
                    </a:cubicBezTo>
                    <a:cubicBezTo>
                      <a:pt x="368" y="2576"/>
                      <a:pt x="1354" y="3062"/>
                      <a:pt x="1957" y="2576"/>
                    </a:cubicBezTo>
                    <a:cubicBezTo>
                      <a:pt x="1840" y="3371"/>
                      <a:pt x="2576" y="4165"/>
                      <a:pt x="3370" y="4165"/>
                    </a:cubicBezTo>
                    <a:cubicBezTo>
                      <a:pt x="4165" y="4165"/>
                      <a:pt x="4842" y="3371"/>
                      <a:pt x="4783" y="2576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23"/>
              <p:cNvSpPr/>
              <p:nvPr/>
            </p:nvSpPr>
            <p:spPr>
              <a:xfrm>
                <a:off x="4906547" y="3887367"/>
                <a:ext cx="96697" cy="47431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1473" fill="none" extrusionOk="0">
                    <a:moveTo>
                      <a:pt x="0" y="0"/>
                    </a:moveTo>
                    <a:cubicBezTo>
                      <a:pt x="192" y="677"/>
                      <a:pt x="795" y="1354"/>
                      <a:pt x="1531" y="1413"/>
                    </a:cubicBezTo>
                    <a:cubicBezTo>
                      <a:pt x="2267" y="1472"/>
                      <a:pt x="3003" y="795"/>
                      <a:pt x="2944" y="59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23"/>
              <p:cNvSpPr/>
              <p:nvPr/>
            </p:nvSpPr>
            <p:spPr>
              <a:xfrm>
                <a:off x="5013164" y="3919117"/>
                <a:ext cx="146478" cy="112346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489" fill="none" extrusionOk="0">
                    <a:moveTo>
                      <a:pt x="1" y="2944"/>
                    </a:moveTo>
                    <a:cubicBezTo>
                      <a:pt x="427" y="3488"/>
                      <a:pt x="1355" y="3429"/>
                      <a:pt x="1840" y="3003"/>
                    </a:cubicBezTo>
                    <a:cubicBezTo>
                      <a:pt x="2399" y="2576"/>
                      <a:pt x="2576" y="1840"/>
                      <a:pt x="2458" y="1163"/>
                    </a:cubicBezTo>
                    <a:cubicBezTo>
                      <a:pt x="2885" y="1472"/>
                      <a:pt x="3444" y="1531"/>
                      <a:pt x="3871" y="1281"/>
                    </a:cubicBezTo>
                    <a:cubicBezTo>
                      <a:pt x="4298" y="1045"/>
                      <a:pt x="4548" y="486"/>
                      <a:pt x="4475" y="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6" name="Google Shape;3226;p23"/>
            <p:cNvSpPr/>
            <p:nvPr/>
          </p:nvSpPr>
          <p:spPr>
            <a:xfrm>
              <a:off x="2827863" y="-310663"/>
              <a:ext cx="148029" cy="147355"/>
            </a:xfrm>
            <a:custGeom>
              <a:avLst/>
              <a:gdLst/>
              <a:ahLst/>
              <a:cxnLst/>
              <a:rect l="l" t="t" r="r" b="b"/>
              <a:pathLst>
                <a:path w="5711" h="5685" extrusionOk="0">
                  <a:moveTo>
                    <a:pt x="2840" y="0"/>
                  </a:moveTo>
                  <a:cubicBezTo>
                    <a:pt x="2411" y="0"/>
                    <a:pt x="1981" y="107"/>
                    <a:pt x="1590" y="314"/>
                  </a:cubicBezTo>
                  <a:cubicBezTo>
                    <a:pt x="1104" y="564"/>
                    <a:pt x="736" y="990"/>
                    <a:pt x="486" y="1476"/>
                  </a:cubicBezTo>
                  <a:cubicBezTo>
                    <a:pt x="59" y="2212"/>
                    <a:pt x="0" y="3139"/>
                    <a:pt x="309" y="3934"/>
                  </a:cubicBezTo>
                  <a:cubicBezTo>
                    <a:pt x="677" y="4728"/>
                    <a:pt x="1354" y="5405"/>
                    <a:pt x="2149" y="5597"/>
                  </a:cubicBezTo>
                  <a:cubicBezTo>
                    <a:pt x="2392" y="5656"/>
                    <a:pt x="2653" y="5685"/>
                    <a:pt x="2914" y="5685"/>
                  </a:cubicBezTo>
                  <a:cubicBezTo>
                    <a:pt x="3175" y="5685"/>
                    <a:pt x="3437" y="5656"/>
                    <a:pt x="3679" y="5597"/>
                  </a:cubicBezTo>
                  <a:cubicBezTo>
                    <a:pt x="4901" y="5155"/>
                    <a:pt x="5710" y="3816"/>
                    <a:pt x="5578" y="2521"/>
                  </a:cubicBezTo>
                  <a:cubicBezTo>
                    <a:pt x="5460" y="1667"/>
                    <a:pt x="4975" y="814"/>
                    <a:pt x="4165" y="372"/>
                  </a:cubicBezTo>
                  <a:cubicBezTo>
                    <a:pt x="3755" y="122"/>
                    <a:pt x="3298" y="0"/>
                    <a:pt x="2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2951846" y="-365876"/>
              <a:ext cx="127034" cy="128719"/>
            </a:xfrm>
            <a:custGeom>
              <a:avLst/>
              <a:gdLst/>
              <a:ahLst/>
              <a:cxnLst/>
              <a:rect l="l" t="t" r="r" b="b"/>
              <a:pathLst>
                <a:path w="4901" h="4966" extrusionOk="0">
                  <a:moveTo>
                    <a:pt x="2866" y="158"/>
                  </a:moveTo>
                  <a:cubicBezTo>
                    <a:pt x="2788" y="158"/>
                    <a:pt x="2711" y="164"/>
                    <a:pt x="2634" y="177"/>
                  </a:cubicBezTo>
                  <a:cubicBezTo>
                    <a:pt x="1663" y="295"/>
                    <a:pt x="1663" y="1"/>
                    <a:pt x="1163" y="854"/>
                  </a:cubicBezTo>
                  <a:cubicBezTo>
                    <a:pt x="486" y="1163"/>
                    <a:pt x="59" y="1840"/>
                    <a:pt x="0" y="2576"/>
                  </a:cubicBezTo>
                  <a:cubicBezTo>
                    <a:pt x="0" y="3312"/>
                    <a:pt x="309" y="3974"/>
                    <a:pt x="927" y="4416"/>
                  </a:cubicBezTo>
                  <a:cubicBezTo>
                    <a:pt x="1222" y="4592"/>
                    <a:pt x="1590" y="4710"/>
                    <a:pt x="1899" y="4842"/>
                  </a:cubicBezTo>
                  <a:cubicBezTo>
                    <a:pt x="2162" y="4915"/>
                    <a:pt x="2454" y="4965"/>
                    <a:pt x="2740" y="4965"/>
                  </a:cubicBezTo>
                  <a:cubicBezTo>
                    <a:pt x="2916" y="4965"/>
                    <a:pt x="3090" y="4946"/>
                    <a:pt x="3253" y="4901"/>
                  </a:cubicBezTo>
                  <a:cubicBezTo>
                    <a:pt x="4047" y="4710"/>
                    <a:pt x="4606" y="3915"/>
                    <a:pt x="4724" y="3062"/>
                  </a:cubicBezTo>
                  <a:cubicBezTo>
                    <a:pt x="4901" y="2385"/>
                    <a:pt x="4783" y="1649"/>
                    <a:pt x="4415" y="1031"/>
                  </a:cubicBezTo>
                  <a:cubicBezTo>
                    <a:pt x="4089" y="548"/>
                    <a:pt x="3473" y="158"/>
                    <a:pt x="2866" y="1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2668781" y="-501291"/>
              <a:ext cx="140020" cy="125893"/>
            </a:xfrm>
            <a:custGeom>
              <a:avLst/>
              <a:gdLst/>
              <a:ahLst/>
              <a:cxnLst/>
              <a:rect l="l" t="t" r="r" b="b"/>
              <a:pathLst>
                <a:path w="5402" h="4857" extrusionOk="0">
                  <a:moveTo>
                    <a:pt x="2799" y="1"/>
                  </a:moveTo>
                  <a:cubicBezTo>
                    <a:pt x="2159" y="1"/>
                    <a:pt x="1524" y="216"/>
                    <a:pt x="1045" y="618"/>
                  </a:cubicBezTo>
                  <a:cubicBezTo>
                    <a:pt x="368" y="1178"/>
                    <a:pt x="1" y="1972"/>
                    <a:pt x="1" y="2826"/>
                  </a:cubicBezTo>
                  <a:cubicBezTo>
                    <a:pt x="1" y="3017"/>
                    <a:pt x="74" y="3253"/>
                    <a:pt x="133" y="3503"/>
                  </a:cubicBezTo>
                  <a:cubicBezTo>
                    <a:pt x="251" y="3753"/>
                    <a:pt x="501" y="3930"/>
                    <a:pt x="678" y="4121"/>
                  </a:cubicBezTo>
                  <a:cubicBezTo>
                    <a:pt x="1355" y="4606"/>
                    <a:pt x="2149" y="4857"/>
                    <a:pt x="3017" y="4857"/>
                  </a:cubicBezTo>
                  <a:cubicBezTo>
                    <a:pt x="3253" y="4857"/>
                    <a:pt x="3503" y="4783"/>
                    <a:pt x="3753" y="4724"/>
                  </a:cubicBezTo>
                  <a:cubicBezTo>
                    <a:pt x="4666" y="4415"/>
                    <a:pt x="5343" y="3503"/>
                    <a:pt x="5343" y="2517"/>
                  </a:cubicBezTo>
                  <a:cubicBezTo>
                    <a:pt x="5402" y="1545"/>
                    <a:pt x="4725" y="559"/>
                    <a:pt x="3812" y="192"/>
                  </a:cubicBezTo>
                  <a:cubicBezTo>
                    <a:pt x="3488" y="63"/>
                    <a:pt x="3143" y="1"/>
                    <a:pt x="2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2789706" y="-334200"/>
              <a:ext cx="146137" cy="152591"/>
            </a:xfrm>
            <a:custGeom>
              <a:avLst/>
              <a:gdLst/>
              <a:ahLst/>
              <a:cxnLst/>
              <a:rect l="l" t="t" r="r" b="b"/>
              <a:pathLst>
                <a:path w="5638" h="5887" fill="none" extrusionOk="0">
                  <a:moveTo>
                    <a:pt x="3621" y="5695"/>
                  </a:moveTo>
                  <a:cubicBezTo>
                    <a:pt x="4842" y="5327"/>
                    <a:pt x="5637" y="3988"/>
                    <a:pt x="5519" y="2693"/>
                  </a:cubicBezTo>
                  <a:cubicBezTo>
                    <a:pt x="5461" y="1840"/>
                    <a:pt x="4901" y="986"/>
                    <a:pt x="4107" y="486"/>
                  </a:cubicBezTo>
                  <a:cubicBezTo>
                    <a:pt x="3371" y="59"/>
                    <a:pt x="2326" y="0"/>
                    <a:pt x="1531" y="427"/>
                  </a:cubicBezTo>
                  <a:cubicBezTo>
                    <a:pt x="1104" y="736"/>
                    <a:pt x="678" y="1163"/>
                    <a:pt x="427" y="1648"/>
                  </a:cubicBezTo>
                  <a:cubicBezTo>
                    <a:pt x="60" y="2384"/>
                    <a:pt x="1" y="3311"/>
                    <a:pt x="310" y="4106"/>
                  </a:cubicBezTo>
                  <a:cubicBezTo>
                    <a:pt x="619" y="4901"/>
                    <a:pt x="1355" y="5519"/>
                    <a:pt x="2149" y="5769"/>
                  </a:cubicBezTo>
                  <a:cubicBezTo>
                    <a:pt x="2635" y="5887"/>
                    <a:pt x="3135" y="5887"/>
                    <a:pt x="3621" y="569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2912160" y="-386847"/>
              <a:ext cx="127060" cy="132011"/>
            </a:xfrm>
            <a:custGeom>
              <a:avLst/>
              <a:gdLst/>
              <a:ahLst/>
              <a:cxnLst/>
              <a:rect l="l" t="t" r="r" b="b"/>
              <a:pathLst>
                <a:path w="4902" h="5093" fill="none" extrusionOk="0">
                  <a:moveTo>
                    <a:pt x="1163" y="927"/>
                  </a:moveTo>
                  <a:cubicBezTo>
                    <a:pt x="545" y="1236"/>
                    <a:pt x="118" y="1913"/>
                    <a:pt x="60" y="2649"/>
                  </a:cubicBezTo>
                  <a:cubicBezTo>
                    <a:pt x="1" y="3311"/>
                    <a:pt x="369" y="4047"/>
                    <a:pt x="987" y="4489"/>
                  </a:cubicBezTo>
                  <a:cubicBezTo>
                    <a:pt x="1281" y="4665"/>
                    <a:pt x="1590" y="4783"/>
                    <a:pt x="1958" y="4915"/>
                  </a:cubicBezTo>
                  <a:cubicBezTo>
                    <a:pt x="2385" y="4974"/>
                    <a:pt x="2826" y="5092"/>
                    <a:pt x="3253" y="4974"/>
                  </a:cubicBezTo>
                  <a:cubicBezTo>
                    <a:pt x="4107" y="4783"/>
                    <a:pt x="4592" y="3929"/>
                    <a:pt x="4784" y="3135"/>
                  </a:cubicBezTo>
                  <a:cubicBezTo>
                    <a:pt x="4901" y="2458"/>
                    <a:pt x="4842" y="1722"/>
                    <a:pt x="4475" y="1104"/>
                  </a:cubicBezTo>
                  <a:cubicBezTo>
                    <a:pt x="4048" y="559"/>
                    <a:pt x="3371" y="133"/>
                    <a:pt x="2635" y="250"/>
                  </a:cubicBezTo>
                  <a:cubicBezTo>
                    <a:pt x="1649" y="368"/>
                    <a:pt x="1649" y="0"/>
                    <a:pt x="1163" y="927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2630624" y="-526486"/>
              <a:ext cx="138516" cy="132011"/>
            </a:xfrm>
            <a:custGeom>
              <a:avLst/>
              <a:gdLst/>
              <a:ahLst/>
              <a:cxnLst/>
              <a:rect l="l" t="t" r="r" b="b"/>
              <a:pathLst>
                <a:path w="5344" h="5093" fill="none" extrusionOk="0">
                  <a:moveTo>
                    <a:pt x="987" y="855"/>
                  </a:moveTo>
                  <a:cubicBezTo>
                    <a:pt x="369" y="1340"/>
                    <a:pt x="1" y="2208"/>
                    <a:pt x="1" y="3003"/>
                  </a:cubicBezTo>
                  <a:cubicBezTo>
                    <a:pt x="1" y="3253"/>
                    <a:pt x="1" y="3489"/>
                    <a:pt x="133" y="3739"/>
                  </a:cubicBezTo>
                  <a:cubicBezTo>
                    <a:pt x="251" y="3989"/>
                    <a:pt x="442" y="4166"/>
                    <a:pt x="678" y="4357"/>
                  </a:cubicBezTo>
                  <a:cubicBezTo>
                    <a:pt x="1355" y="4843"/>
                    <a:pt x="2150" y="5093"/>
                    <a:pt x="2944" y="5093"/>
                  </a:cubicBezTo>
                  <a:cubicBezTo>
                    <a:pt x="3194" y="5093"/>
                    <a:pt x="3445" y="5019"/>
                    <a:pt x="3680" y="4960"/>
                  </a:cubicBezTo>
                  <a:cubicBezTo>
                    <a:pt x="4666" y="4651"/>
                    <a:pt x="5343" y="3739"/>
                    <a:pt x="5343" y="2753"/>
                  </a:cubicBezTo>
                  <a:cubicBezTo>
                    <a:pt x="5343" y="1782"/>
                    <a:pt x="4725" y="796"/>
                    <a:pt x="3813" y="428"/>
                  </a:cubicBezTo>
                  <a:cubicBezTo>
                    <a:pt x="2885" y="1"/>
                    <a:pt x="1782" y="178"/>
                    <a:pt x="987" y="85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2871884" y="84824"/>
              <a:ext cx="313191" cy="345306"/>
            </a:xfrm>
            <a:custGeom>
              <a:avLst/>
              <a:gdLst/>
              <a:ahLst/>
              <a:cxnLst/>
              <a:rect l="l" t="t" r="r" b="b"/>
              <a:pathLst>
                <a:path w="12083" h="13322" extrusionOk="0">
                  <a:moveTo>
                    <a:pt x="10415" y="1"/>
                  </a:moveTo>
                  <a:cubicBezTo>
                    <a:pt x="9909" y="1"/>
                    <a:pt x="9353" y="288"/>
                    <a:pt x="8963" y="636"/>
                  </a:cubicBezTo>
                  <a:cubicBezTo>
                    <a:pt x="8404" y="1121"/>
                    <a:pt x="7918" y="1798"/>
                    <a:pt x="7182" y="1916"/>
                  </a:cubicBezTo>
                  <a:cubicBezTo>
                    <a:pt x="7012" y="1962"/>
                    <a:pt x="6835" y="1979"/>
                    <a:pt x="6656" y="1979"/>
                  </a:cubicBezTo>
                  <a:cubicBezTo>
                    <a:pt x="6188" y="1979"/>
                    <a:pt x="5701" y="1865"/>
                    <a:pt x="5258" y="1865"/>
                  </a:cubicBezTo>
                  <a:cubicBezTo>
                    <a:pt x="4950" y="1865"/>
                    <a:pt x="4662" y="1920"/>
                    <a:pt x="4415" y="2107"/>
                  </a:cubicBezTo>
                  <a:cubicBezTo>
                    <a:pt x="3680" y="2652"/>
                    <a:pt x="3871" y="3829"/>
                    <a:pt x="3312" y="4565"/>
                  </a:cubicBezTo>
                  <a:cubicBezTo>
                    <a:pt x="2649" y="5360"/>
                    <a:pt x="1178" y="5419"/>
                    <a:pt x="928" y="6405"/>
                  </a:cubicBezTo>
                  <a:cubicBezTo>
                    <a:pt x="810" y="7008"/>
                    <a:pt x="1178" y="7626"/>
                    <a:pt x="986" y="8171"/>
                  </a:cubicBezTo>
                  <a:cubicBezTo>
                    <a:pt x="869" y="8421"/>
                    <a:pt x="677" y="8612"/>
                    <a:pt x="501" y="8848"/>
                  </a:cubicBezTo>
                  <a:cubicBezTo>
                    <a:pt x="0" y="9642"/>
                    <a:pt x="133" y="10687"/>
                    <a:pt x="677" y="11423"/>
                  </a:cubicBezTo>
                  <a:cubicBezTo>
                    <a:pt x="1237" y="12159"/>
                    <a:pt x="2031" y="12659"/>
                    <a:pt x="2885" y="12953"/>
                  </a:cubicBezTo>
                  <a:cubicBezTo>
                    <a:pt x="3453" y="13169"/>
                    <a:pt x="4081" y="13322"/>
                    <a:pt x="4682" y="13322"/>
                  </a:cubicBezTo>
                  <a:cubicBezTo>
                    <a:pt x="5312" y="13322"/>
                    <a:pt x="5913" y="13155"/>
                    <a:pt x="6387" y="12718"/>
                  </a:cubicBezTo>
                  <a:cubicBezTo>
                    <a:pt x="6755" y="12350"/>
                    <a:pt x="6932" y="11850"/>
                    <a:pt x="7300" y="11482"/>
                  </a:cubicBezTo>
                  <a:cubicBezTo>
                    <a:pt x="7977" y="10628"/>
                    <a:pt x="9331" y="10084"/>
                    <a:pt x="9272" y="8980"/>
                  </a:cubicBezTo>
                  <a:cubicBezTo>
                    <a:pt x="9272" y="8612"/>
                    <a:pt x="9022" y="8171"/>
                    <a:pt x="9198" y="7803"/>
                  </a:cubicBezTo>
                  <a:cubicBezTo>
                    <a:pt x="9272" y="7626"/>
                    <a:pt x="9507" y="7435"/>
                    <a:pt x="9699" y="7317"/>
                  </a:cubicBezTo>
                  <a:cubicBezTo>
                    <a:pt x="10184" y="6949"/>
                    <a:pt x="10802" y="6640"/>
                    <a:pt x="11229" y="6213"/>
                  </a:cubicBezTo>
                  <a:cubicBezTo>
                    <a:pt x="11715" y="5787"/>
                    <a:pt x="12083" y="5168"/>
                    <a:pt x="12024" y="4565"/>
                  </a:cubicBezTo>
                  <a:cubicBezTo>
                    <a:pt x="12024" y="4065"/>
                    <a:pt x="11774" y="3638"/>
                    <a:pt x="11656" y="3152"/>
                  </a:cubicBezTo>
                  <a:cubicBezTo>
                    <a:pt x="11538" y="2652"/>
                    <a:pt x="11656" y="2107"/>
                    <a:pt x="11656" y="1548"/>
                  </a:cubicBezTo>
                  <a:cubicBezTo>
                    <a:pt x="11597" y="1063"/>
                    <a:pt x="11479" y="444"/>
                    <a:pt x="10979" y="150"/>
                  </a:cubicBezTo>
                  <a:cubicBezTo>
                    <a:pt x="10808" y="46"/>
                    <a:pt x="10615" y="1"/>
                    <a:pt x="10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2840207" y="41016"/>
              <a:ext cx="313217" cy="357437"/>
            </a:xfrm>
            <a:custGeom>
              <a:avLst/>
              <a:gdLst/>
              <a:ahLst/>
              <a:cxnLst/>
              <a:rect l="l" t="t" r="r" b="b"/>
              <a:pathLst>
                <a:path w="12084" h="13790" fill="none" extrusionOk="0">
                  <a:moveTo>
                    <a:pt x="3312" y="4783"/>
                  </a:moveTo>
                  <a:cubicBezTo>
                    <a:pt x="3871" y="4106"/>
                    <a:pt x="3680" y="2944"/>
                    <a:pt x="4416" y="2385"/>
                  </a:cubicBezTo>
                  <a:cubicBezTo>
                    <a:pt x="5152" y="1840"/>
                    <a:pt x="6255" y="2444"/>
                    <a:pt x="7183" y="2208"/>
                  </a:cubicBezTo>
                  <a:cubicBezTo>
                    <a:pt x="7918" y="2017"/>
                    <a:pt x="8404" y="1399"/>
                    <a:pt x="9022" y="913"/>
                  </a:cubicBezTo>
                  <a:cubicBezTo>
                    <a:pt x="9567" y="427"/>
                    <a:pt x="10361" y="1"/>
                    <a:pt x="11038" y="427"/>
                  </a:cubicBezTo>
                  <a:cubicBezTo>
                    <a:pt x="11465" y="736"/>
                    <a:pt x="11656" y="1281"/>
                    <a:pt x="11656" y="1840"/>
                  </a:cubicBezTo>
                  <a:cubicBezTo>
                    <a:pt x="11656" y="2385"/>
                    <a:pt x="11598" y="2870"/>
                    <a:pt x="11656" y="3430"/>
                  </a:cubicBezTo>
                  <a:cubicBezTo>
                    <a:pt x="11774" y="3915"/>
                    <a:pt x="12024" y="4342"/>
                    <a:pt x="12024" y="4783"/>
                  </a:cubicBezTo>
                  <a:cubicBezTo>
                    <a:pt x="12083" y="5446"/>
                    <a:pt x="11715" y="6005"/>
                    <a:pt x="11288" y="6491"/>
                  </a:cubicBezTo>
                  <a:cubicBezTo>
                    <a:pt x="10788" y="6917"/>
                    <a:pt x="10244" y="7226"/>
                    <a:pt x="9684" y="7594"/>
                  </a:cubicBezTo>
                  <a:cubicBezTo>
                    <a:pt x="9508" y="7727"/>
                    <a:pt x="9316" y="7844"/>
                    <a:pt x="9199" y="8095"/>
                  </a:cubicBezTo>
                  <a:cubicBezTo>
                    <a:pt x="9081" y="8463"/>
                    <a:pt x="9258" y="8889"/>
                    <a:pt x="9258" y="9257"/>
                  </a:cubicBezTo>
                  <a:cubicBezTo>
                    <a:pt x="9316" y="10361"/>
                    <a:pt x="8036" y="10905"/>
                    <a:pt x="7300" y="11700"/>
                  </a:cubicBezTo>
                  <a:cubicBezTo>
                    <a:pt x="6991" y="12142"/>
                    <a:pt x="6741" y="12627"/>
                    <a:pt x="6373" y="12995"/>
                  </a:cubicBezTo>
                  <a:cubicBezTo>
                    <a:pt x="5520" y="13790"/>
                    <a:pt x="4048" y="13672"/>
                    <a:pt x="2944" y="13245"/>
                  </a:cubicBezTo>
                  <a:cubicBezTo>
                    <a:pt x="2091" y="12936"/>
                    <a:pt x="1222" y="12436"/>
                    <a:pt x="678" y="11700"/>
                  </a:cubicBezTo>
                  <a:cubicBezTo>
                    <a:pt x="192" y="10964"/>
                    <a:pt x="1" y="9861"/>
                    <a:pt x="560" y="9125"/>
                  </a:cubicBezTo>
                  <a:cubicBezTo>
                    <a:pt x="678" y="8889"/>
                    <a:pt x="854" y="8698"/>
                    <a:pt x="987" y="8389"/>
                  </a:cubicBezTo>
                  <a:cubicBezTo>
                    <a:pt x="1164" y="7844"/>
                    <a:pt x="796" y="7226"/>
                    <a:pt x="987" y="6682"/>
                  </a:cubicBezTo>
                  <a:cubicBezTo>
                    <a:pt x="1222" y="5696"/>
                    <a:pt x="2694" y="5637"/>
                    <a:pt x="3312" y="478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2897442" y="99755"/>
              <a:ext cx="195696" cy="287660"/>
            </a:xfrm>
            <a:custGeom>
              <a:avLst/>
              <a:gdLst/>
              <a:ahLst/>
              <a:cxnLst/>
              <a:rect l="l" t="t" r="r" b="b"/>
              <a:pathLst>
                <a:path w="7550" h="11098" fill="none" extrusionOk="0">
                  <a:moveTo>
                    <a:pt x="7550" y="1"/>
                  </a:moveTo>
                  <a:cubicBezTo>
                    <a:pt x="5887" y="1531"/>
                    <a:pt x="4165" y="3121"/>
                    <a:pt x="2826" y="4901"/>
                  </a:cubicBezTo>
                  <a:cubicBezTo>
                    <a:pt x="1413" y="6741"/>
                    <a:pt x="309" y="8831"/>
                    <a:pt x="0" y="11097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5179828" y="-413494"/>
              <a:ext cx="79730" cy="73846"/>
            </a:xfrm>
            <a:custGeom>
              <a:avLst/>
              <a:gdLst/>
              <a:ahLst/>
              <a:cxnLst/>
              <a:rect l="l" t="t" r="r" b="b"/>
              <a:pathLst>
                <a:path w="3076" h="2849" extrusionOk="0">
                  <a:moveTo>
                    <a:pt x="1449" y="1"/>
                  </a:moveTo>
                  <a:cubicBezTo>
                    <a:pt x="1179" y="1"/>
                    <a:pt x="910" y="59"/>
                    <a:pt x="677" y="169"/>
                  </a:cubicBezTo>
                  <a:cubicBezTo>
                    <a:pt x="559" y="302"/>
                    <a:pt x="442" y="361"/>
                    <a:pt x="368" y="478"/>
                  </a:cubicBezTo>
                  <a:cubicBezTo>
                    <a:pt x="0" y="905"/>
                    <a:pt x="133" y="1523"/>
                    <a:pt x="250" y="2082"/>
                  </a:cubicBezTo>
                  <a:cubicBezTo>
                    <a:pt x="309" y="2200"/>
                    <a:pt x="368" y="2377"/>
                    <a:pt x="501" y="2509"/>
                  </a:cubicBezTo>
                  <a:cubicBezTo>
                    <a:pt x="618" y="2627"/>
                    <a:pt x="868" y="2686"/>
                    <a:pt x="1045" y="2745"/>
                  </a:cubicBezTo>
                  <a:cubicBezTo>
                    <a:pt x="1300" y="2789"/>
                    <a:pt x="1582" y="2848"/>
                    <a:pt x="1846" y="2848"/>
                  </a:cubicBezTo>
                  <a:cubicBezTo>
                    <a:pt x="2023" y="2848"/>
                    <a:pt x="2192" y="2821"/>
                    <a:pt x="2340" y="2745"/>
                  </a:cubicBezTo>
                  <a:cubicBezTo>
                    <a:pt x="2708" y="2568"/>
                    <a:pt x="2943" y="2141"/>
                    <a:pt x="3017" y="1773"/>
                  </a:cubicBezTo>
                  <a:cubicBezTo>
                    <a:pt x="3076" y="1155"/>
                    <a:pt x="2826" y="537"/>
                    <a:pt x="2340" y="243"/>
                  </a:cubicBezTo>
                  <a:cubicBezTo>
                    <a:pt x="2073" y="78"/>
                    <a:pt x="1760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5329371" y="103461"/>
              <a:ext cx="79367" cy="73976"/>
            </a:xfrm>
            <a:custGeom>
              <a:avLst/>
              <a:gdLst/>
              <a:ahLst/>
              <a:cxnLst/>
              <a:rect l="l" t="t" r="r" b="b"/>
              <a:pathLst>
                <a:path w="3062" h="2854" extrusionOk="0">
                  <a:moveTo>
                    <a:pt x="1463" y="1"/>
                  </a:moveTo>
                  <a:cubicBezTo>
                    <a:pt x="1185" y="1"/>
                    <a:pt x="909" y="78"/>
                    <a:pt x="677" y="226"/>
                  </a:cubicBezTo>
                  <a:cubicBezTo>
                    <a:pt x="559" y="285"/>
                    <a:pt x="427" y="344"/>
                    <a:pt x="309" y="461"/>
                  </a:cubicBezTo>
                  <a:cubicBezTo>
                    <a:pt x="0" y="903"/>
                    <a:pt x="59" y="1565"/>
                    <a:pt x="250" y="2065"/>
                  </a:cubicBezTo>
                  <a:cubicBezTo>
                    <a:pt x="309" y="2242"/>
                    <a:pt x="368" y="2374"/>
                    <a:pt x="427" y="2492"/>
                  </a:cubicBezTo>
                  <a:cubicBezTo>
                    <a:pt x="618" y="2610"/>
                    <a:pt x="854" y="2669"/>
                    <a:pt x="1045" y="2742"/>
                  </a:cubicBezTo>
                  <a:cubicBezTo>
                    <a:pt x="1279" y="2807"/>
                    <a:pt x="1531" y="2854"/>
                    <a:pt x="1771" y="2854"/>
                  </a:cubicBezTo>
                  <a:cubicBezTo>
                    <a:pt x="1969" y="2854"/>
                    <a:pt x="2159" y="2822"/>
                    <a:pt x="2325" y="2742"/>
                  </a:cubicBezTo>
                  <a:cubicBezTo>
                    <a:pt x="2693" y="2551"/>
                    <a:pt x="2943" y="2183"/>
                    <a:pt x="3002" y="1756"/>
                  </a:cubicBezTo>
                  <a:cubicBezTo>
                    <a:pt x="3061" y="1197"/>
                    <a:pt x="2767" y="594"/>
                    <a:pt x="2325" y="285"/>
                  </a:cubicBezTo>
                  <a:cubicBezTo>
                    <a:pt x="2072" y="93"/>
                    <a:pt x="1766" y="1"/>
                    <a:pt x="1463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3242306" y="-145127"/>
              <a:ext cx="140020" cy="125505"/>
            </a:xfrm>
            <a:custGeom>
              <a:avLst/>
              <a:gdLst/>
              <a:ahLst/>
              <a:cxnLst/>
              <a:rect l="l" t="t" r="r" b="b"/>
              <a:pathLst>
                <a:path w="5402" h="4842" extrusionOk="0">
                  <a:moveTo>
                    <a:pt x="2798" y="1"/>
                  </a:moveTo>
                  <a:cubicBezTo>
                    <a:pt x="2158" y="1"/>
                    <a:pt x="1524" y="216"/>
                    <a:pt x="1045" y="618"/>
                  </a:cubicBezTo>
                  <a:cubicBezTo>
                    <a:pt x="368" y="1104"/>
                    <a:pt x="0" y="1957"/>
                    <a:pt x="0" y="2767"/>
                  </a:cubicBezTo>
                  <a:cubicBezTo>
                    <a:pt x="0" y="3002"/>
                    <a:pt x="59" y="3252"/>
                    <a:pt x="133" y="3502"/>
                  </a:cubicBezTo>
                  <a:cubicBezTo>
                    <a:pt x="250" y="3738"/>
                    <a:pt x="500" y="3929"/>
                    <a:pt x="677" y="4106"/>
                  </a:cubicBezTo>
                  <a:cubicBezTo>
                    <a:pt x="1354" y="4606"/>
                    <a:pt x="2149" y="4842"/>
                    <a:pt x="3002" y="4842"/>
                  </a:cubicBezTo>
                  <a:cubicBezTo>
                    <a:pt x="3252" y="4842"/>
                    <a:pt x="3503" y="4783"/>
                    <a:pt x="3738" y="4724"/>
                  </a:cubicBezTo>
                  <a:cubicBezTo>
                    <a:pt x="4665" y="4415"/>
                    <a:pt x="5342" y="3502"/>
                    <a:pt x="5342" y="2516"/>
                  </a:cubicBezTo>
                  <a:cubicBezTo>
                    <a:pt x="5401" y="1530"/>
                    <a:pt x="4724" y="559"/>
                    <a:pt x="3812" y="191"/>
                  </a:cubicBezTo>
                  <a:cubicBezTo>
                    <a:pt x="3488" y="63"/>
                    <a:pt x="3142" y="1"/>
                    <a:pt x="2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3217110" y="-180225"/>
              <a:ext cx="138128" cy="131985"/>
            </a:xfrm>
            <a:custGeom>
              <a:avLst/>
              <a:gdLst/>
              <a:ahLst/>
              <a:cxnLst/>
              <a:rect l="l" t="t" r="r" b="b"/>
              <a:pathLst>
                <a:path w="5329" h="5092" fill="none" extrusionOk="0">
                  <a:moveTo>
                    <a:pt x="1031" y="809"/>
                  </a:moveTo>
                  <a:cubicBezTo>
                    <a:pt x="369" y="1354"/>
                    <a:pt x="1" y="2149"/>
                    <a:pt x="1" y="3017"/>
                  </a:cubicBezTo>
                  <a:cubicBezTo>
                    <a:pt x="1" y="3252"/>
                    <a:pt x="1" y="3503"/>
                    <a:pt x="119" y="3679"/>
                  </a:cubicBezTo>
                  <a:cubicBezTo>
                    <a:pt x="236" y="3929"/>
                    <a:pt x="428" y="4180"/>
                    <a:pt x="663" y="4297"/>
                  </a:cubicBezTo>
                  <a:cubicBezTo>
                    <a:pt x="1340" y="4783"/>
                    <a:pt x="2135" y="5092"/>
                    <a:pt x="2944" y="5033"/>
                  </a:cubicBezTo>
                  <a:cubicBezTo>
                    <a:pt x="3180" y="5033"/>
                    <a:pt x="3430" y="5033"/>
                    <a:pt x="3680" y="4915"/>
                  </a:cubicBezTo>
                  <a:cubicBezTo>
                    <a:pt x="4651" y="4665"/>
                    <a:pt x="5328" y="3679"/>
                    <a:pt x="5328" y="2708"/>
                  </a:cubicBezTo>
                  <a:cubicBezTo>
                    <a:pt x="5328" y="1722"/>
                    <a:pt x="4710" y="809"/>
                    <a:pt x="3798" y="368"/>
                  </a:cubicBezTo>
                  <a:cubicBezTo>
                    <a:pt x="2871" y="0"/>
                    <a:pt x="1767" y="191"/>
                    <a:pt x="1031" y="80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9" name="Google Shape;3239;p23"/>
          <p:cNvSpPr/>
          <p:nvPr/>
        </p:nvSpPr>
        <p:spPr>
          <a:xfrm flipH="1">
            <a:off x="5130527" y="5606792"/>
            <a:ext cx="98444" cy="87065"/>
          </a:xfrm>
          <a:custGeom>
            <a:avLst/>
            <a:gdLst/>
            <a:ahLst/>
            <a:cxnLst/>
            <a:rect l="l" t="t" r="r" b="b"/>
            <a:pathLst>
              <a:path w="3798" h="3359" extrusionOk="0">
                <a:moveTo>
                  <a:pt x="1920" y="0"/>
                </a:moveTo>
                <a:cubicBezTo>
                  <a:pt x="1705" y="0"/>
                  <a:pt x="1485" y="44"/>
                  <a:pt x="1296" y="167"/>
                </a:cubicBezTo>
                <a:cubicBezTo>
                  <a:pt x="1046" y="226"/>
                  <a:pt x="795" y="403"/>
                  <a:pt x="619" y="594"/>
                </a:cubicBezTo>
                <a:cubicBezTo>
                  <a:pt x="427" y="771"/>
                  <a:pt x="310" y="962"/>
                  <a:pt x="251" y="1139"/>
                </a:cubicBezTo>
                <a:cubicBezTo>
                  <a:pt x="1" y="1639"/>
                  <a:pt x="60" y="2316"/>
                  <a:pt x="427" y="2743"/>
                </a:cubicBezTo>
                <a:cubicBezTo>
                  <a:pt x="752" y="3120"/>
                  <a:pt x="1273" y="3359"/>
                  <a:pt x="1765" y="3359"/>
                </a:cubicBezTo>
                <a:cubicBezTo>
                  <a:pt x="1830" y="3359"/>
                  <a:pt x="1894" y="3355"/>
                  <a:pt x="1958" y="3346"/>
                </a:cubicBezTo>
                <a:cubicBezTo>
                  <a:pt x="2576" y="3287"/>
                  <a:pt x="3062" y="2978"/>
                  <a:pt x="3430" y="2493"/>
                </a:cubicBezTo>
                <a:cubicBezTo>
                  <a:pt x="3621" y="2242"/>
                  <a:pt x="3798" y="1948"/>
                  <a:pt x="3798" y="1580"/>
                </a:cubicBezTo>
                <a:cubicBezTo>
                  <a:pt x="3798" y="1271"/>
                  <a:pt x="3739" y="903"/>
                  <a:pt x="3430" y="653"/>
                </a:cubicBezTo>
                <a:cubicBezTo>
                  <a:pt x="3371" y="594"/>
                  <a:pt x="3253" y="535"/>
                  <a:pt x="3135" y="476"/>
                </a:cubicBezTo>
                <a:cubicBezTo>
                  <a:pt x="2885" y="285"/>
                  <a:pt x="2576" y="167"/>
                  <a:pt x="2267" y="35"/>
                </a:cubicBezTo>
                <a:cubicBezTo>
                  <a:pt x="2157" y="14"/>
                  <a:pt x="2039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23"/>
          <p:cNvSpPr/>
          <p:nvPr/>
        </p:nvSpPr>
        <p:spPr>
          <a:xfrm flipH="1">
            <a:off x="5344925" y="5690000"/>
            <a:ext cx="81259" cy="86910"/>
          </a:xfrm>
          <a:custGeom>
            <a:avLst/>
            <a:gdLst/>
            <a:ahLst/>
            <a:cxnLst/>
            <a:rect l="l" t="t" r="r" b="b"/>
            <a:pathLst>
              <a:path w="3135" h="3353" extrusionOk="0">
                <a:moveTo>
                  <a:pt x="1591" y="1"/>
                </a:moveTo>
                <a:cubicBezTo>
                  <a:pt x="1427" y="1"/>
                  <a:pt x="1298" y="61"/>
                  <a:pt x="1045" y="210"/>
                </a:cubicBezTo>
                <a:cubicBezTo>
                  <a:pt x="559" y="445"/>
                  <a:pt x="192" y="946"/>
                  <a:pt x="74" y="1490"/>
                </a:cubicBezTo>
                <a:cubicBezTo>
                  <a:pt x="0" y="2049"/>
                  <a:pt x="192" y="2653"/>
                  <a:pt x="618" y="3021"/>
                </a:cubicBezTo>
                <a:cubicBezTo>
                  <a:pt x="876" y="3243"/>
                  <a:pt x="1225" y="3352"/>
                  <a:pt x="1568" y="3352"/>
                </a:cubicBezTo>
                <a:cubicBezTo>
                  <a:pt x="1793" y="3352"/>
                  <a:pt x="2015" y="3305"/>
                  <a:pt x="2208" y="3212"/>
                </a:cubicBezTo>
                <a:cubicBezTo>
                  <a:pt x="2399" y="3153"/>
                  <a:pt x="2517" y="3021"/>
                  <a:pt x="2649" y="2903"/>
                </a:cubicBezTo>
                <a:cubicBezTo>
                  <a:pt x="3017" y="2535"/>
                  <a:pt x="3135" y="1976"/>
                  <a:pt x="3135" y="1549"/>
                </a:cubicBezTo>
                <a:cubicBezTo>
                  <a:pt x="3076" y="1063"/>
                  <a:pt x="2767" y="578"/>
                  <a:pt x="2399" y="269"/>
                </a:cubicBezTo>
                <a:cubicBezTo>
                  <a:pt x="2281" y="210"/>
                  <a:pt x="2149" y="136"/>
                  <a:pt x="2031" y="77"/>
                </a:cubicBezTo>
                <a:cubicBezTo>
                  <a:pt x="1834" y="29"/>
                  <a:pt x="1704" y="1"/>
                  <a:pt x="159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23"/>
          <p:cNvSpPr/>
          <p:nvPr/>
        </p:nvSpPr>
        <p:spPr>
          <a:xfrm flipH="1">
            <a:off x="5240020" y="5666801"/>
            <a:ext cx="90798" cy="90435"/>
          </a:xfrm>
          <a:custGeom>
            <a:avLst/>
            <a:gdLst/>
            <a:ahLst/>
            <a:cxnLst/>
            <a:rect l="l" t="t" r="r" b="b"/>
            <a:pathLst>
              <a:path w="3503" h="3489" extrusionOk="0">
                <a:moveTo>
                  <a:pt x="2031" y="1"/>
                </a:moveTo>
                <a:cubicBezTo>
                  <a:pt x="1413" y="1"/>
                  <a:pt x="869" y="295"/>
                  <a:pt x="501" y="796"/>
                </a:cubicBezTo>
                <a:cubicBezTo>
                  <a:pt x="133" y="1222"/>
                  <a:pt x="0" y="1899"/>
                  <a:pt x="251" y="2444"/>
                </a:cubicBezTo>
                <a:cubicBezTo>
                  <a:pt x="442" y="3062"/>
                  <a:pt x="986" y="3430"/>
                  <a:pt x="1604" y="3489"/>
                </a:cubicBezTo>
                <a:cubicBezTo>
                  <a:pt x="1781" y="3489"/>
                  <a:pt x="2031" y="3430"/>
                  <a:pt x="2208" y="3371"/>
                </a:cubicBezTo>
                <a:cubicBezTo>
                  <a:pt x="2708" y="3180"/>
                  <a:pt x="3135" y="2812"/>
                  <a:pt x="3312" y="2326"/>
                </a:cubicBezTo>
                <a:cubicBezTo>
                  <a:pt x="3503" y="1841"/>
                  <a:pt x="3503" y="1281"/>
                  <a:pt x="3253" y="796"/>
                </a:cubicBezTo>
                <a:cubicBezTo>
                  <a:pt x="3194" y="663"/>
                  <a:pt x="3135" y="545"/>
                  <a:pt x="3017" y="428"/>
                </a:cubicBezTo>
                <a:cubicBezTo>
                  <a:pt x="2649" y="60"/>
                  <a:pt x="2576" y="1"/>
                  <a:pt x="203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23"/>
          <p:cNvSpPr/>
          <p:nvPr/>
        </p:nvSpPr>
        <p:spPr>
          <a:xfrm flipH="1">
            <a:off x="5443349" y="5709364"/>
            <a:ext cx="73250" cy="71176"/>
          </a:xfrm>
          <a:custGeom>
            <a:avLst/>
            <a:gdLst/>
            <a:ahLst/>
            <a:cxnLst/>
            <a:rect l="l" t="t" r="r" b="b"/>
            <a:pathLst>
              <a:path w="2826" h="2746" extrusionOk="0">
                <a:moveTo>
                  <a:pt x="1663" y="1"/>
                </a:moveTo>
                <a:cubicBezTo>
                  <a:pt x="1044" y="1"/>
                  <a:pt x="417" y="385"/>
                  <a:pt x="118" y="934"/>
                </a:cubicBezTo>
                <a:cubicBezTo>
                  <a:pt x="59" y="1170"/>
                  <a:pt x="0" y="1420"/>
                  <a:pt x="0" y="1670"/>
                </a:cubicBezTo>
                <a:cubicBezTo>
                  <a:pt x="59" y="2038"/>
                  <a:pt x="309" y="2406"/>
                  <a:pt x="619" y="2583"/>
                </a:cubicBezTo>
                <a:cubicBezTo>
                  <a:pt x="846" y="2701"/>
                  <a:pt x="1073" y="2746"/>
                  <a:pt x="1300" y="2746"/>
                </a:cubicBezTo>
                <a:cubicBezTo>
                  <a:pt x="1441" y="2746"/>
                  <a:pt x="1581" y="2728"/>
                  <a:pt x="1722" y="2700"/>
                </a:cubicBezTo>
                <a:cubicBezTo>
                  <a:pt x="1958" y="2641"/>
                  <a:pt x="2208" y="2524"/>
                  <a:pt x="2385" y="2332"/>
                </a:cubicBezTo>
                <a:cubicBezTo>
                  <a:pt x="2576" y="2156"/>
                  <a:pt x="2635" y="1906"/>
                  <a:pt x="2694" y="1729"/>
                </a:cubicBezTo>
                <a:cubicBezTo>
                  <a:pt x="2826" y="1229"/>
                  <a:pt x="2752" y="684"/>
                  <a:pt x="2458" y="316"/>
                </a:cubicBezTo>
                <a:cubicBezTo>
                  <a:pt x="2326" y="199"/>
                  <a:pt x="2208" y="125"/>
                  <a:pt x="2090" y="66"/>
                </a:cubicBezTo>
                <a:cubicBezTo>
                  <a:pt x="1951" y="22"/>
                  <a:pt x="1807" y="1"/>
                  <a:pt x="166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23"/>
          <p:cNvSpPr/>
          <p:nvPr/>
        </p:nvSpPr>
        <p:spPr>
          <a:xfrm flipH="1">
            <a:off x="6376207" y="4680309"/>
            <a:ext cx="140020" cy="125893"/>
          </a:xfrm>
          <a:custGeom>
            <a:avLst/>
            <a:gdLst/>
            <a:ahLst/>
            <a:cxnLst/>
            <a:rect l="l" t="t" r="r" b="b"/>
            <a:pathLst>
              <a:path w="5402" h="4857" extrusionOk="0">
                <a:moveTo>
                  <a:pt x="2799" y="1"/>
                </a:moveTo>
                <a:cubicBezTo>
                  <a:pt x="2159" y="1"/>
                  <a:pt x="1524" y="216"/>
                  <a:pt x="1045" y="618"/>
                </a:cubicBezTo>
                <a:cubicBezTo>
                  <a:pt x="368" y="1178"/>
                  <a:pt x="1" y="1972"/>
                  <a:pt x="1" y="2826"/>
                </a:cubicBezTo>
                <a:cubicBezTo>
                  <a:pt x="1" y="3017"/>
                  <a:pt x="74" y="3253"/>
                  <a:pt x="133" y="3503"/>
                </a:cubicBezTo>
                <a:cubicBezTo>
                  <a:pt x="251" y="3753"/>
                  <a:pt x="501" y="3930"/>
                  <a:pt x="678" y="4121"/>
                </a:cubicBezTo>
                <a:cubicBezTo>
                  <a:pt x="1355" y="4606"/>
                  <a:pt x="2149" y="4857"/>
                  <a:pt x="3017" y="4857"/>
                </a:cubicBezTo>
                <a:cubicBezTo>
                  <a:pt x="3253" y="4857"/>
                  <a:pt x="3503" y="4783"/>
                  <a:pt x="3753" y="4724"/>
                </a:cubicBezTo>
                <a:cubicBezTo>
                  <a:pt x="4666" y="4415"/>
                  <a:pt x="5343" y="3503"/>
                  <a:pt x="5343" y="2517"/>
                </a:cubicBezTo>
                <a:cubicBezTo>
                  <a:pt x="5402" y="1545"/>
                  <a:pt x="4725" y="559"/>
                  <a:pt x="3812" y="192"/>
                </a:cubicBezTo>
                <a:cubicBezTo>
                  <a:pt x="3488" y="63"/>
                  <a:pt x="3143" y="1"/>
                  <a:pt x="27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23"/>
          <p:cNvSpPr/>
          <p:nvPr/>
        </p:nvSpPr>
        <p:spPr>
          <a:xfrm flipH="1">
            <a:off x="6415867" y="4655114"/>
            <a:ext cx="138516" cy="132011"/>
          </a:xfrm>
          <a:custGeom>
            <a:avLst/>
            <a:gdLst/>
            <a:ahLst/>
            <a:cxnLst/>
            <a:rect l="l" t="t" r="r" b="b"/>
            <a:pathLst>
              <a:path w="5344" h="5093" fill="none" extrusionOk="0">
                <a:moveTo>
                  <a:pt x="987" y="855"/>
                </a:moveTo>
                <a:cubicBezTo>
                  <a:pt x="369" y="1340"/>
                  <a:pt x="1" y="2208"/>
                  <a:pt x="1" y="3003"/>
                </a:cubicBezTo>
                <a:cubicBezTo>
                  <a:pt x="1" y="3253"/>
                  <a:pt x="1" y="3489"/>
                  <a:pt x="133" y="3739"/>
                </a:cubicBezTo>
                <a:cubicBezTo>
                  <a:pt x="251" y="3989"/>
                  <a:pt x="442" y="4166"/>
                  <a:pt x="678" y="4357"/>
                </a:cubicBezTo>
                <a:cubicBezTo>
                  <a:pt x="1355" y="4843"/>
                  <a:pt x="2150" y="5093"/>
                  <a:pt x="2944" y="5093"/>
                </a:cubicBezTo>
                <a:cubicBezTo>
                  <a:pt x="3194" y="5093"/>
                  <a:pt x="3445" y="5019"/>
                  <a:pt x="3680" y="4960"/>
                </a:cubicBezTo>
                <a:cubicBezTo>
                  <a:pt x="4666" y="4651"/>
                  <a:pt x="5343" y="3739"/>
                  <a:pt x="5343" y="2753"/>
                </a:cubicBezTo>
                <a:cubicBezTo>
                  <a:pt x="5343" y="1782"/>
                  <a:pt x="4725" y="796"/>
                  <a:pt x="3813" y="428"/>
                </a:cubicBezTo>
                <a:cubicBezTo>
                  <a:pt x="2885" y="1"/>
                  <a:pt x="1782" y="178"/>
                  <a:pt x="987" y="85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5" name="Google Shape;3245;p23"/>
          <p:cNvGrpSpPr/>
          <p:nvPr/>
        </p:nvGrpSpPr>
        <p:grpSpPr>
          <a:xfrm>
            <a:off x="2166362" y="4716768"/>
            <a:ext cx="4811276" cy="1082885"/>
            <a:chOff x="2879745" y="4716768"/>
            <a:chExt cx="4811276" cy="1082885"/>
          </a:xfrm>
        </p:grpSpPr>
        <p:sp>
          <p:nvSpPr>
            <p:cNvPr id="3246" name="Google Shape;3246;p23"/>
            <p:cNvSpPr/>
            <p:nvPr/>
          </p:nvSpPr>
          <p:spPr>
            <a:xfrm flipH="1">
              <a:off x="6677271" y="4776925"/>
              <a:ext cx="49222" cy="46371"/>
            </a:xfrm>
            <a:custGeom>
              <a:avLst/>
              <a:gdLst/>
              <a:ahLst/>
              <a:cxnLst/>
              <a:rect l="l" t="t" r="r" b="b"/>
              <a:pathLst>
                <a:path w="1899" h="1789" extrusionOk="0">
                  <a:moveTo>
                    <a:pt x="961" y="1"/>
                  </a:moveTo>
                  <a:cubicBezTo>
                    <a:pt x="534" y="1"/>
                    <a:pt x="165" y="289"/>
                    <a:pt x="59" y="674"/>
                  </a:cubicBezTo>
                  <a:cubicBezTo>
                    <a:pt x="0" y="1174"/>
                    <a:pt x="309" y="1660"/>
                    <a:pt x="736" y="1777"/>
                  </a:cubicBezTo>
                  <a:cubicBezTo>
                    <a:pt x="784" y="1785"/>
                    <a:pt x="832" y="1788"/>
                    <a:pt x="880" y="1788"/>
                  </a:cubicBezTo>
                  <a:cubicBezTo>
                    <a:pt x="1316" y="1788"/>
                    <a:pt x="1728" y="1493"/>
                    <a:pt x="1781" y="1042"/>
                  </a:cubicBezTo>
                  <a:cubicBezTo>
                    <a:pt x="1899" y="556"/>
                    <a:pt x="1590" y="129"/>
                    <a:pt x="1104" y="11"/>
                  </a:cubicBezTo>
                  <a:cubicBezTo>
                    <a:pt x="1056" y="4"/>
                    <a:pt x="1008" y="1"/>
                    <a:pt x="961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 flipH="1">
              <a:off x="4043311" y="5079555"/>
              <a:ext cx="19103" cy="44297"/>
            </a:xfrm>
            <a:custGeom>
              <a:avLst/>
              <a:gdLst/>
              <a:ahLst/>
              <a:cxnLst/>
              <a:rect l="l" t="t" r="r" b="b"/>
              <a:pathLst>
                <a:path w="737" h="1709" fill="none" extrusionOk="0">
                  <a:moveTo>
                    <a:pt x="192" y="1"/>
                  </a:moveTo>
                  <a:cubicBezTo>
                    <a:pt x="133" y="236"/>
                    <a:pt x="1" y="487"/>
                    <a:pt x="1" y="796"/>
                  </a:cubicBezTo>
                  <a:cubicBezTo>
                    <a:pt x="1" y="1222"/>
                    <a:pt x="310" y="1590"/>
                    <a:pt x="737" y="1708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 flipH="1">
              <a:off x="4114647" y="5260773"/>
              <a:ext cx="19103" cy="31674"/>
            </a:xfrm>
            <a:custGeom>
              <a:avLst/>
              <a:gdLst/>
              <a:ahLst/>
              <a:cxnLst/>
              <a:rect l="l" t="t" r="r" b="b"/>
              <a:pathLst>
                <a:path w="737" h="1222" fill="none" extrusionOk="0">
                  <a:moveTo>
                    <a:pt x="310" y="0"/>
                  </a:moveTo>
                  <a:cubicBezTo>
                    <a:pt x="310" y="177"/>
                    <a:pt x="118" y="295"/>
                    <a:pt x="60" y="486"/>
                  </a:cubicBezTo>
                  <a:cubicBezTo>
                    <a:pt x="1" y="662"/>
                    <a:pt x="60" y="913"/>
                    <a:pt x="177" y="1030"/>
                  </a:cubicBezTo>
                  <a:cubicBezTo>
                    <a:pt x="369" y="1163"/>
                    <a:pt x="545" y="1222"/>
                    <a:pt x="737" y="1163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9" name="Google Shape;3249;p23"/>
            <p:cNvGrpSpPr/>
            <p:nvPr/>
          </p:nvGrpSpPr>
          <p:grpSpPr>
            <a:xfrm flipH="1">
              <a:off x="4000921" y="4716768"/>
              <a:ext cx="872704" cy="832843"/>
              <a:chOff x="5477111" y="3952766"/>
              <a:chExt cx="1084239" cy="1034716"/>
            </a:xfrm>
          </p:grpSpPr>
          <p:sp>
            <p:nvSpPr>
              <p:cNvPr id="3250" name="Google Shape;3250;p23"/>
              <p:cNvSpPr/>
              <p:nvPr/>
            </p:nvSpPr>
            <p:spPr>
              <a:xfrm>
                <a:off x="5510761" y="4016202"/>
                <a:ext cx="1050589" cy="971281"/>
              </a:xfrm>
              <a:custGeom>
                <a:avLst/>
                <a:gdLst/>
                <a:ahLst/>
                <a:cxnLst/>
                <a:rect l="l" t="t" r="r" b="b"/>
                <a:pathLst>
                  <a:path w="32627" h="30164" extrusionOk="0">
                    <a:moveTo>
                      <a:pt x="4798" y="1"/>
                    </a:moveTo>
                    <a:cubicBezTo>
                      <a:pt x="4402" y="1"/>
                      <a:pt x="4045" y="160"/>
                      <a:pt x="3870" y="532"/>
                    </a:cubicBezTo>
                    <a:cubicBezTo>
                      <a:pt x="3870" y="665"/>
                      <a:pt x="3929" y="782"/>
                      <a:pt x="3929" y="900"/>
                    </a:cubicBezTo>
                    <a:cubicBezTo>
                      <a:pt x="3870" y="974"/>
                      <a:pt x="3870" y="1091"/>
                      <a:pt x="3870" y="1150"/>
                    </a:cubicBezTo>
                    <a:cubicBezTo>
                      <a:pt x="3620" y="2372"/>
                      <a:pt x="3870" y="3784"/>
                      <a:pt x="3503" y="5079"/>
                    </a:cubicBezTo>
                    <a:cubicBezTo>
                      <a:pt x="3002" y="6610"/>
                      <a:pt x="1663" y="7773"/>
                      <a:pt x="986" y="9244"/>
                    </a:cubicBezTo>
                    <a:cubicBezTo>
                      <a:pt x="0" y="11393"/>
                      <a:pt x="368" y="14454"/>
                      <a:pt x="1236" y="16602"/>
                    </a:cubicBezTo>
                    <a:cubicBezTo>
                      <a:pt x="3561" y="22798"/>
                      <a:pt x="8889" y="27213"/>
                      <a:pt x="15143" y="29303"/>
                    </a:cubicBezTo>
                    <a:cubicBezTo>
                      <a:pt x="16631" y="29791"/>
                      <a:pt x="18167" y="30163"/>
                      <a:pt x="19705" y="30163"/>
                    </a:cubicBezTo>
                    <a:cubicBezTo>
                      <a:pt x="20068" y="30163"/>
                      <a:pt x="20431" y="30142"/>
                      <a:pt x="20794" y="30097"/>
                    </a:cubicBezTo>
                    <a:cubicBezTo>
                      <a:pt x="21766" y="29965"/>
                      <a:pt x="22811" y="29671"/>
                      <a:pt x="23738" y="29170"/>
                    </a:cubicBezTo>
                    <a:cubicBezTo>
                      <a:pt x="25018" y="28493"/>
                      <a:pt x="25209" y="26654"/>
                      <a:pt x="24047" y="25741"/>
                    </a:cubicBezTo>
                    <a:cubicBezTo>
                      <a:pt x="23797" y="25550"/>
                      <a:pt x="23546" y="25373"/>
                      <a:pt x="23311" y="25182"/>
                    </a:cubicBezTo>
                    <a:cubicBezTo>
                      <a:pt x="24282" y="25123"/>
                      <a:pt x="25268" y="24947"/>
                      <a:pt x="26181" y="24579"/>
                    </a:cubicBezTo>
                    <a:cubicBezTo>
                      <a:pt x="27108" y="24270"/>
                      <a:pt x="27961" y="23710"/>
                      <a:pt x="28697" y="23107"/>
                    </a:cubicBezTo>
                    <a:cubicBezTo>
                      <a:pt x="29742" y="22121"/>
                      <a:pt x="29492" y="20399"/>
                      <a:pt x="28212" y="19796"/>
                    </a:cubicBezTo>
                    <a:cubicBezTo>
                      <a:pt x="27844" y="19605"/>
                      <a:pt x="27476" y="19487"/>
                      <a:pt x="27049" y="19369"/>
                    </a:cubicBezTo>
                    <a:cubicBezTo>
                      <a:pt x="28020" y="19060"/>
                      <a:pt x="29006" y="18692"/>
                      <a:pt x="29801" y="18133"/>
                    </a:cubicBezTo>
                    <a:cubicBezTo>
                      <a:pt x="30596" y="17647"/>
                      <a:pt x="31331" y="16970"/>
                      <a:pt x="31832" y="16176"/>
                    </a:cubicBezTo>
                    <a:cubicBezTo>
                      <a:pt x="32626" y="15072"/>
                      <a:pt x="32008" y="13483"/>
                      <a:pt x="30728" y="13232"/>
                    </a:cubicBezTo>
                    <a:cubicBezTo>
                      <a:pt x="29875" y="13053"/>
                      <a:pt x="28994" y="12990"/>
                      <a:pt x="28096" y="12990"/>
                    </a:cubicBezTo>
                    <a:cubicBezTo>
                      <a:pt x="25952" y="12990"/>
                      <a:pt x="23716" y="13350"/>
                      <a:pt x="21557" y="13350"/>
                    </a:cubicBezTo>
                    <a:cubicBezTo>
                      <a:pt x="20907" y="13350"/>
                      <a:pt x="20263" y="13317"/>
                      <a:pt x="19632" y="13232"/>
                    </a:cubicBezTo>
                    <a:cubicBezTo>
                      <a:pt x="15953" y="12747"/>
                      <a:pt x="12759" y="10466"/>
                      <a:pt x="9993" y="8023"/>
                    </a:cubicBezTo>
                    <a:cubicBezTo>
                      <a:pt x="8712" y="6860"/>
                      <a:pt x="7417" y="5506"/>
                      <a:pt x="6990" y="3843"/>
                    </a:cubicBezTo>
                    <a:cubicBezTo>
                      <a:pt x="6755" y="2872"/>
                      <a:pt x="6873" y="1768"/>
                      <a:pt x="6313" y="841"/>
                    </a:cubicBezTo>
                    <a:cubicBezTo>
                      <a:pt x="6026" y="336"/>
                      <a:pt x="5372" y="1"/>
                      <a:pt x="4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23"/>
              <p:cNvSpPr/>
              <p:nvPr/>
            </p:nvSpPr>
            <p:spPr>
              <a:xfrm>
                <a:off x="5672827" y="3993983"/>
                <a:ext cx="852978" cy="594283"/>
              </a:xfrm>
              <a:custGeom>
                <a:avLst/>
                <a:gdLst/>
                <a:ahLst/>
                <a:cxnLst/>
                <a:rect l="l" t="t" r="r" b="b"/>
                <a:pathLst>
                  <a:path w="26490" h="18456" fill="none" extrusionOk="0">
                    <a:moveTo>
                      <a:pt x="0" y="1"/>
                    </a:moveTo>
                    <a:cubicBezTo>
                      <a:pt x="795" y="560"/>
                      <a:pt x="677" y="1899"/>
                      <a:pt x="912" y="2885"/>
                    </a:cubicBezTo>
                    <a:cubicBezTo>
                      <a:pt x="1280" y="4607"/>
                      <a:pt x="2575" y="5946"/>
                      <a:pt x="3929" y="7109"/>
                    </a:cubicBezTo>
                    <a:cubicBezTo>
                      <a:pt x="6622" y="9566"/>
                      <a:pt x="9816" y="11774"/>
                      <a:pt x="13495" y="12259"/>
                    </a:cubicBezTo>
                    <a:cubicBezTo>
                      <a:pt x="17174" y="12819"/>
                      <a:pt x="21089" y="11524"/>
                      <a:pt x="24591" y="12259"/>
                    </a:cubicBezTo>
                    <a:cubicBezTo>
                      <a:pt x="25931" y="12568"/>
                      <a:pt x="26490" y="14173"/>
                      <a:pt x="25754" y="15276"/>
                    </a:cubicBezTo>
                    <a:cubicBezTo>
                      <a:pt x="25195" y="16012"/>
                      <a:pt x="24532" y="16674"/>
                      <a:pt x="23723" y="17234"/>
                    </a:cubicBezTo>
                    <a:cubicBezTo>
                      <a:pt x="22869" y="17778"/>
                      <a:pt x="21957" y="18146"/>
                      <a:pt x="20971" y="18455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23"/>
              <p:cNvSpPr/>
              <p:nvPr/>
            </p:nvSpPr>
            <p:spPr>
              <a:xfrm>
                <a:off x="5868060" y="4422382"/>
                <a:ext cx="612251" cy="84847"/>
              </a:xfrm>
              <a:custGeom>
                <a:avLst/>
                <a:gdLst/>
                <a:ahLst/>
                <a:cxnLst/>
                <a:rect l="l" t="t" r="r" b="b"/>
                <a:pathLst>
                  <a:path w="19014" h="2635" fill="none" extrusionOk="0">
                    <a:moveTo>
                      <a:pt x="19014" y="560"/>
                    </a:moveTo>
                    <a:cubicBezTo>
                      <a:pt x="17366" y="1604"/>
                      <a:pt x="15453" y="2340"/>
                      <a:pt x="13495" y="2517"/>
                    </a:cubicBezTo>
                    <a:cubicBezTo>
                      <a:pt x="12951" y="2576"/>
                      <a:pt x="12392" y="2635"/>
                      <a:pt x="11847" y="2635"/>
                    </a:cubicBezTo>
                    <a:cubicBezTo>
                      <a:pt x="8771" y="2635"/>
                      <a:pt x="5960" y="2399"/>
                      <a:pt x="2767" y="1295"/>
                    </a:cubicBezTo>
                    <a:cubicBezTo>
                      <a:pt x="1913" y="1045"/>
                      <a:pt x="736" y="560"/>
                      <a:pt x="0" y="0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23"/>
              <p:cNvSpPr/>
              <p:nvPr/>
            </p:nvSpPr>
            <p:spPr>
              <a:xfrm>
                <a:off x="5678494" y="4029533"/>
                <a:ext cx="754446" cy="746364"/>
              </a:xfrm>
              <a:custGeom>
                <a:avLst/>
                <a:gdLst/>
                <a:ahLst/>
                <a:cxnLst/>
                <a:rect l="l" t="t" r="r" b="b"/>
                <a:pathLst>
                  <a:path w="23430" h="23179" fill="none" extrusionOk="0">
                    <a:moveTo>
                      <a:pt x="74" y="0"/>
                    </a:moveTo>
                    <a:cubicBezTo>
                      <a:pt x="310" y="928"/>
                      <a:pt x="1" y="1958"/>
                      <a:pt x="74" y="2944"/>
                    </a:cubicBezTo>
                    <a:cubicBezTo>
                      <a:pt x="74" y="4724"/>
                      <a:pt x="1046" y="6373"/>
                      <a:pt x="2149" y="7844"/>
                    </a:cubicBezTo>
                    <a:cubicBezTo>
                      <a:pt x="4357" y="10979"/>
                      <a:pt x="7065" y="13922"/>
                      <a:pt x="10670" y="15276"/>
                    </a:cubicBezTo>
                    <a:cubicBezTo>
                      <a:pt x="14290" y="16615"/>
                      <a:pt x="18529" y="16247"/>
                      <a:pt x="21899" y="17778"/>
                    </a:cubicBezTo>
                    <a:cubicBezTo>
                      <a:pt x="23179" y="18337"/>
                      <a:pt x="23429" y="20059"/>
                      <a:pt x="22384" y="21030"/>
                    </a:cubicBezTo>
                    <a:cubicBezTo>
                      <a:pt x="21707" y="21707"/>
                      <a:pt x="20854" y="22193"/>
                      <a:pt x="19941" y="22561"/>
                    </a:cubicBezTo>
                    <a:cubicBezTo>
                      <a:pt x="19014" y="22870"/>
                      <a:pt x="18028" y="23120"/>
                      <a:pt x="17057" y="23179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23"/>
              <p:cNvSpPr/>
              <p:nvPr/>
            </p:nvSpPr>
            <p:spPr>
              <a:xfrm>
                <a:off x="5477111" y="3952766"/>
                <a:ext cx="809862" cy="987091"/>
              </a:xfrm>
              <a:custGeom>
                <a:avLst/>
                <a:gdLst/>
                <a:ahLst/>
                <a:cxnLst/>
                <a:rect l="l" t="t" r="r" b="b"/>
                <a:pathLst>
                  <a:path w="25151" h="30655" fill="none" extrusionOk="0">
                    <a:moveTo>
                      <a:pt x="15158" y="29669"/>
                    </a:moveTo>
                    <a:cubicBezTo>
                      <a:pt x="8904" y="27520"/>
                      <a:pt x="3562" y="23105"/>
                      <a:pt x="1177" y="16983"/>
                    </a:cubicBezTo>
                    <a:cubicBezTo>
                      <a:pt x="309" y="14776"/>
                      <a:pt x="0" y="11700"/>
                      <a:pt x="986" y="9625"/>
                    </a:cubicBezTo>
                    <a:cubicBezTo>
                      <a:pt x="1663" y="8153"/>
                      <a:pt x="3017" y="6991"/>
                      <a:pt x="3444" y="5387"/>
                    </a:cubicBezTo>
                    <a:cubicBezTo>
                      <a:pt x="3929" y="3856"/>
                      <a:pt x="3444" y="2134"/>
                      <a:pt x="4121" y="663"/>
                    </a:cubicBezTo>
                    <a:cubicBezTo>
                      <a:pt x="4974" y="0"/>
                      <a:pt x="6255" y="1030"/>
                      <a:pt x="6328" y="2134"/>
                    </a:cubicBezTo>
                    <a:cubicBezTo>
                      <a:pt x="6387" y="3312"/>
                      <a:pt x="5769" y="4283"/>
                      <a:pt x="5519" y="5387"/>
                    </a:cubicBezTo>
                    <a:cubicBezTo>
                      <a:pt x="5092" y="7226"/>
                      <a:pt x="5710" y="9125"/>
                      <a:pt x="6387" y="10905"/>
                    </a:cubicBezTo>
                    <a:cubicBezTo>
                      <a:pt x="7918" y="14643"/>
                      <a:pt x="9875" y="18396"/>
                      <a:pt x="13186" y="20662"/>
                    </a:cubicBezTo>
                    <a:cubicBezTo>
                      <a:pt x="16497" y="22929"/>
                      <a:pt x="20971" y="23664"/>
                      <a:pt x="23988" y="26048"/>
                    </a:cubicBezTo>
                    <a:cubicBezTo>
                      <a:pt x="25151" y="27034"/>
                      <a:pt x="24959" y="28815"/>
                      <a:pt x="23679" y="29551"/>
                    </a:cubicBezTo>
                    <a:cubicBezTo>
                      <a:pt x="22752" y="30037"/>
                      <a:pt x="21781" y="30346"/>
                      <a:pt x="20736" y="30463"/>
                    </a:cubicBezTo>
                    <a:cubicBezTo>
                      <a:pt x="18837" y="30655"/>
                      <a:pt x="16924" y="30287"/>
                      <a:pt x="15158" y="29669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23"/>
              <p:cNvSpPr/>
              <p:nvPr/>
            </p:nvSpPr>
            <p:spPr>
              <a:xfrm>
                <a:off x="6247158" y="4819481"/>
                <a:ext cx="21832" cy="53098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649" fill="none" extrusionOk="0">
                    <a:moveTo>
                      <a:pt x="560" y="1649"/>
                    </a:moveTo>
                    <a:cubicBezTo>
                      <a:pt x="368" y="1649"/>
                      <a:pt x="192" y="1531"/>
                      <a:pt x="74" y="1340"/>
                    </a:cubicBezTo>
                    <a:cubicBezTo>
                      <a:pt x="0" y="1104"/>
                      <a:pt x="74" y="913"/>
                      <a:pt x="74" y="736"/>
                    </a:cubicBezTo>
                    <a:cubicBezTo>
                      <a:pt x="74" y="604"/>
                      <a:pt x="74" y="545"/>
                      <a:pt x="133" y="427"/>
                    </a:cubicBezTo>
                    <a:cubicBezTo>
                      <a:pt x="192" y="236"/>
                      <a:pt x="442" y="60"/>
                      <a:pt x="677" y="1"/>
                    </a:cubicBezTo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23"/>
              <p:cNvSpPr/>
              <p:nvPr/>
            </p:nvSpPr>
            <p:spPr>
              <a:xfrm>
                <a:off x="5615477" y="4106782"/>
                <a:ext cx="627900" cy="738314"/>
              </a:xfrm>
              <a:custGeom>
                <a:avLst/>
                <a:gdLst/>
                <a:ahLst/>
                <a:cxnLst/>
                <a:rect l="l" t="t" r="r" b="b"/>
                <a:pathLst>
                  <a:path w="19500" h="22929" fill="none" extrusionOk="0">
                    <a:moveTo>
                      <a:pt x="19500" y="22928"/>
                    </a:moveTo>
                    <a:cubicBezTo>
                      <a:pt x="18337" y="22869"/>
                      <a:pt x="17292" y="22502"/>
                      <a:pt x="16247" y="22134"/>
                    </a:cubicBezTo>
                    <a:cubicBezTo>
                      <a:pt x="13554" y="21148"/>
                      <a:pt x="10920" y="20103"/>
                      <a:pt x="8521" y="18513"/>
                    </a:cubicBezTo>
                    <a:cubicBezTo>
                      <a:pt x="3562" y="15143"/>
                      <a:pt x="854" y="10478"/>
                      <a:pt x="192" y="4474"/>
                    </a:cubicBezTo>
                    <a:cubicBezTo>
                      <a:pt x="0" y="3061"/>
                      <a:pt x="427" y="1531"/>
                      <a:pt x="1413" y="0"/>
                    </a:cubicBezTo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7" name="Google Shape;3257;p23"/>
            <p:cNvGrpSpPr/>
            <p:nvPr/>
          </p:nvGrpSpPr>
          <p:grpSpPr>
            <a:xfrm flipH="1">
              <a:off x="6376389" y="4789032"/>
              <a:ext cx="1269765" cy="834865"/>
              <a:chOff x="2108759" y="3873617"/>
              <a:chExt cx="1577543" cy="1037228"/>
            </a:xfrm>
          </p:grpSpPr>
          <p:sp>
            <p:nvSpPr>
              <p:cNvPr id="3258" name="Google Shape;3258;p23"/>
              <p:cNvSpPr/>
              <p:nvPr/>
            </p:nvSpPr>
            <p:spPr>
              <a:xfrm>
                <a:off x="2150459" y="3936634"/>
                <a:ext cx="1535843" cy="974211"/>
              </a:xfrm>
              <a:custGeom>
                <a:avLst/>
                <a:gdLst/>
                <a:ahLst/>
                <a:cxnLst/>
                <a:rect l="l" t="t" r="r" b="b"/>
                <a:pathLst>
                  <a:path w="47697" h="30255" extrusionOk="0">
                    <a:moveTo>
                      <a:pt x="2443" y="1"/>
                    </a:moveTo>
                    <a:cubicBezTo>
                      <a:pt x="177" y="5578"/>
                      <a:pt x="0" y="12274"/>
                      <a:pt x="2944" y="17484"/>
                    </a:cubicBezTo>
                    <a:cubicBezTo>
                      <a:pt x="3680" y="18764"/>
                      <a:pt x="4533" y="19927"/>
                      <a:pt x="5446" y="21031"/>
                    </a:cubicBezTo>
                    <a:cubicBezTo>
                      <a:pt x="6799" y="22694"/>
                      <a:pt x="8271" y="24224"/>
                      <a:pt x="9993" y="25387"/>
                    </a:cubicBezTo>
                    <a:cubicBezTo>
                      <a:pt x="11038" y="26064"/>
                      <a:pt x="12142" y="26623"/>
                      <a:pt x="13245" y="27109"/>
                    </a:cubicBezTo>
                    <a:cubicBezTo>
                      <a:pt x="17435" y="28891"/>
                      <a:pt x="22954" y="30255"/>
                      <a:pt x="27897" y="30255"/>
                    </a:cubicBezTo>
                    <a:cubicBezTo>
                      <a:pt x="29239" y="30255"/>
                      <a:pt x="30539" y="30154"/>
                      <a:pt x="31759" y="29934"/>
                    </a:cubicBezTo>
                    <a:cubicBezTo>
                      <a:pt x="37395" y="28948"/>
                      <a:pt x="41869" y="25269"/>
                      <a:pt x="44886" y="20369"/>
                    </a:cubicBezTo>
                    <a:cubicBezTo>
                      <a:pt x="46652" y="17425"/>
                      <a:pt x="47387" y="14232"/>
                      <a:pt x="47697" y="10553"/>
                    </a:cubicBezTo>
                    <a:cubicBezTo>
                      <a:pt x="45739" y="10302"/>
                      <a:pt x="43708" y="10067"/>
                      <a:pt x="41751" y="9817"/>
                    </a:cubicBezTo>
                    <a:cubicBezTo>
                      <a:pt x="39602" y="9567"/>
                      <a:pt x="37395" y="9331"/>
                      <a:pt x="35246" y="8890"/>
                    </a:cubicBezTo>
                    <a:cubicBezTo>
                      <a:pt x="33407" y="8595"/>
                      <a:pt x="31641" y="8154"/>
                      <a:pt x="29801" y="7727"/>
                    </a:cubicBezTo>
                    <a:cubicBezTo>
                      <a:pt x="27285" y="7124"/>
                      <a:pt x="24709" y="6564"/>
                      <a:pt x="22193" y="5946"/>
                    </a:cubicBezTo>
                    <a:cubicBezTo>
                      <a:pt x="15512" y="4357"/>
                      <a:pt x="8698" y="2827"/>
                      <a:pt x="24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23"/>
              <p:cNvSpPr/>
              <p:nvPr/>
            </p:nvSpPr>
            <p:spPr>
              <a:xfrm>
                <a:off x="2108759" y="3873617"/>
                <a:ext cx="1536326" cy="997073"/>
              </a:xfrm>
              <a:custGeom>
                <a:avLst/>
                <a:gdLst/>
                <a:ahLst/>
                <a:cxnLst/>
                <a:rect l="l" t="t" r="r" b="b"/>
                <a:pathLst>
                  <a:path w="47712" h="30965" fill="none" extrusionOk="0">
                    <a:moveTo>
                      <a:pt x="2944" y="17543"/>
                    </a:moveTo>
                    <a:cubicBezTo>
                      <a:pt x="3679" y="18764"/>
                      <a:pt x="4533" y="19927"/>
                      <a:pt x="5460" y="21030"/>
                    </a:cubicBezTo>
                    <a:cubicBezTo>
                      <a:pt x="6814" y="22693"/>
                      <a:pt x="8212" y="24224"/>
                      <a:pt x="9993" y="25387"/>
                    </a:cubicBezTo>
                    <a:cubicBezTo>
                      <a:pt x="11038" y="26063"/>
                      <a:pt x="12141" y="26608"/>
                      <a:pt x="13245" y="27108"/>
                    </a:cubicBezTo>
                    <a:cubicBezTo>
                      <a:pt x="18514" y="29375"/>
                      <a:pt x="26063" y="30964"/>
                      <a:pt x="31700" y="29978"/>
                    </a:cubicBezTo>
                    <a:cubicBezTo>
                      <a:pt x="37410" y="28948"/>
                      <a:pt x="41883" y="25269"/>
                      <a:pt x="44886" y="20354"/>
                    </a:cubicBezTo>
                    <a:cubicBezTo>
                      <a:pt x="46666" y="17410"/>
                      <a:pt x="47343" y="14408"/>
                      <a:pt x="47711" y="10729"/>
                    </a:cubicBezTo>
                    <a:cubicBezTo>
                      <a:pt x="45680" y="10479"/>
                      <a:pt x="43900" y="10302"/>
                      <a:pt x="41825" y="9934"/>
                    </a:cubicBezTo>
                    <a:cubicBezTo>
                      <a:pt x="39676" y="9566"/>
                      <a:pt x="37410" y="9257"/>
                      <a:pt x="35261" y="8831"/>
                    </a:cubicBezTo>
                    <a:cubicBezTo>
                      <a:pt x="33422" y="8521"/>
                      <a:pt x="31523" y="8154"/>
                      <a:pt x="29742" y="7786"/>
                    </a:cubicBezTo>
                    <a:cubicBezTo>
                      <a:pt x="27049" y="7241"/>
                      <a:pt x="24106" y="6564"/>
                      <a:pt x="21531" y="5946"/>
                    </a:cubicBezTo>
                    <a:cubicBezTo>
                      <a:pt x="14835" y="4416"/>
                      <a:pt x="8713" y="2826"/>
                      <a:pt x="2458" y="1"/>
                    </a:cubicBezTo>
                    <a:cubicBezTo>
                      <a:pt x="118" y="5637"/>
                      <a:pt x="0" y="12259"/>
                      <a:pt x="2944" y="17543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23"/>
              <p:cNvSpPr/>
              <p:nvPr/>
            </p:nvSpPr>
            <p:spPr>
              <a:xfrm>
                <a:off x="2142408" y="3899217"/>
                <a:ext cx="1441530" cy="888527"/>
              </a:xfrm>
              <a:custGeom>
                <a:avLst/>
                <a:gdLst/>
                <a:ahLst/>
                <a:cxnLst/>
                <a:rect l="l" t="t" r="r" b="b"/>
                <a:pathLst>
                  <a:path w="44768" h="27594" fill="none" extrusionOk="0">
                    <a:moveTo>
                      <a:pt x="7844" y="21280"/>
                    </a:moveTo>
                    <a:cubicBezTo>
                      <a:pt x="1958" y="16188"/>
                      <a:pt x="0" y="7050"/>
                      <a:pt x="3253" y="0"/>
                    </a:cubicBezTo>
                    <a:cubicBezTo>
                      <a:pt x="11214" y="3503"/>
                      <a:pt x="30964" y="8036"/>
                      <a:pt x="44768" y="9625"/>
                    </a:cubicBezTo>
                    <a:cubicBezTo>
                      <a:pt x="44459" y="17601"/>
                      <a:pt x="38808" y="25327"/>
                      <a:pt x="31081" y="27049"/>
                    </a:cubicBezTo>
                    <a:cubicBezTo>
                      <a:pt x="28815" y="27594"/>
                      <a:pt x="26431" y="27594"/>
                      <a:pt x="24091" y="27417"/>
                    </a:cubicBezTo>
                    <a:cubicBezTo>
                      <a:pt x="20294" y="27108"/>
                      <a:pt x="16497" y="26181"/>
                      <a:pt x="12995" y="24592"/>
                    </a:cubicBezTo>
                    <a:cubicBezTo>
                      <a:pt x="11155" y="23738"/>
                      <a:pt x="9375" y="22634"/>
                      <a:pt x="7844" y="21280"/>
                    </a:cubicBezTo>
                    <a:close/>
                  </a:path>
                </a:pathLst>
              </a:custGeom>
              <a:noFill/>
              <a:ln w="6250" cap="flat" cmpd="sng">
                <a:solidFill>
                  <a:srgbClr val="28481F"/>
                </a:solidFill>
                <a:prstDash val="solid"/>
                <a:miter lim="1471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23"/>
              <p:cNvSpPr/>
              <p:nvPr/>
            </p:nvSpPr>
            <p:spPr>
              <a:xfrm>
                <a:off x="2440458" y="4049433"/>
                <a:ext cx="49330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3180" fill="none" extrusionOk="0">
                    <a:moveTo>
                      <a:pt x="1164" y="2694"/>
                    </a:moveTo>
                    <a:cubicBezTo>
                      <a:pt x="1473" y="2017"/>
                      <a:pt x="1473" y="1281"/>
                      <a:pt x="1473" y="604"/>
                    </a:cubicBezTo>
                    <a:cubicBezTo>
                      <a:pt x="1473" y="427"/>
                      <a:pt x="1531" y="177"/>
                      <a:pt x="1531" y="0"/>
                    </a:cubicBezTo>
                    <a:cubicBezTo>
                      <a:pt x="1164" y="368"/>
                      <a:pt x="854" y="795"/>
                      <a:pt x="560" y="1222"/>
                    </a:cubicBezTo>
                    <a:cubicBezTo>
                      <a:pt x="369" y="1472"/>
                      <a:pt x="251" y="1781"/>
                      <a:pt x="119" y="2075"/>
                    </a:cubicBezTo>
                    <a:cubicBezTo>
                      <a:pt x="60" y="2267"/>
                      <a:pt x="1" y="2517"/>
                      <a:pt x="60" y="2752"/>
                    </a:cubicBezTo>
                    <a:cubicBezTo>
                      <a:pt x="119" y="3003"/>
                      <a:pt x="369" y="3179"/>
                      <a:pt x="560" y="3179"/>
                    </a:cubicBezTo>
                    <a:cubicBezTo>
                      <a:pt x="854" y="3179"/>
                      <a:pt x="1046" y="2944"/>
                      <a:pt x="1164" y="2694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23"/>
              <p:cNvSpPr/>
              <p:nvPr/>
            </p:nvSpPr>
            <p:spPr>
              <a:xfrm>
                <a:off x="2539024" y="4179749"/>
                <a:ext cx="43631" cy="104747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3253" fill="none" extrusionOk="0">
                    <a:moveTo>
                      <a:pt x="560" y="3253"/>
                    </a:moveTo>
                    <a:cubicBezTo>
                      <a:pt x="869" y="3253"/>
                      <a:pt x="1178" y="2944"/>
                      <a:pt x="1296" y="2635"/>
                    </a:cubicBezTo>
                    <a:cubicBezTo>
                      <a:pt x="1355" y="2267"/>
                      <a:pt x="1355" y="1899"/>
                      <a:pt x="1296" y="1531"/>
                    </a:cubicBezTo>
                    <a:cubicBezTo>
                      <a:pt x="1296" y="1045"/>
                      <a:pt x="1237" y="486"/>
                      <a:pt x="1178" y="0"/>
                    </a:cubicBezTo>
                    <a:cubicBezTo>
                      <a:pt x="810" y="604"/>
                      <a:pt x="501" y="1222"/>
                      <a:pt x="192" y="1840"/>
                    </a:cubicBezTo>
                    <a:cubicBezTo>
                      <a:pt x="133" y="2076"/>
                      <a:pt x="1" y="2385"/>
                      <a:pt x="75" y="2635"/>
                    </a:cubicBezTo>
                    <a:cubicBezTo>
                      <a:pt x="75" y="2885"/>
                      <a:pt x="251" y="3179"/>
                      <a:pt x="560" y="3253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3"/>
              <p:cNvSpPr/>
              <p:nvPr/>
            </p:nvSpPr>
            <p:spPr>
              <a:xfrm>
                <a:off x="2420558" y="4282115"/>
                <a:ext cx="45531" cy="947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944" fill="none" extrusionOk="0">
                    <a:moveTo>
                      <a:pt x="133" y="2576"/>
                    </a:moveTo>
                    <a:cubicBezTo>
                      <a:pt x="192" y="2649"/>
                      <a:pt x="251" y="2708"/>
                      <a:pt x="310" y="2767"/>
                    </a:cubicBezTo>
                    <a:cubicBezTo>
                      <a:pt x="442" y="2944"/>
                      <a:pt x="737" y="2885"/>
                      <a:pt x="928" y="2767"/>
                    </a:cubicBezTo>
                    <a:cubicBezTo>
                      <a:pt x="1105" y="2649"/>
                      <a:pt x="1178" y="2399"/>
                      <a:pt x="1237" y="2208"/>
                    </a:cubicBezTo>
                    <a:cubicBezTo>
                      <a:pt x="1414" y="1472"/>
                      <a:pt x="1355" y="736"/>
                      <a:pt x="1237" y="0"/>
                    </a:cubicBezTo>
                    <a:cubicBezTo>
                      <a:pt x="869" y="368"/>
                      <a:pt x="560" y="736"/>
                      <a:pt x="310" y="1178"/>
                    </a:cubicBezTo>
                    <a:cubicBezTo>
                      <a:pt x="74" y="1604"/>
                      <a:pt x="1" y="2090"/>
                      <a:pt x="133" y="2576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3"/>
              <p:cNvSpPr/>
              <p:nvPr/>
            </p:nvSpPr>
            <p:spPr>
              <a:xfrm>
                <a:off x="2693040" y="4116249"/>
                <a:ext cx="47431" cy="112797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3503" fill="none" extrusionOk="0">
                    <a:moveTo>
                      <a:pt x="678" y="3444"/>
                    </a:moveTo>
                    <a:cubicBezTo>
                      <a:pt x="928" y="3444"/>
                      <a:pt x="1105" y="3194"/>
                      <a:pt x="1237" y="3017"/>
                    </a:cubicBezTo>
                    <a:cubicBezTo>
                      <a:pt x="1472" y="2458"/>
                      <a:pt x="1414" y="1781"/>
                      <a:pt x="1355" y="1178"/>
                    </a:cubicBezTo>
                    <a:cubicBezTo>
                      <a:pt x="1355" y="810"/>
                      <a:pt x="1296" y="501"/>
                      <a:pt x="1296" y="133"/>
                    </a:cubicBezTo>
                    <a:cubicBezTo>
                      <a:pt x="1296" y="74"/>
                      <a:pt x="1237" y="74"/>
                      <a:pt x="1237" y="0"/>
                    </a:cubicBezTo>
                    <a:cubicBezTo>
                      <a:pt x="737" y="619"/>
                      <a:pt x="369" y="1354"/>
                      <a:pt x="192" y="2090"/>
                    </a:cubicBezTo>
                    <a:cubicBezTo>
                      <a:pt x="74" y="2399"/>
                      <a:pt x="1" y="2649"/>
                      <a:pt x="74" y="2944"/>
                    </a:cubicBezTo>
                    <a:cubicBezTo>
                      <a:pt x="133" y="3194"/>
                      <a:pt x="369" y="3503"/>
                      <a:pt x="678" y="3444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2600656" y="4345615"/>
                <a:ext cx="47398" cy="11044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430" fill="none" extrusionOk="0">
                    <a:moveTo>
                      <a:pt x="427" y="3311"/>
                    </a:moveTo>
                    <a:cubicBezTo>
                      <a:pt x="736" y="3429"/>
                      <a:pt x="1030" y="3253"/>
                      <a:pt x="1222" y="3002"/>
                    </a:cubicBezTo>
                    <a:cubicBezTo>
                      <a:pt x="1339" y="2752"/>
                      <a:pt x="1398" y="2443"/>
                      <a:pt x="1398" y="2149"/>
                    </a:cubicBezTo>
                    <a:cubicBezTo>
                      <a:pt x="1472" y="1413"/>
                      <a:pt x="1398" y="677"/>
                      <a:pt x="1339" y="0"/>
                    </a:cubicBezTo>
                    <a:cubicBezTo>
                      <a:pt x="854" y="545"/>
                      <a:pt x="486" y="1222"/>
                      <a:pt x="236" y="1899"/>
                    </a:cubicBezTo>
                    <a:cubicBezTo>
                      <a:pt x="118" y="2149"/>
                      <a:pt x="0" y="2384"/>
                      <a:pt x="0" y="2693"/>
                    </a:cubicBezTo>
                    <a:cubicBezTo>
                      <a:pt x="0" y="2944"/>
                      <a:pt x="177" y="3253"/>
                      <a:pt x="427" y="3311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3"/>
              <p:cNvSpPr/>
              <p:nvPr/>
            </p:nvSpPr>
            <p:spPr>
              <a:xfrm>
                <a:off x="2716740" y="4517148"/>
                <a:ext cx="45531" cy="947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944" fill="none" extrusionOk="0">
                    <a:moveTo>
                      <a:pt x="560" y="2885"/>
                    </a:moveTo>
                    <a:cubicBezTo>
                      <a:pt x="736" y="2944"/>
                      <a:pt x="928" y="2885"/>
                      <a:pt x="1045" y="2708"/>
                    </a:cubicBezTo>
                    <a:cubicBezTo>
                      <a:pt x="1178" y="2576"/>
                      <a:pt x="1237" y="2399"/>
                      <a:pt x="1237" y="2208"/>
                    </a:cubicBezTo>
                    <a:cubicBezTo>
                      <a:pt x="1413" y="1472"/>
                      <a:pt x="1355" y="736"/>
                      <a:pt x="1178" y="1"/>
                    </a:cubicBezTo>
                    <a:cubicBezTo>
                      <a:pt x="736" y="369"/>
                      <a:pt x="369" y="928"/>
                      <a:pt x="192" y="1413"/>
                    </a:cubicBezTo>
                    <a:cubicBezTo>
                      <a:pt x="74" y="1899"/>
                      <a:pt x="1" y="2399"/>
                      <a:pt x="310" y="2767"/>
                    </a:cubicBezTo>
                    <a:cubicBezTo>
                      <a:pt x="369" y="2826"/>
                      <a:pt x="501" y="2885"/>
                      <a:pt x="560" y="2885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3"/>
              <p:cNvSpPr/>
              <p:nvPr/>
            </p:nvSpPr>
            <p:spPr>
              <a:xfrm>
                <a:off x="2784039" y="4290165"/>
                <a:ext cx="47398" cy="116596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621" fill="none" extrusionOk="0">
                    <a:moveTo>
                      <a:pt x="486" y="3562"/>
                    </a:moveTo>
                    <a:cubicBezTo>
                      <a:pt x="795" y="3621"/>
                      <a:pt x="1163" y="3370"/>
                      <a:pt x="1295" y="3135"/>
                    </a:cubicBezTo>
                    <a:cubicBezTo>
                      <a:pt x="1413" y="2826"/>
                      <a:pt x="1472" y="2517"/>
                      <a:pt x="1472" y="2208"/>
                    </a:cubicBezTo>
                    <a:cubicBezTo>
                      <a:pt x="1472" y="1472"/>
                      <a:pt x="1413" y="736"/>
                      <a:pt x="1354" y="0"/>
                    </a:cubicBezTo>
                    <a:cubicBezTo>
                      <a:pt x="1222" y="251"/>
                      <a:pt x="1045" y="427"/>
                      <a:pt x="854" y="677"/>
                    </a:cubicBezTo>
                    <a:cubicBezTo>
                      <a:pt x="427" y="1163"/>
                      <a:pt x="192" y="1722"/>
                      <a:pt x="59" y="2326"/>
                    </a:cubicBezTo>
                    <a:cubicBezTo>
                      <a:pt x="0" y="2576"/>
                      <a:pt x="0" y="2826"/>
                      <a:pt x="59" y="3061"/>
                    </a:cubicBezTo>
                    <a:cubicBezTo>
                      <a:pt x="118" y="3253"/>
                      <a:pt x="309" y="3503"/>
                      <a:pt x="486" y="3562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3"/>
              <p:cNvSpPr/>
              <p:nvPr/>
            </p:nvSpPr>
            <p:spPr>
              <a:xfrm>
                <a:off x="2920506" y="4209116"/>
                <a:ext cx="43148" cy="106679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313" fill="none" extrusionOk="0">
                    <a:moveTo>
                      <a:pt x="737" y="3253"/>
                    </a:moveTo>
                    <a:cubicBezTo>
                      <a:pt x="972" y="3253"/>
                      <a:pt x="1163" y="3003"/>
                      <a:pt x="1222" y="2826"/>
                    </a:cubicBezTo>
                    <a:cubicBezTo>
                      <a:pt x="1340" y="2576"/>
                      <a:pt x="1281" y="2341"/>
                      <a:pt x="1281" y="2091"/>
                    </a:cubicBezTo>
                    <a:cubicBezTo>
                      <a:pt x="1222" y="1414"/>
                      <a:pt x="1163" y="678"/>
                      <a:pt x="1104" y="1"/>
                    </a:cubicBezTo>
                    <a:cubicBezTo>
                      <a:pt x="663" y="560"/>
                      <a:pt x="369" y="1237"/>
                      <a:pt x="177" y="1973"/>
                    </a:cubicBezTo>
                    <a:cubicBezTo>
                      <a:pt x="60" y="2208"/>
                      <a:pt x="1" y="2517"/>
                      <a:pt x="118" y="2826"/>
                    </a:cubicBezTo>
                    <a:cubicBezTo>
                      <a:pt x="177" y="3077"/>
                      <a:pt x="486" y="3312"/>
                      <a:pt x="737" y="3253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3"/>
              <p:cNvSpPr/>
              <p:nvPr/>
            </p:nvSpPr>
            <p:spPr>
              <a:xfrm>
                <a:off x="3003455" y="4363132"/>
                <a:ext cx="53098" cy="11849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3680" fill="none" extrusionOk="0">
                    <a:moveTo>
                      <a:pt x="971" y="3562"/>
                    </a:moveTo>
                    <a:cubicBezTo>
                      <a:pt x="1104" y="3503"/>
                      <a:pt x="1163" y="3371"/>
                      <a:pt x="1280" y="3312"/>
                    </a:cubicBezTo>
                    <a:cubicBezTo>
                      <a:pt x="1648" y="2767"/>
                      <a:pt x="1589" y="2090"/>
                      <a:pt x="1531" y="1472"/>
                    </a:cubicBezTo>
                    <a:cubicBezTo>
                      <a:pt x="1472" y="987"/>
                      <a:pt x="1398" y="501"/>
                      <a:pt x="1398" y="1"/>
                    </a:cubicBezTo>
                    <a:cubicBezTo>
                      <a:pt x="1222" y="1"/>
                      <a:pt x="1163" y="192"/>
                      <a:pt x="1163" y="310"/>
                    </a:cubicBezTo>
                    <a:cubicBezTo>
                      <a:pt x="1030" y="619"/>
                      <a:pt x="795" y="869"/>
                      <a:pt x="545" y="1163"/>
                    </a:cubicBezTo>
                    <a:cubicBezTo>
                      <a:pt x="427" y="1355"/>
                      <a:pt x="294" y="1605"/>
                      <a:pt x="236" y="1840"/>
                    </a:cubicBezTo>
                    <a:cubicBezTo>
                      <a:pt x="118" y="2090"/>
                      <a:pt x="59" y="2400"/>
                      <a:pt x="0" y="2635"/>
                    </a:cubicBezTo>
                    <a:cubicBezTo>
                      <a:pt x="0" y="2885"/>
                      <a:pt x="59" y="3194"/>
                      <a:pt x="236" y="3371"/>
                    </a:cubicBezTo>
                    <a:cubicBezTo>
                      <a:pt x="427" y="3562"/>
                      <a:pt x="736" y="3680"/>
                      <a:pt x="971" y="3562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3"/>
              <p:cNvSpPr/>
              <p:nvPr/>
            </p:nvSpPr>
            <p:spPr>
              <a:xfrm>
                <a:off x="3161238" y="4258416"/>
                <a:ext cx="51230" cy="112797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503" fill="none" extrusionOk="0">
                    <a:moveTo>
                      <a:pt x="1472" y="0"/>
                    </a:moveTo>
                    <a:cubicBezTo>
                      <a:pt x="1163" y="619"/>
                      <a:pt x="795" y="1178"/>
                      <a:pt x="427" y="1722"/>
                    </a:cubicBezTo>
                    <a:cubicBezTo>
                      <a:pt x="369" y="1840"/>
                      <a:pt x="310" y="2031"/>
                      <a:pt x="251" y="2149"/>
                    </a:cubicBezTo>
                    <a:cubicBezTo>
                      <a:pt x="118" y="2399"/>
                      <a:pt x="1" y="2649"/>
                      <a:pt x="60" y="2885"/>
                    </a:cubicBezTo>
                    <a:cubicBezTo>
                      <a:pt x="60" y="3135"/>
                      <a:pt x="251" y="3385"/>
                      <a:pt x="486" y="3444"/>
                    </a:cubicBezTo>
                    <a:cubicBezTo>
                      <a:pt x="678" y="3503"/>
                      <a:pt x="913" y="3444"/>
                      <a:pt x="1104" y="3312"/>
                    </a:cubicBezTo>
                    <a:cubicBezTo>
                      <a:pt x="1222" y="3194"/>
                      <a:pt x="1355" y="3017"/>
                      <a:pt x="1413" y="2826"/>
                    </a:cubicBezTo>
                    <a:cubicBezTo>
                      <a:pt x="1590" y="2340"/>
                      <a:pt x="1590" y="1840"/>
                      <a:pt x="1531" y="1295"/>
                    </a:cubicBezTo>
                    <a:cubicBezTo>
                      <a:pt x="1531" y="869"/>
                      <a:pt x="1531" y="442"/>
                      <a:pt x="1472" y="0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3"/>
              <p:cNvSpPr/>
              <p:nvPr/>
            </p:nvSpPr>
            <p:spPr>
              <a:xfrm>
                <a:off x="3121921" y="4495348"/>
                <a:ext cx="49298" cy="110929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3445" fill="none" extrusionOk="0">
                    <a:moveTo>
                      <a:pt x="1398" y="2517"/>
                    </a:moveTo>
                    <a:cubicBezTo>
                      <a:pt x="1531" y="1973"/>
                      <a:pt x="1472" y="1355"/>
                      <a:pt x="1398" y="810"/>
                    </a:cubicBezTo>
                    <a:cubicBezTo>
                      <a:pt x="1339" y="560"/>
                      <a:pt x="1339" y="251"/>
                      <a:pt x="1281" y="1"/>
                    </a:cubicBezTo>
                    <a:cubicBezTo>
                      <a:pt x="795" y="619"/>
                      <a:pt x="427" y="1296"/>
                      <a:pt x="177" y="2090"/>
                    </a:cubicBezTo>
                    <a:cubicBezTo>
                      <a:pt x="59" y="2341"/>
                      <a:pt x="0" y="2576"/>
                      <a:pt x="59" y="2885"/>
                    </a:cubicBezTo>
                    <a:cubicBezTo>
                      <a:pt x="118" y="3135"/>
                      <a:pt x="295" y="3385"/>
                      <a:pt x="604" y="3444"/>
                    </a:cubicBezTo>
                    <a:cubicBezTo>
                      <a:pt x="795" y="3444"/>
                      <a:pt x="1030" y="3312"/>
                      <a:pt x="1163" y="3135"/>
                    </a:cubicBezTo>
                    <a:cubicBezTo>
                      <a:pt x="1339" y="3018"/>
                      <a:pt x="1398" y="2767"/>
                      <a:pt x="1398" y="2517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3"/>
              <p:cNvSpPr/>
              <p:nvPr/>
            </p:nvSpPr>
            <p:spPr>
              <a:xfrm>
                <a:off x="3315254" y="4402932"/>
                <a:ext cx="41248" cy="96729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3004" fill="none" extrusionOk="0">
                    <a:moveTo>
                      <a:pt x="1163" y="2326"/>
                    </a:moveTo>
                    <a:cubicBezTo>
                      <a:pt x="1222" y="2135"/>
                      <a:pt x="1222" y="1899"/>
                      <a:pt x="1281" y="1708"/>
                    </a:cubicBezTo>
                    <a:cubicBezTo>
                      <a:pt x="1281" y="1164"/>
                      <a:pt x="1045" y="545"/>
                      <a:pt x="1163" y="1"/>
                    </a:cubicBezTo>
                    <a:cubicBezTo>
                      <a:pt x="736" y="545"/>
                      <a:pt x="310" y="1164"/>
                      <a:pt x="118" y="1840"/>
                    </a:cubicBezTo>
                    <a:cubicBezTo>
                      <a:pt x="59" y="2076"/>
                      <a:pt x="1" y="2326"/>
                      <a:pt x="59" y="2576"/>
                    </a:cubicBezTo>
                    <a:cubicBezTo>
                      <a:pt x="118" y="2812"/>
                      <a:pt x="368" y="3003"/>
                      <a:pt x="619" y="3003"/>
                    </a:cubicBezTo>
                    <a:cubicBezTo>
                      <a:pt x="913" y="2944"/>
                      <a:pt x="1104" y="2635"/>
                      <a:pt x="1163" y="2326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3" name="Google Shape;3273;p23"/>
            <p:cNvSpPr/>
            <p:nvPr/>
          </p:nvSpPr>
          <p:spPr>
            <a:xfrm flipH="1">
              <a:off x="5702825" y="4886531"/>
              <a:ext cx="88906" cy="74339"/>
            </a:xfrm>
            <a:custGeom>
              <a:avLst/>
              <a:gdLst/>
              <a:ahLst/>
              <a:cxnLst/>
              <a:rect l="l" t="t" r="r" b="b"/>
              <a:pathLst>
                <a:path w="3430" h="2868" extrusionOk="0">
                  <a:moveTo>
                    <a:pt x="2018" y="0"/>
                  </a:moveTo>
                  <a:cubicBezTo>
                    <a:pt x="1833" y="0"/>
                    <a:pt x="1647" y="27"/>
                    <a:pt x="1472" y="70"/>
                  </a:cubicBezTo>
                  <a:cubicBezTo>
                    <a:pt x="236" y="497"/>
                    <a:pt x="0" y="2101"/>
                    <a:pt x="1104" y="2704"/>
                  </a:cubicBezTo>
                  <a:cubicBezTo>
                    <a:pt x="1222" y="2778"/>
                    <a:pt x="1340" y="2836"/>
                    <a:pt x="1413" y="2836"/>
                  </a:cubicBezTo>
                  <a:cubicBezTo>
                    <a:pt x="1514" y="2857"/>
                    <a:pt x="1616" y="2867"/>
                    <a:pt x="1717" y="2867"/>
                  </a:cubicBezTo>
                  <a:cubicBezTo>
                    <a:pt x="2472" y="2867"/>
                    <a:pt x="3195" y="2314"/>
                    <a:pt x="3312" y="1600"/>
                  </a:cubicBezTo>
                  <a:cubicBezTo>
                    <a:pt x="3429" y="1174"/>
                    <a:pt x="3253" y="688"/>
                    <a:pt x="2944" y="320"/>
                  </a:cubicBezTo>
                  <a:cubicBezTo>
                    <a:pt x="2671" y="85"/>
                    <a:pt x="2344" y="0"/>
                    <a:pt x="2018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 flipH="1">
              <a:off x="5584362" y="5126827"/>
              <a:ext cx="81285" cy="73380"/>
            </a:xfrm>
            <a:custGeom>
              <a:avLst/>
              <a:gdLst/>
              <a:ahLst/>
              <a:cxnLst/>
              <a:rect l="l" t="t" r="r" b="b"/>
              <a:pathLst>
                <a:path w="3136" h="2831" extrusionOk="0">
                  <a:moveTo>
                    <a:pt x="1560" y="1"/>
                  </a:moveTo>
                  <a:cubicBezTo>
                    <a:pt x="1194" y="1"/>
                    <a:pt x="837" y="134"/>
                    <a:pt x="560" y="373"/>
                  </a:cubicBezTo>
                  <a:cubicBezTo>
                    <a:pt x="428" y="491"/>
                    <a:pt x="310" y="623"/>
                    <a:pt x="251" y="741"/>
                  </a:cubicBezTo>
                  <a:cubicBezTo>
                    <a:pt x="1" y="1227"/>
                    <a:pt x="192" y="1845"/>
                    <a:pt x="501" y="2330"/>
                  </a:cubicBezTo>
                  <a:cubicBezTo>
                    <a:pt x="560" y="2463"/>
                    <a:pt x="619" y="2580"/>
                    <a:pt x="737" y="2698"/>
                  </a:cubicBezTo>
                  <a:cubicBezTo>
                    <a:pt x="928" y="2831"/>
                    <a:pt x="1163" y="2831"/>
                    <a:pt x="1414" y="2831"/>
                  </a:cubicBezTo>
                  <a:cubicBezTo>
                    <a:pt x="1840" y="2831"/>
                    <a:pt x="2267" y="2831"/>
                    <a:pt x="2635" y="2580"/>
                  </a:cubicBezTo>
                  <a:cubicBezTo>
                    <a:pt x="3003" y="2330"/>
                    <a:pt x="3135" y="1903"/>
                    <a:pt x="3135" y="1477"/>
                  </a:cubicBezTo>
                  <a:cubicBezTo>
                    <a:pt x="3077" y="917"/>
                    <a:pt x="2709" y="373"/>
                    <a:pt x="2149" y="123"/>
                  </a:cubicBezTo>
                  <a:cubicBezTo>
                    <a:pt x="1958" y="40"/>
                    <a:pt x="1758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 flipH="1">
              <a:off x="5036685" y="5350090"/>
              <a:ext cx="23665" cy="105028"/>
            </a:xfrm>
            <a:custGeom>
              <a:avLst/>
              <a:gdLst/>
              <a:ahLst/>
              <a:cxnLst/>
              <a:rect l="l" t="t" r="r" b="b"/>
              <a:pathLst>
                <a:path w="913" h="4052" extrusionOk="0">
                  <a:moveTo>
                    <a:pt x="66" y="1"/>
                  </a:moveTo>
                  <a:cubicBezTo>
                    <a:pt x="45" y="1"/>
                    <a:pt x="23" y="2"/>
                    <a:pt x="0" y="4"/>
                  </a:cubicBezTo>
                  <a:cubicBezTo>
                    <a:pt x="236" y="1299"/>
                    <a:pt x="236" y="2580"/>
                    <a:pt x="59" y="3875"/>
                  </a:cubicBezTo>
                  <a:cubicBezTo>
                    <a:pt x="236" y="3934"/>
                    <a:pt x="486" y="3993"/>
                    <a:pt x="677" y="4051"/>
                  </a:cubicBezTo>
                  <a:cubicBezTo>
                    <a:pt x="913" y="3080"/>
                    <a:pt x="913" y="2094"/>
                    <a:pt x="854" y="1108"/>
                  </a:cubicBezTo>
                  <a:cubicBezTo>
                    <a:pt x="797" y="642"/>
                    <a:pt x="565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 flipH="1">
              <a:off x="5033275" y="5451521"/>
              <a:ext cx="567622" cy="348132"/>
            </a:xfrm>
            <a:custGeom>
              <a:avLst/>
              <a:gdLst/>
              <a:ahLst/>
              <a:cxnLst/>
              <a:rect l="l" t="t" r="r" b="b"/>
              <a:pathLst>
                <a:path w="21899" h="13431" extrusionOk="0">
                  <a:moveTo>
                    <a:pt x="20788" y="1"/>
                  </a:moveTo>
                  <a:cubicBezTo>
                    <a:pt x="20326" y="1"/>
                    <a:pt x="19943" y="379"/>
                    <a:pt x="19617" y="756"/>
                  </a:cubicBezTo>
                  <a:cubicBezTo>
                    <a:pt x="18278" y="2228"/>
                    <a:pt x="16983" y="3759"/>
                    <a:pt x="15394" y="4995"/>
                  </a:cubicBezTo>
                  <a:cubicBezTo>
                    <a:pt x="11347" y="8115"/>
                    <a:pt x="6078" y="9101"/>
                    <a:pt x="1104" y="10204"/>
                  </a:cubicBezTo>
                  <a:cubicBezTo>
                    <a:pt x="618" y="10322"/>
                    <a:pt x="0" y="10631"/>
                    <a:pt x="59" y="11117"/>
                  </a:cubicBezTo>
                  <a:cubicBezTo>
                    <a:pt x="118" y="11249"/>
                    <a:pt x="250" y="11367"/>
                    <a:pt x="309" y="11485"/>
                  </a:cubicBezTo>
                  <a:cubicBezTo>
                    <a:pt x="1663" y="12839"/>
                    <a:pt x="3679" y="13265"/>
                    <a:pt x="5578" y="13383"/>
                  </a:cubicBezTo>
                  <a:cubicBezTo>
                    <a:pt x="6036" y="13414"/>
                    <a:pt x="6496" y="13430"/>
                    <a:pt x="6957" y="13430"/>
                  </a:cubicBezTo>
                  <a:cubicBezTo>
                    <a:pt x="10195" y="13430"/>
                    <a:pt x="13450" y="12646"/>
                    <a:pt x="16129" y="10881"/>
                  </a:cubicBezTo>
                  <a:cubicBezTo>
                    <a:pt x="19190" y="8850"/>
                    <a:pt x="21530" y="5539"/>
                    <a:pt x="21825" y="1860"/>
                  </a:cubicBezTo>
                  <a:cubicBezTo>
                    <a:pt x="21898" y="1066"/>
                    <a:pt x="21707" y="80"/>
                    <a:pt x="20971" y="21"/>
                  </a:cubicBezTo>
                  <a:cubicBezTo>
                    <a:pt x="20909" y="7"/>
                    <a:pt x="20848" y="1"/>
                    <a:pt x="2078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 flipH="1">
              <a:off x="5068340" y="5530168"/>
              <a:ext cx="84344" cy="80767"/>
            </a:xfrm>
            <a:custGeom>
              <a:avLst/>
              <a:gdLst/>
              <a:ahLst/>
              <a:cxnLst/>
              <a:rect l="l" t="t" r="r" b="b"/>
              <a:pathLst>
                <a:path w="3254" h="3116" extrusionOk="0">
                  <a:moveTo>
                    <a:pt x="1648" y="1"/>
                  </a:moveTo>
                  <a:cubicBezTo>
                    <a:pt x="1532" y="1"/>
                    <a:pt x="1414" y="15"/>
                    <a:pt x="1296" y="48"/>
                  </a:cubicBezTo>
                  <a:cubicBezTo>
                    <a:pt x="737" y="180"/>
                    <a:pt x="369" y="783"/>
                    <a:pt x="119" y="1343"/>
                  </a:cubicBezTo>
                  <a:cubicBezTo>
                    <a:pt x="60" y="1519"/>
                    <a:pt x="1" y="1711"/>
                    <a:pt x="60" y="1887"/>
                  </a:cubicBezTo>
                  <a:cubicBezTo>
                    <a:pt x="60" y="2137"/>
                    <a:pt x="251" y="2329"/>
                    <a:pt x="428" y="2505"/>
                  </a:cubicBezTo>
                  <a:cubicBezTo>
                    <a:pt x="771" y="2848"/>
                    <a:pt x="1275" y="3115"/>
                    <a:pt x="1750" y="3115"/>
                  </a:cubicBezTo>
                  <a:cubicBezTo>
                    <a:pt x="1866" y="3115"/>
                    <a:pt x="1981" y="3099"/>
                    <a:pt x="2091" y="3065"/>
                  </a:cubicBezTo>
                  <a:cubicBezTo>
                    <a:pt x="2694" y="2932"/>
                    <a:pt x="3003" y="2329"/>
                    <a:pt x="3194" y="1769"/>
                  </a:cubicBezTo>
                  <a:cubicBezTo>
                    <a:pt x="3253" y="1460"/>
                    <a:pt x="3253" y="1225"/>
                    <a:pt x="3136" y="916"/>
                  </a:cubicBezTo>
                  <a:cubicBezTo>
                    <a:pt x="3062" y="666"/>
                    <a:pt x="2827" y="416"/>
                    <a:pt x="2517" y="239"/>
                  </a:cubicBezTo>
                  <a:cubicBezTo>
                    <a:pt x="2251" y="100"/>
                    <a:pt x="1954" y="1"/>
                    <a:pt x="164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 flipH="1">
              <a:off x="2879745" y="4952257"/>
              <a:ext cx="703806" cy="560676"/>
            </a:xfrm>
            <a:custGeom>
              <a:avLst/>
              <a:gdLst/>
              <a:ahLst/>
              <a:cxnLst/>
              <a:rect l="l" t="t" r="r" b="b"/>
              <a:pathLst>
                <a:path w="27153" h="21631" extrusionOk="0">
                  <a:moveTo>
                    <a:pt x="13929" y="1"/>
                  </a:moveTo>
                  <a:cubicBezTo>
                    <a:pt x="13863" y="1"/>
                    <a:pt x="13797" y="12"/>
                    <a:pt x="13731" y="37"/>
                  </a:cubicBezTo>
                  <a:cubicBezTo>
                    <a:pt x="13363" y="111"/>
                    <a:pt x="13171" y="405"/>
                    <a:pt x="13054" y="714"/>
                  </a:cubicBezTo>
                  <a:cubicBezTo>
                    <a:pt x="12877" y="1023"/>
                    <a:pt x="12686" y="1391"/>
                    <a:pt x="12568" y="1700"/>
                  </a:cubicBezTo>
                  <a:cubicBezTo>
                    <a:pt x="12141" y="2804"/>
                    <a:pt x="12068" y="4025"/>
                    <a:pt x="12259" y="5188"/>
                  </a:cubicBezTo>
                  <a:cubicBezTo>
                    <a:pt x="12009" y="5188"/>
                    <a:pt x="11832" y="5261"/>
                    <a:pt x="11582" y="5320"/>
                  </a:cubicBezTo>
                  <a:cubicBezTo>
                    <a:pt x="10655" y="5447"/>
                    <a:pt x="9706" y="5541"/>
                    <a:pt x="8766" y="5541"/>
                  </a:cubicBezTo>
                  <a:cubicBezTo>
                    <a:pt x="7408" y="5541"/>
                    <a:pt x="6068" y="5344"/>
                    <a:pt x="4842" y="4761"/>
                  </a:cubicBezTo>
                  <a:lnTo>
                    <a:pt x="4842" y="4761"/>
                  </a:lnTo>
                  <a:cubicBezTo>
                    <a:pt x="5018" y="5629"/>
                    <a:pt x="5754" y="6365"/>
                    <a:pt x="6623" y="6733"/>
                  </a:cubicBezTo>
                  <a:cubicBezTo>
                    <a:pt x="6681" y="6792"/>
                    <a:pt x="6740" y="6792"/>
                    <a:pt x="6799" y="6792"/>
                  </a:cubicBezTo>
                  <a:cubicBezTo>
                    <a:pt x="5946" y="7101"/>
                    <a:pt x="5077" y="7469"/>
                    <a:pt x="4283" y="7896"/>
                  </a:cubicBezTo>
                  <a:cubicBezTo>
                    <a:pt x="2075" y="9235"/>
                    <a:pt x="427" y="11575"/>
                    <a:pt x="236" y="14150"/>
                  </a:cubicBezTo>
                  <a:cubicBezTo>
                    <a:pt x="0" y="16784"/>
                    <a:pt x="1339" y="19477"/>
                    <a:pt x="3679" y="20640"/>
                  </a:cubicBezTo>
                  <a:cubicBezTo>
                    <a:pt x="4835" y="21223"/>
                    <a:pt x="6074" y="21400"/>
                    <a:pt x="7351" y="21400"/>
                  </a:cubicBezTo>
                  <a:cubicBezTo>
                    <a:pt x="9315" y="21400"/>
                    <a:pt x="11368" y="20982"/>
                    <a:pt x="13343" y="20982"/>
                  </a:cubicBezTo>
                  <a:cubicBezTo>
                    <a:pt x="13616" y="20982"/>
                    <a:pt x="13888" y="20990"/>
                    <a:pt x="14157" y="21008"/>
                  </a:cubicBezTo>
                  <a:cubicBezTo>
                    <a:pt x="15791" y="21134"/>
                    <a:pt x="17359" y="21631"/>
                    <a:pt x="18987" y="21631"/>
                  </a:cubicBezTo>
                  <a:cubicBezTo>
                    <a:pt x="19074" y="21631"/>
                    <a:pt x="19162" y="21629"/>
                    <a:pt x="19249" y="21626"/>
                  </a:cubicBezTo>
                  <a:cubicBezTo>
                    <a:pt x="22134" y="21567"/>
                    <a:pt x="24886" y="19728"/>
                    <a:pt x="26048" y="17093"/>
                  </a:cubicBezTo>
                  <a:cubicBezTo>
                    <a:pt x="27152" y="14386"/>
                    <a:pt x="26666" y="11148"/>
                    <a:pt x="24709" y="8999"/>
                  </a:cubicBezTo>
                  <a:cubicBezTo>
                    <a:pt x="23914" y="8072"/>
                    <a:pt x="22870" y="7336"/>
                    <a:pt x="21707" y="6851"/>
                  </a:cubicBezTo>
                  <a:cubicBezTo>
                    <a:pt x="21825" y="6792"/>
                    <a:pt x="21884" y="6733"/>
                    <a:pt x="22001" y="6601"/>
                  </a:cubicBezTo>
                  <a:lnTo>
                    <a:pt x="21030" y="6601"/>
                  </a:lnTo>
                  <a:cubicBezTo>
                    <a:pt x="20294" y="6292"/>
                    <a:pt x="19558" y="6115"/>
                    <a:pt x="18764" y="5924"/>
                  </a:cubicBezTo>
                  <a:cubicBezTo>
                    <a:pt x="18572" y="5865"/>
                    <a:pt x="18396" y="5806"/>
                    <a:pt x="18263" y="5688"/>
                  </a:cubicBezTo>
                  <a:cubicBezTo>
                    <a:pt x="18690" y="5129"/>
                    <a:pt x="18940" y="4526"/>
                    <a:pt x="19058" y="3790"/>
                  </a:cubicBezTo>
                  <a:lnTo>
                    <a:pt x="19058" y="3790"/>
                  </a:lnTo>
                  <a:cubicBezTo>
                    <a:pt x="17101" y="4334"/>
                    <a:pt x="15143" y="4761"/>
                    <a:pt x="13113" y="5070"/>
                  </a:cubicBezTo>
                  <a:cubicBezTo>
                    <a:pt x="13113" y="3598"/>
                    <a:pt x="13672" y="2186"/>
                    <a:pt x="14643" y="1141"/>
                  </a:cubicBezTo>
                  <a:cubicBezTo>
                    <a:pt x="14834" y="1023"/>
                    <a:pt x="15011" y="773"/>
                    <a:pt x="14952" y="596"/>
                  </a:cubicBezTo>
                  <a:cubicBezTo>
                    <a:pt x="14893" y="405"/>
                    <a:pt x="14776" y="346"/>
                    <a:pt x="14643" y="287"/>
                  </a:cubicBezTo>
                  <a:cubicBezTo>
                    <a:pt x="14412" y="149"/>
                    <a:pt x="14172" y="1"/>
                    <a:pt x="139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 flipH="1">
              <a:off x="2928971" y="5071082"/>
              <a:ext cx="704169" cy="399012"/>
            </a:xfrm>
            <a:custGeom>
              <a:avLst/>
              <a:gdLst/>
              <a:ahLst/>
              <a:cxnLst/>
              <a:rect l="l" t="t" r="r" b="b"/>
              <a:pathLst>
                <a:path w="27167" h="15394" fill="none" extrusionOk="0">
                  <a:moveTo>
                    <a:pt x="6755" y="0"/>
                  </a:moveTo>
                  <a:cubicBezTo>
                    <a:pt x="5887" y="236"/>
                    <a:pt x="5092" y="604"/>
                    <a:pt x="4297" y="1104"/>
                  </a:cubicBezTo>
                  <a:cubicBezTo>
                    <a:pt x="2090" y="2385"/>
                    <a:pt x="442" y="4783"/>
                    <a:pt x="191" y="7359"/>
                  </a:cubicBezTo>
                  <a:cubicBezTo>
                    <a:pt x="0" y="9934"/>
                    <a:pt x="1354" y="12627"/>
                    <a:pt x="3620" y="13790"/>
                  </a:cubicBezTo>
                  <a:cubicBezTo>
                    <a:pt x="6814" y="15394"/>
                    <a:pt x="10611" y="13922"/>
                    <a:pt x="14172" y="14158"/>
                  </a:cubicBezTo>
                  <a:cubicBezTo>
                    <a:pt x="15820" y="14290"/>
                    <a:pt x="17483" y="14835"/>
                    <a:pt x="19205" y="14835"/>
                  </a:cubicBezTo>
                  <a:cubicBezTo>
                    <a:pt x="22075" y="14717"/>
                    <a:pt x="24841" y="12877"/>
                    <a:pt x="26004" y="10243"/>
                  </a:cubicBezTo>
                  <a:cubicBezTo>
                    <a:pt x="27167" y="7594"/>
                    <a:pt x="26622" y="4283"/>
                    <a:pt x="24724" y="2149"/>
                  </a:cubicBezTo>
                  <a:cubicBezTo>
                    <a:pt x="23855" y="1222"/>
                    <a:pt x="22811" y="545"/>
                    <a:pt x="21707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 flipH="1">
              <a:off x="3062476" y="4993266"/>
              <a:ext cx="444787" cy="187324"/>
            </a:xfrm>
            <a:custGeom>
              <a:avLst/>
              <a:gdLst/>
              <a:ahLst/>
              <a:cxnLst/>
              <a:rect l="l" t="t" r="r" b="b"/>
              <a:pathLst>
                <a:path w="17160" h="7227" fill="none" extrusionOk="0">
                  <a:moveTo>
                    <a:pt x="13363" y="1899"/>
                  </a:moveTo>
                  <a:cubicBezTo>
                    <a:pt x="13790" y="1340"/>
                    <a:pt x="14099" y="663"/>
                    <a:pt x="14158" y="0"/>
                  </a:cubicBezTo>
                  <a:cubicBezTo>
                    <a:pt x="11700" y="604"/>
                    <a:pt x="9257" y="1104"/>
                    <a:pt x="6741" y="1472"/>
                  </a:cubicBezTo>
                  <a:cubicBezTo>
                    <a:pt x="4474" y="1766"/>
                    <a:pt x="2075" y="1899"/>
                    <a:pt x="0" y="913"/>
                  </a:cubicBezTo>
                  <a:cubicBezTo>
                    <a:pt x="177" y="1840"/>
                    <a:pt x="913" y="2502"/>
                    <a:pt x="1708" y="2870"/>
                  </a:cubicBezTo>
                  <a:cubicBezTo>
                    <a:pt x="2576" y="3312"/>
                    <a:pt x="3488" y="3370"/>
                    <a:pt x="4342" y="3488"/>
                  </a:cubicBezTo>
                  <a:cubicBezTo>
                    <a:pt x="3238" y="4224"/>
                    <a:pt x="1958" y="4651"/>
                    <a:pt x="663" y="4783"/>
                  </a:cubicBezTo>
                  <a:cubicBezTo>
                    <a:pt x="2635" y="5754"/>
                    <a:pt x="5019" y="5696"/>
                    <a:pt x="6917" y="4651"/>
                  </a:cubicBezTo>
                  <a:cubicBezTo>
                    <a:pt x="6741" y="5578"/>
                    <a:pt x="6314" y="6490"/>
                    <a:pt x="5637" y="7226"/>
                  </a:cubicBezTo>
                  <a:cubicBezTo>
                    <a:pt x="6858" y="6799"/>
                    <a:pt x="7844" y="5887"/>
                    <a:pt x="8389" y="4710"/>
                  </a:cubicBezTo>
                  <a:cubicBezTo>
                    <a:pt x="9861" y="5445"/>
                    <a:pt x="11332" y="6181"/>
                    <a:pt x="12804" y="6858"/>
                  </a:cubicBezTo>
                  <a:cubicBezTo>
                    <a:pt x="12200" y="5946"/>
                    <a:pt x="11833" y="4901"/>
                    <a:pt x="11700" y="3797"/>
                  </a:cubicBezTo>
                  <a:cubicBezTo>
                    <a:pt x="13540" y="4415"/>
                    <a:pt x="15688" y="4047"/>
                    <a:pt x="17160" y="2811"/>
                  </a:cubicBezTo>
                  <a:cubicBezTo>
                    <a:pt x="15821" y="2811"/>
                    <a:pt x="14526" y="2502"/>
                    <a:pt x="13363" y="1899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 flipH="1">
              <a:off x="3243644" y="4893467"/>
              <a:ext cx="82426" cy="187194"/>
            </a:xfrm>
            <a:custGeom>
              <a:avLst/>
              <a:gdLst/>
              <a:ahLst/>
              <a:cxnLst/>
              <a:rect l="l" t="t" r="r" b="b"/>
              <a:pathLst>
                <a:path w="3180" h="7222" extrusionOk="0">
                  <a:moveTo>
                    <a:pt x="2048" y="1"/>
                  </a:moveTo>
                  <a:cubicBezTo>
                    <a:pt x="1976" y="1"/>
                    <a:pt x="1906" y="12"/>
                    <a:pt x="1840" y="39"/>
                  </a:cubicBezTo>
                  <a:cubicBezTo>
                    <a:pt x="1531" y="98"/>
                    <a:pt x="1340" y="466"/>
                    <a:pt x="1163" y="716"/>
                  </a:cubicBezTo>
                  <a:cubicBezTo>
                    <a:pt x="972" y="1084"/>
                    <a:pt x="795" y="1393"/>
                    <a:pt x="663" y="1761"/>
                  </a:cubicBezTo>
                  <a:cubicBezTo>
                    <a:pt x="1" y="3482"/>
                    <a:pt x="369" y="5381"/>
                    <a:pt x="663" y="7162"/>
                  </a:cubicBezTo>
                  <a:cubicBezTo>
                    <a:pt x="722" y="7203"/>
                    <a:pt x="787" y="7221"/>
                    <a:pt x="854" y="7221"/>
                  </a:cubicBezTo>
                  <a:cubicBezTo>
                    <a:pt x="1069" y="7221"/>
                    <a:pt x="1295" y="7032"/>
                    <a:pt x="1340" y="6852"/>
                  </a:cubicBezTo>
                  <a:cubicBezTo>
                    <a:pt x="1472" y="6543"/>
                    <a:pt x="1399" y="6234"/>
                    <a:pt x="1340" y="5984"/>
                  </a:cubicBezTo>
                  <a:cubicBezTo>
                    <a:pt x="1031" y="4277"/>
                    <a:pt x="1590" y="2438"/>
                    <a:pt x="2812" y="1201"/>
                  </a:cubicBezTo>
                  <a:cubicBezTo>
                    <a:pt x="3003" y="1025"/>
                    <a:pt x="3180" y="775"/>
                    <a:pt x="3062" y="598"/>
                  </a:cubicBezTo>
                  <a:cubicBezTo>
                    <a:pt x="3062" y="466"/>
                    <a:pt x="2944" y="348"/>
                    <a:pt x="2812" y="289"/>
                  </a:cubicBezTo>
                  <a:cubicBezTo>
                    <a:pt x="2572" y="140"/>
                    <a:pt x="2296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 flipH="1">
              <a:off x="3520203" y="5156909"/>
              <a:ext cx="74805" cy="204872"/>
            </a:xfrm>
            <a:custGeom>
              <a:avLst/>
              <a:gdLst/>
              <a:ahLst/>
              <a:cxnLst/>
              <a:rect l="l" t="t" r="r" b="b"/>
              <a:pathLst>
                <a:path w="2886" h="7904" fill="none" extrusionOk="0">
                  <a:moveTo>
                    <a:pt x="1914" y="7903"/>
                  </a:moveTo>
                  <a:cubicBezTo>
                    <a:pt x="2090" y="7903"/>
                    <a:pt x="2282" y="7903"/>
                    <a:pt x="2399" y="7786"/>
                  </a:cubicBezTo>
                  <a:cubicBezTo>
                    <a:pt x="2517" y="7594"/>
                    <a:pt x="2576" y="7359"/>
                    <a:pt x="2576" y="7168"/>
                  </a:cubicBezTo>
                  <a:cubicBezTo>
                    <a:pt x="2576" y="5696"/>
                    <a:pt x="1914" y="4224"/>
                    <a:pt x="2341" y="2811"/>
                  </a:cubicBezTo>
                  <a:cubicBezTo>
                    <a:pt x="2458" y="2385"/>
                    <a:pt x="2709" y="1958"/>
                    <a:pt x="2826" y="1472"/>
                  </a:cubicBezTo>
                  <a:cubicBezTo>
                    <a:pt x="2885" y="972"/>
                    <a:pt x="2709" y="369"/>
                    <a:pt x="2282" y="236"/>
                  </a:cubicBezTo>
                  <a:cubicBezTo>
                    <a:pt x="1664" y="1"/>
                    <a:pt x="1104" y="678"/>
                    <a:pt x="869" y="1281"/>
                  </a:cubicBezTo>
                  <a:cubicBezTo>
                    <a:pt x="251" y="2694"/>
                    <a:pt x="1" y="4224"/>
                    <a:pt x="251" y="5755"/>
                  </a:cubicBezTo>
                  <a:cubicBezTo>
                    <a:pt x="310" y="6255"/>
                    <a:pt x="442" y="6741"/>
                    <a:pt x="678" y="7109"/>
                  </a:cubicBezTo>
                  <a:cubicBezTo>
                    <a:pt x="928" y="7535"/>
                    <a:pt x="1413" y="7903"/>
                    <a:pt x="1914" y="79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3" name="Google Shape;3283;p23"/>
            <p:cNvGrpSpPr/>
            <p:nvPr/>
          </p:nvGrpSpPr>
          <p:grpSpPr>
            <a:xfrm flipH="1">
              <a:off x="4981561" y="4768779"/>
              <a:ext cx="613345" cy="623920"/>
              <a:chOff x="4580998" y="3642384"/>
              <a:chExt cx="762014" cy="775152"/>
            </a:xfrm>
          </p:grpSpPr>
          <p:sp>
            <p:nvSpPr>
              <p:cNvPr id="3284" name="Google Shape;3284;p23"/>
              <p:cNvSpPr/>
              <p:nvPr/>
            </p:nvSpPr>
            <p:spPr>
              <a:xfrm>
                <a:off x="4635965" y="3703662"/>
                <a:ext cx="707048" cy="713874"/>
              </a:xfrm>
              <a:custGeom>
                <a:avLst/>
                <a:gdLst/>
                <a:ahLst/>
                <a:cxnLst/>
                <a:rect l="l" t="t" r="r" b="b"/>
                <a:pathLst>
                  <a:path w="21958" h="22170" extrusionOk="0">
                    <a:moveTo>
                      <a:pt x="7859" y="12755"/>
                    </a:moveTo>
                    <a:cubicBezTo>
                      <a:pt x="8286" y="14109"/>
                      <a:pt x="9331" y="15271"/>
                      <a:pt x="10611" y="15830"/>
                    </a:cubicBezTo>
                    <a:cubicBezTo>
                      <a:pt x="10434" y="16625"/>
                      <a:pt x="10243" y="17361"/>
                      <a:pt x="10066" y="18097"/>
                    </a:cubicBezTo>
                    <a:cubicBezTo>
                      <a:pt x="9934" y="18038"/>
                      <a:pt x="9816" y="17964"/>
                      <a:pt x="9699" y="17964"/>
                    </a:cubicBezTo>
                    <a:cubicBezTo>
                      <a:pt x="8963" y="16257"/>
                      <a:pt x="8227" y="14594"/>
                      <a:pt x="7491" y="12946"/>
                    </a:cubicBezTo>
                    <a:cubicBezTo>
                      <a:pt x="7609" y="12887"/>
                      <a:pt x="7727" y="12813"/>
                      <a:pt x="7859" y="12755"/>
                    </a:cubicBezTo>
                    <a:close/>
                    <a:moveTo>
                      <a:pt x="11774" y="16198"/>
                    </a:moveTo>
                    <a:lnTo>
                      <a:pt x="11774" y="16198"/>
                    </a:lnTo>
                    <a:cubicBezTo>
                      <a:pt x="12083" y="16257"/>
                      <a:pt x="12392" y="16316"/>
                      <a:pt x="12701" y="16316"/>
                    </a:cubicBezTo>
                    <a:cubicBezTo>
                      <a:pt x="13010" y="16316"/>
                      <a:pt x="13245" y="16257"/>
                      <a:pt x="13495" y="16198"/>
                    </a:cubicBezTo>
                    <a:lnTo>
                      <a:pt x="13495" y="16198"/>
                    </a:lnTo>
                    <a:cubicBezTo>
                      <a:pt x="13245" y="16743"/>
                      <a:pt x="13010" y="17302"/>
                      <a:pt x="12760" y="17847"/>
                    </a:cubicBezTo>
                    <a:cubicBezTo>
                      <a:pt x="12611" y="18155"/>
                      <a:pt x="12411" y="18506"/>
                      <a:pt x="12168" y="18506"/>
                    </a:cubicBezTo>
                    <a:cubicBezTo>
                      <a:pt x="12121" y="18506"/>
                      <a:pt x="12073" y="18493"/>
                      <a:pt x="12024" y="18465"/>
                    </a:cubicBezTo>
                    <a:cubicBezTo>
                      <a:pt x="11965" y="17729"/>
                      <a:pt x="11847" y="16993"/>
                      <a:pt x="11774" y="16198"/>
                    </a:cubicBezTo>
                    <a:close/>
                    <a:moveTo>
                      <a:pt x="14754" y="0"/>
                    </a:moveTo>
                    <a:cubicBezTo>
                      <a:pt x="12905" y="0"/>
                      <a:pt x="11048" y="1372"/>
                      <a:pt x="10743" y="3248"/>
                    </a:cubicBezTo>
                    <a:cubicBezTo>
                      <a:pt x="9910" y="2429"/>
                      <a:pt x="8807" y="1773"/>
                      <a:pt x="7640" y="1773"/>
                    </a:cubicBezTo>
                    <a:cubicBezTo>
                      <a:pt x="7590" y="1773"/>
                      <a:pt x="7541" y="1774"/>
                      <a:pt x="7491" y="1776"/>
                    </a:cubicBezTo>
                    <a:cubicBezTo>
                      <a:pt x="6255" y="1850"/>
                      <a:pt x="5092" y="2762"/>
                      <a:pt x="4975" y="3925"/>
                    </a:cubicBezTo>
                    <a:cubicBezTo>
                      <a:pt x="3017" y="4057"/>
                      <a:pt x="1178" y="5455"/>
                      <a:pt x="560" y="7368"/>
                    </a:cubicBezTo>
                    <a:cubicBezTo>
                      <a:pt x="0" y="9267"/>
                      <a:pt x="736" y="11474"/>
                      <a:pt x="2340" y="12637"/>
                    </a:cubicBezTo>
                    <a:cubicBezTo>
                      <a:pt x="3152" y="13243"/>
                      <a:pt x="4158" y="13531"/>
                      <a:pt x="5173" y="13531"/>
                    </a:cubicBezTo>
                    <a:cubicBezTo>
                      <a:pt x="5686" y="13531"/>
                      <a:pt x="6202" y="13457"/>
                      <a:pt x="6696" y="13314"/>
                    </a:cubicBezTo>
                    <a:cubicBezTo>
                      <a:pt x="7241" y="15330"/>
                      <a:pt x="7123" y="17670"/>
                      <a:pt x="6873" y="19936"/>
                    </a:cubicBezTo>
                    <a:cubicBezTo>
                      <a:pt x="6814" y="20363"/>
                      <a:pt x="6755" y="20790"/>
                      <a:pt x="6932" y="21217"/>
                    </a:cubicBezTo>
                    <a:cubicBezTo>
                      <a:pt x="7182" y="21835"/>
                      <a:pt x="7859" y="21952"/>
                      <a:pt x="8403" y="22011"/>
                    </a:cubicBezTo>
                    <a:cubicBezTo>
                      <a:pt x="9080" y="22011"/>
                      <a:pt x="9816" y="22085"/>
                      <a:pt x="10493" y="22144"/>
                    </a:cubicBezTo>
                    <a:cubicBezTo>
                      <a:pt x="10659" y="22158"/>
                      <a:pt x="10828" y="22169"/>
                      <a:pt x="10998" y="22169"/>
                    </a:cubicBezTo>
                    <a:cubicBezTo>
                      <a:pt x="11519" y="22169"/>
                      <a:pt x="12039" y="22066"/>
                      <a:pt x="12451" y="21643"/>
                    </a:cubicBezTo>
                    <a:cubicBezTo>
                      <a:pt x="12760" y="21349"/>
                      <a:pt x="12951" y="20908"/>
                      <a:pt x="13127" y="20540"/>
                    </a:cubicBezTo>
                    <a:cubicBezTo>
                      <a:pt x="13746" y="18950"/>
                      <a:pt x="14349" y="17361"/>
                      <a:pt x="14908" y="15698"/>
                    </a:cubicBezTo>
                    <a:cubicBezTo>
                      <a:pt x="16130" y="15021"/>
                      <a:pt x="17057" y="13858"/>
                      <a:pt x="17425" y="12519"/>
                    </a:cubicBezTo>
                    <a:cubicBezTo>
                      <a:pt x="17535" y="12533"/>
                      <a:pt x="17646" y="12540"/>
                      <a:pt x="17756" y="12540"/>
                    </a:cubicBezTo>
                    <a:cubicBezTo>
                      <a:pt x="19052" y="12540"/>
                      <a:pt x="20293" y="11610"/>
                      <a:pt x="20971" y="10429"/>
                    </a:cubicBezTo>
                    <a:cubicBezTo>
                      <a:pt x="21648" y="9326"/>
                      <a:pt x="21957" y="7854"/>
                      <a:pt x="21339" y="6633"/>
                    </a:cubicBezTo>
                    <a:cubicBezTo>
                      <a:pt x="20939" y="5851"/>
                      <a:pt x="20019" y="5348"/>
                      <a:pt x="19158" y="5348"/>
                    </a:cubicBezTo>
                    <a:cubicBezTo>
                      <a:pt x="18722" y="5348"/>
                      <a:pt x="18301" y="5477"/>
                      <a:pt x="17969" y="5764"/>
                    </a:cubicBezTo>
                    <a:cubicBezTo>
                      <a:pt x="19073" y="3807"/>
                      <a:pt x="18028" y="923"/>
                      <a:pt x="15894" y="187"/>
                    </a:cubicBezTo>
                    <a:cubicBezTo>
                      <a:pt x="15524" y="60"/>
                      <a:pt x="15139" y="0"/>
                      <a:pt x="147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3"/>
              <p:cNvSpPr/>
              <p:nvPr/>
            </p:nvSpPr>
            <p:spPr>
              <a:xfrm>
                <a:off x="4821731" y="4076932"/>
                <a:ext cx="100947" cy="165862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5151" fill="none" extrusionOk="0">
                    <a:moveTo>
                      <a:pt x="3135" y="2884"/>
                    </a:moveTo>
                    <a:cubicBezTo>
                      <a:pt x="2944" y="3620"/>
                      <a:pt x="2767" y="4415"/>
                      <a:pt x="2576" y="5151"/>
                    </a:cubicBezTo>
                    <a:cubicBezTo>
                      <a:pt x="2458" y="5092"/>
                      <a:pt x="2325" y="5033"/>
                      <a:pt x="2208" y="4974"/>
                    </a:cubicBezTo>
                    <a:lnTo>
                      <a:pt x="0" y="0"/>
                    </a:ln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3"/>
              <p:cNvSpPr/>
              <p:nvPr/>
            </p:nvSpPr>
            <p:spPr>
              <a:xfrm>
                <a:off x="4960097" y="4181649"/>
                <a:ext cx="54998" cy="79148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2458" fill="none" extrusionOk="0">
                    <a:moveTo>
                      <a:pt x="1708" y="0"/>
                    </a:moveTo>
                    <a:cubicBezTo>
                      <a:pt x="1472" y="545"/>
                      <a:pt x="1222" y="1104"/>
                      <a:pt x="972" y="1649"/>
                    </a:cubicBezTo>
                    <a:cubicBezTo>
                      <a:pt x="854" y="1958"/>
                      <a:pt x="545" y="2458"/>
                      <a:pt x="236" y="2267"/>
                    </a:cubicBezTo>
                    <a:cubicBezTo>
                      <a:pt x="177" y="1531"/>
                      <a:pt x="59" y="795"/>
                      <a:pt x="0" y="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3"/>
              <p:cNvSpPr/>
              <p:nvPr/>
            </p:nvSpPr>
            <p:spPr>
              <a:xfrm>
                <a:off x="4796131" y="4088750"/>
                <a:ext cx="264459" cy="286258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8890" fill="none" extrusionOk="0">
                    <a:moveTo>
                      <a:pt x="1" y="1"/>
                    </a:moveTo>
                    <a:cubicBezTo>
                      <a:pt x="545" y="2032"/>
                      <a:pt x="427" y="4357"/>
                      <a:pt x="177" y="6564"/>
                    </a:cubicBezTo>
                    <a:cubicBezTo>
                      <a:pt x="118" y="7050"/>
                      <a:pt x="59" y="7477"/>
                      <a:pt x="251" y="7845"/>
                    </a:cubicBezTo>
                    <a:cubicBezTo>
                      <a:pt x="486" y="8522"/>
                      <a:pt x="1163" y="8654"/>
                      <a:pt x="1722" y="8654"/>
                    </a:cubicBezTo>
                    <a:cubicBezTo>
                      <a:pt x="2458" y="8713"/>
                      <a:pt x="3120" y="8772"/>
                      <a:pt x="3797" y="8831"/>
                    </a:cubicBezTo>
                    <a:cubicBezTo>
                      <a:pt x="4474" y="8890"/>
                      <a:pt x="5210" y="8890"/>
                      <a:pt x="5769" y="8345"/>
                    </a:cubicBezTo>
                    <a:cubicBezTo>
                      <a:pt x="6064" y="8036"/>
                      <a:pt x="6255" y="7609"/>
                      <a:pt x="6432" y="7183"/>
                    </a:cubicBezTo>
                    <a:cubicBezTo>
                      <a:pt x="7050" y="5637"/>
                      <a:pt x="7668" y="3989"/>
                      <a:pt x="8212" y="240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3"/>
              <p:cNvSpPr/>
              <p:nvPr/>
            </p:nvSpPr>
            <p:spPr>
              <a:xfrm>
                <a:off x="4580998" y="3642384"/>
                <a:ext cx="706565" cy="543085"/>
              </a:xfrm>
              <a:custGeom>
                <a:avLst/>
                <a:gdLst/>
                <a:ahLst/>
                <a:cxnLst/>
                <a:rect l="l" t="t" r="r" b="b"/>
                <a:pathLst>
                  <a:path w="21943" h="16866" fill="none" extrusionOk="0">
                    <a:moveTo>
                      <a:pt x="17410" y="13068"/>
                    </a:moveTo>
                    <a:cubicBezTo>
                      <a:pt x="18823" y="13245"/>
                      <a:pt x="20235" y="12274"/>
                      <a:pt x="20971" y="10979"/>
                    </a:cubicBezTo>
                    <a:cubicBezTo>
                      <a:pt x="21648" y="9875"/>
                      <a:pt x="21943" y="8344"/>
                      <a:pt x="21339" y="7182"/>
                    </a:cubicBezTo>
                    <a:cubicBezTo>
                      <a:pt x="20721" y="6019"/>
                      <a:pt x="18940" y="5460"/>
                      <a:pt x="17969" y="6328"/>
                    </a:cubicBezTo>
                    <a:cubicBezTo>
                      <a:pt x="19073" y="4356"/>
                      <a:pt x="18028" y="1472"/>
                      <a:pt x="15879" y="736"/>
                    </a:cubicBezTo>
                    <a:cubicBezTo>
                      <a:pt x="13731" y="0"/>
                      <a:pt x="11097" y="1545"/>
                      <a:pt x="10729" y="3753"/>
                    </a:cubicBezTo>
                    <a:cubicBezTo>
                      <a:pt x="9875" y="2943"/>
                      <a:pt x="8698" y="2281"/>
                      <a:pt x="7476" y="2340"/>
                    </a:cubicBezTo>
                    <a:cubicBezTo>
                      <a:pt x="6255" y="2399"/>
                      <a:pt x="5092" y="3311"/>
                      <a:pt x="4960" y="4489"/>
                    </a:cubicBezTo>
                    <a:cubicBezTo>
                      <a:pt x="3002" y="4606"/>
                      <a:pt x="1163" y="6019"/>
                      <a:pt x="545" y="7918"/>
                    </a:cubicBezTo>
                    <a:cubicBezTo>
                      <a:pt x="0" y="9757"/>
                      <a:pt x="736" y="11965"/>
                      <a:pt x="2325" y="13186"/>
                    </a:cubicBezTo>
                    <a:cubicBezTo>
                      <a:pt x="3915" y="14349"/>
                      <a:pt x="6255" y="14349"/>
                      <a:pt x="7844" y="13245"/>
                    </a:cubicBezTo>
                    <a:cubicBezTo>
                      <a:pt x="8462" y="15335"/>
                      <a:pt x="10537" y="16865"/>
                      <a:pt x="12686" y="16806"/>
                    </a:cubicBezTo>
                    <a:cubicBezTo>
                      <a:pt x="14834" y="16806"/>
                      <a:pt x="16865" y="15158"/>
                      <a:pt x="17410" y="13068"/>
                    </a:cubicBezTo>
                    <a:close/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3"/>
              <p:cNvSpPr/>
              <p:nvPr/>
            </p:nvSpPr>
            <p:spPr>
              <a:xfrm>
                <a:off x="4713214" y="3875517"/>
                <a:ext cx="155912" cy="13414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166" fill="none" extrusionOk="0">
                    <a:moveTo>
                      <a:pt x="1163" y="1"/>
                    </a:moveTo>
                    <a:cubicBezTo>
                      <a:pt x="486" y="310"/>
                      <a:pt x="0" y="1104"/>
                      <a:pt x="177" y="1840"/>
                    </a:cubicBezTo>
                    <a:cubicBezTo>
                      <a:pt x="368" y="2576"/>
                      <a:pt x="1354" y="3062"/>
                      <a:pt x="1957" y="2576"/>
                    </a:cubicBezTo>
                    <a:cubicBezTo>
                      <a:pt x="1840" y="3371"/>
                      <a:pt x="2576" y="4165"/>
                      <a:pt x="3370" y="4165"/>
                    </a:cubicBezTo>
                    <a:cubicBezTo>
                      <a:pt x="4165" y="4165"/>
                      <a:pt x="4842" y="3371"/>
                      <a:pt x="4783" y="2576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3"/>
              <p:cNvSpPr/>
              <p:nvPr/>
            </p:nvSpPr>
            <p:spPr>
              <a:xfrm>
                <a:off x="4906547" y="3887367"/>
                <a:ext cx="96697" cy="47431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1473" fill="none" extrusionOk="0">
                    <a:moveTo>
                      <a:pt x="0" y="0"/>
                    </a:moveTo>
                    <a:cubicBezTo>
                      <a:pt x="192" y="677"/>
                      <a:pt x="795" y="1354"/>
                      <a:pt x="1531" y="1413"/>
                    </a:cubicBezTo>
                    <a:cubicBezTo>
                      <a:pt x="2267" y="1472"/>
                      <a:pt x="3003" y="795"/>
                      <a:pt x="2944" y="59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3"/>
              <p:cNvSpPr/>
              <p:nvPr/>
            </p:nvSpPr>
            <p:spPr>
              <a:xfrm>
                <a:off x="5013164" y="3919117"/>
                <a:ext cx="146478" cy="112346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489" fill="none" extrusionOk="0">
                    <a:moveTo>
                      <a:pt x="1" y="2944"/>
                    </a:moveTo>
                    <a:cubicBezTo>
                      <a:pt x="427" y="3488"/>
                      <a:pt x="1355" y="3429"/>
                      <a:pt x="1840" y="3003"/>
                    </a:cubicBezTo>
                    <a:cubicBezTo>
                      <a:pt x="2399" y="2576"/>
                      <a:pt x="2576" y="1840"/>
                      <a:pt x="2458" y="1163"/>
                    </a:cubicBezTo>
                    <a:cubicBezTo>
                      <a:pt x="2885" y="1472"/>
                      <a:pt x="3444" y="1531"/>
                      <a:pt x="3871" y="1281"/>
                    </a:cubicBezTo>
                    <a:cubicBezTo>
                      <a:pt x="4298" y="1045"/>
                      <a:pt x="4548" y="486"/>
                      <a:pt x="4475" y="0"/>
                    </a:cubicBezTo>
                  </a:path>
                </a:pathLst>
              </a:custGeom>
              <a:noFill/>
              <a:ln w="6250" cap="rnd" cmpd="sng">
                <a:solidFill>
                  <a:srgbClr val="3C4C3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2" name="Google Shape;3292;p23"/>
            <p:cNvSpPr/>
            <p:nvPr/>
          </p:nvSpPr>
          <p:spPr>
            <a:xfrm flipH="1">
              <a:off x="6209115" y="4870937"/>
              <a:ext cx="148029" cy="147355"/>
            </a:xfrm>
            <a:custGeom>
              <a:avLst/>
              <a:gdLst/>
              <a:ahLst/>
              <a:cxnLst/>
              <a:rect l="l" t="t" r="r" b="b"/>
              <a:pathLst>
                <a:path w="5711" h="5685" extrusionOk="0">
                  <a:moveTo>
                    <a:pt x="2840" y="0"/>
                  </a:moveTo>
                  <a:cubicBezTo>
                    <a:pt x="2411" y="0"/>
                    <a:pt x="1981" y="107"/>
                    <a:pt x="1590" y="314"/>
                  </a:cubicBezTo>
                  <a:cubicBezTo>
                    <a:pt x="1104" y="564"/>
                    <a:pt x="736" y="990"/>
                    <a:pt x="486" y="1476"/>
                  </a:cubicBezTo>
                  <a:cubicBezTo>
                    <a:pt x="59" y="2212"/>
                    <a:pt x="0" y="3139"/>
                    <a:pt x="309" y="3934"/>
                  </a:cubicBezTo>
                  <a:cubicBezTo>
                    <a:pt x="677" y="4728"/>
                    <a:pt x="1354" y="5405"/>
                    <a:pt x="2149" y="5597"/>
                  </a:cubicBezTo>
                  <a:cubicBezTo>
                    <a:pt x="2392" y="5656"/>
                    <a:pt x="2653" y="5685"/>
                    <a:pt x="2914" y="5685"/>
                  </a:cubicBezTo>
                  <a:cubicBezTo>
                    <a:pt x="3175" y="5685"/>
                    <a:pt x="3437" y="5656"/>
                    <a:pt x="3679" y="5597"/>
                  </a:cubicBezTo>
                  <a:cubicBezTo>
                    <a:pt x="4901" y="5155"/>
                    <a:pt x="5710" y="3816"/>
                    <a:pt x="5578" y="2521"/>
                  </a:cubicBezTo>
                  <a:cubicBezTo>
                    <a:pt x="5460" y="1667"/>
                    <a:pt x="4975" y="814"/>
                    <a:pt x="4165" y="372"/>
                  </a:cubicBezTo>
                  <a:cubicBezTo>
                    <a:pt x="3755" y="122"/>
                    <a:pt x="3298" y="0"/>
                    <a:pt x="2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 flipH="1">
              <a:off x="6106127" y="4815724"/>
              <a:ext cx="127034" cy="128719"/>
            </a:xfrm>
            <a:custGeom>
              <a:avLst/>
              <a:gdLst/>
              <a:ahLst/>
              <a:cxnLst/>
              <a:rect l="l" t="t" r="r" b="b"/>
              <a:pathLst>
                <a:path w="4901" h="4966" extrusionOk="0">
                  <a:moveTo>
                    <a:pt x="2866" y="158"/>
                  </a:moveTo>
                  <a:cubicBezTo>
                    <a:pt x="2788" y="158"/>
                    <a:pt x="2711" y="164"/>
                    <a:pt x="2634" y="177"/>
                  </a:cubicBezTo>
                  <a:cubicBezTo>
                    <a:pt x="1663" y="295"/>
                    <a:pt x="1663" y="1"/>
                    <a:pt x="1163" y="854"/>
                  </a:cubicBezTo>
                  <a:cubicBezTo>
                    <a:pt x="486" y="1163"/>
                    <a:pt x="59" y="1840"/>
                    <a:pt x="0" y="2576"/>
                  </a:cubicBezTo>
                  <a:cubicBezTo>
                    <a:pt x="0" y="3312"/>
                    <a:pt x="309" y="3974"/>
                    <a:pt x="927" y="4416"/>
                  </a:cubicBezTo>
                  <a:cubicBezTo>
                    <a:pt x="1222" y="4592"/>
                    <a:pt x="1590" y="4710"/>
                    <a:pt x="1899" y="4842"/>
                  </a:cubicBezTo>
                  <a:cubicBezTo>
                    <a:pt x="2162" y="4915"/>
                    <a:pt x="2454" y="4965"/>
                    <a:pt x="2740" y="4965"/>
                  </a:cubicBezTo>
                  <a:cubicBezTo>
                    <a:pt x="2916" y="4965"/>
                    <a:pt x="3090" y="4946"/>
                    <a:pt x="3253" y="4901"/>
                  </a:cubicBezTo>
                  <a:cubicBezTo>
                    <a:pt x="4047" y="4710"/>
                    <a:pt x="4606" y="3915"/>
                    <a:pt x="4724" y="3062"/>
                  </a:cubicBezTo>
                  <a:cubicBezTo>
                    <a:pt x="4901" y="2385"/>
                    <a:pt x="4783" y="1649"/>
                    <a:pt x="4415" y="1031"/>
                  </a:cubicBezTo>
                  <a:cubicBezTo>
                    <a:pt x="4089" y="548"/>
                    <a:pt x="3473" y="158"/>
                    <a:pt x="2866" y="1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 flipH="1">
              <a:off x="6249164" y="4847400"/>
              <a:ext cx="146137" cy="152591"/>
            </a:xfrm>
            <a:custGeom>
              <a:avLst/>
              <a:gdLst/>
              <a:ahLst/>
              <a:cxnLst/>
              <a:rect l="l" t="t" r="r" b="b"/>
              <a:pathLst>
                <a:path w="5638" h="5887" fill="none" extrusionOk="0">
                  <a:moveTo>
                    <a:pt x="3621" y="5695"/>
                  </a:moveTo>
                  <a:cubicBezTo>
                    <a:pt x="4842" y="5327"/>
                    <a:pt x="5637" y="3988"/>
                    <a:pt x="5519" y="2693"/>
                  </a:cubicBezTo>
                  <a:cubicBezTo>
                    <a:pt x="5461" y="1840"/>
                    <a:pt x="4901" y="986"/>
                    <a:pt x="4107" y="486"/>
                  </a:cubicBezTo>
                  <a:cubicBezTo>
                    <a:pt x="3371" y="59"/>
                    <a:pt x="2326" y="0"/>
                    <a:pt x="1531" y="427"/>
                  </a:cubicBezTo>
                  <a:cubicBezTo>
                    <a:pt x="1104" y="736"/>
                    <a:pt x="678" y="1163"/>
                    <a:pt x="427" y="1648"/>
                  </a:cubicBezTo>
                  <a:cubicBezTo>
                    <a:pt x="60" y="2384"/>
                    <a:pt x="1" y="3311"/>
                    <a:pt x="310" y="4106"/>
                  </a:cubicBezTo>
                  <a:cubicBezTo>
                    <a:pt x="619" y="4901"/>
                    <a:pt x="1355" y="5519"/>
                    <a:pt x="2149" y="5769"/>
                  </a:cubicBezTo>
                  <a:cubicBezTo>
                    <a:pt x="2635" y="5887"/>
                    <a:pt x="3135" y="5887"/>
                    <a:pt x="3621" y="569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 flipH="1">
              <a:off x="6145787" y="4794753"/>
              <a:ext cx="127060" cy="132011"/>
            </a:xfrm>
            <a:custGeom>
              <a:avLst/>
              <a:gdLst/>
              <a:ahLst/>
              <a:cxnLst/>
              <a:rect l="l" t="t" r="r" b="b"/>
              <a:pathLst>
                <a:path w="4902" h="5093" fill="none" extrusionOk="0">
                  <a:moveTo>
                    <a:pt x="1163" y="927"/>
                  </a:moveTo>
                  <a:cubicBezTo>
                    <a:pt x="545" y="1236"/>
                    <a:pt x="118" y="1913"/>
                    <a:pt x="60" y="2649"/>
                  </a:cubicBezTo>
                  <a:cubicBezTo>
                    <a:pt x="1" y="3311"/>
                    <a:pt x="369" y="4047"/>
                    <a:pt x="987" y="4489"/>
                  </a:cubicBezTo>
                  <a:cubicBezTo>
                    <a:pt x="1281" y="4665"/>
                    <a:pt x="1590" y="4783"/>
                    <a:pt x="1958" y="4915"/>
                  </a:cubicBezTo>
                  <a:cubicBezTo>
                    <a:pt x="2385" y="4974"/>
                    <a:pt x="2826" y="5092"/>
                    <a:pt x="3253" y="4974"/>
                  </a:cubicBezTo>
                  <a:cubicBezTo>
                    <a:pt x="4107" y="4783"/>
                    <a:pt x="4592" y="3929"/>
                    <a:pt x="4784" y="3135"/>
                  </a:cubicBezTo>
                  <a:cubicBezTo>
                    <a:pt x="4901" y="2458"/>
                    <a:pt x="4842" y="1722"/>
                    <a:pt x="4475" y="1104"/>
                  </a:cubicBezTo>
                  <a:cubicBezTo>
                    <a:pt x="4048" y="559"/>
                    <a:pt x="3371" y="133"/>
                    <a:pt x="2635" y="250"/>
                  </a:cubicBezTo>
                  <a:cubicBezTo>
                    <a:pt x="1649" y="368"/>
                    <a:pt x="1649" y="0"/>
                    <a:pt x="1163" y="927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 flipH="1">
              <a:off x="5999932" y="5266424"/>
              <a:ext cx="313191" cy="345306"/>
            </a:xfrm>
            <a:custGeom>
              <a:avLst/>
              <a:gdLst/>
              <a:ahLst/>
              <a:cxnLst/>
              <a:rect l="l" t="t" r="r" b="b"/>
              <a:pathLst>
                <a:path w="12083" h="13322" extrusionOk="0">
                  <a:moveTo>
                    <a:pt x="10415" y="1"/>
                  </a:moveTo>
                  <a:cubicBezTo>
                    <a:pt x="9909" y="1"/>
                    <a:pt x="9353" y="288"/>
                    <a:pt x="8963" y="636"/>
                  </a:cubicBezTo>
                  <a:cubicBezTo>
                    <a:pt x="8404" y="1121"/>
                    <a:pt x="7918" y="1798"/>
                    <a:pt x="7182" y="1916"/>
                  </a:cubicBezTo>
                  <a:cubicBezTo>
                    <a:pt x="7012" y="1962"/>
                    <a:pt x="6835" y="1979"/>
                    <a:pt x="6656" y="1979"/>
                  </a:cubicBezTo>
                  <a:cubicBezTo>
                    <a:pt x="6188" y="1979"/>
                    <a:pt x="5701" y="1865"/>
                    <a:pt x="5258" y="1865"/>
                  </a:cubicBezTo>
                  <a:cubicBezTo>
                    <a:pt x="4950" y="1865"/>
                    <a:pt x="4662" y="1920"/>
                    <a:pt x="4415" y="2107"/>
                  </a:cubicBezTo>
                  <a:cubicBezTo>
                    <a:pt x="3680" y="2652"/>
                    <a:pt x="3871" y="3829"/>
                    <a:pt x="3312" y="4565"/>
                  </a:cubicBezTo>
                  <a:cubicBezTo>
                    <a:pt x="2649" y="5360"/>
                    <a:pt x="1178" y="5419"/>
                    <a:pt x="928" y="6405"/>
                  </a:cubicBezTo>
                  <a:cubicBezTo>
                    <a:pt x="810" y="7008"/>
                    <a:pt x="1178" y="7626"/>
                    <a:pt x="986" y="8171"/>
                  </a:cubicBezTo>
                  <a:cubicBezTo>
                    <a:pt x="869" y="8421"/>
                    <a:pt x="677" y="8612"/>
                    <a:pt x="501" y="8848"/>
                  </a:cubicBezTo>
                  <a:cubicBezTo>
                    <a:pt x="0" y="9642"/>
                    <a:pt x="133" y="10687"/>
                    <a:pt x="677" y="11423"/>
                  </a:cubicBezTo>
                  <a:cubicBezTo>
                    <a:pt x="1237" y="12159"/>
                    <a:pt x="2031" y="12659"/>
                    <a:pt x="2885" y="12953"/>
                  </a:cubicBezTo>
                  <a:cubicBezTo>
                    <a:pt x="3453" y="13169"/>
                    <a:pt x="4081" y="13322"/>
                    <a:pt x="4682" y="13322"/>
                  </a:cubicBezTo>
                  <a:cubicBezTo>
                    <a:pt x="5312" y="13322"/>
                    <a:pt x="5913" y="13155"/>
                    <a:pt x="6387" y="12718"/>
                  </a:cubicBezTo>
                  <a:cubicBezTo>
                    <a:pt x="6755" y="12350"/>
                    <a:pt x="6932" y="11850"/>
                    <a:pt x="7300" y="11482"/>
                  </a:cubicBezTo>
                  <a:cubicBezTo>
                    <a:pt x="7977" y="10628"/>
                    <a:pt x="9331" y="10084"/>
                    <a:pt x="9272" y="8980"/>
                  </a:cubicBezTo>
                  <a:cubicBezTo>
                    <a:pt x="9272" y="8612"/>
                    <a:pt x="9022" y="8171"/>
                    <a:pt x="9198" y="7803"/>
                  </a:cubicBezTo>
                  <a:cubicBezTo>
                    <a:pt x="9272" y="7626"/>
                    <a:pt x="9507" y="7435"/>
                    <a:pt x="9699" y="7317"/>
                  </a:cubicBezTo>
                  <a:cubicBezTo>
                    <a:pt x="10184" y="6949"/>
                    <a:pt x="10802" y="6640"/>
                    <a:pt x="11229" y="6213"/>
                  </a:cubicBezTo>
                  <a:cubicBezTo>
                    <a:pt x="11715" y="5787"/>
                    <a:pt x="12083" y="5168"/>
                    <a:pt x="12024" y="4565"/>
                  </a:cubicBezTo>
                  <a:cubicBezTo>
                    <a:pt x="12024" y="4065"/>
                    <a:pt x="11774" y="3638"/>
                    <a:pt x="11656" y="3152"/>
                  </a:cubicBezTo>
                  <a:cubicBezTo>
                    <a:pt x="11538" y="2652"/>
                    <a:pt x="11656" y="2107"/>
                    <a:pt x="11656" y="1548"/>
                  </a:cubicBezTo>
                  <a:cubicBezTo>
                    <a:pt x="11597" y="1063"/>
                    <a:pt x="11479" y="444"/>
                    <a:pt x="10979" y="150"/>
                  </a:cubicBezTo>
                  <a:cubicBezTo>
                    <a:pt x="10808" y="46"/>
                    <a:pt x="10615" y="1"/>
                    <a:pt x="10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 flipH="1">
              <a:off x="6031582" y="5222616"/>
              <a:ext cx="313217" cy="357437"/>
            </a:xfrm>
            <a:custGeom>
              <a:avLst/>
              <a:gdLst/>
              <a:ahLst/>
              <a:cxnLst/>
              <a:rect l="l" t="t" r="r" b="b"/>
              <a:pathLst>
                <a:path w="12084" h="13790" fill="none" extrusionOk="0">
                  <a:moveTo>
                    <a:pt x="3312" y="4783"/>
                  </a:moveTo>
                  <a:cubicBezTo>
                    <a:pt x="3871" y="4106"/>
                    <a:pt x="3680" y="2944"/>
                    <a:pt x="4416" y="2385"/>
                  </a:cubicBezTo>
                  <a:cubicBezTo>
                    <a:pt x="5152" y="1840"/>
                    <a:pt x="6255" y="2444"/>
                    <a:pt x="7183" y="2208"/>
                  </a:cubicBezTo>
                  <a:cubicBezTo>
                    <a:pt x="7918" y="2017"/>
                    <a:pt x="8404" y="1399"/>
                    <a:pt x="9022" y="913"/>
                  </a:cubicBezTo>
                  <a:cubicBezTo>
                    <a:pt x="9567" y="427"/>
                    <a:pt x="10361" y="1"/>
                    <a:pt x="11038" y="427"/>
                  </a:cubicBezTo>
                  <a:cubicBezTo>
                    <a:pt x="11465" y="736"/>
                    <a:pt x="11656" y="1281"/>
                    <a:pt x="11656" y="1840"/>
                  </a:cubicBezTo>
                  <a:cubicBezTo>
                    <a:pt x="11656" y="2385"/>
                    <a:pt x="11598" y="2870"/>
                    <a:pt x="11656" y="3430"/>
                  </a:cubicBezTo>
                  <a:cubicBezTo>
                    <a:pt x="11774" y="3915"/>
                    <a:pt x="12024" y="4342"/>
                    <a:pt x="12024" y="4783"/>
                  </a:cubicBezTo>
                  <a:cubicBezTo>
                    <a:pt x="12083" y="5446"/>
                    <a:pt x="11715" y="6005"/>
                    <a:pt x="11288" y="6491"/>
                  </a:cubicBezTo>
                  <a:cubicBezTo>
                    <a:pt x="10788" y="6917"/>
                    <a:pt x="10244" y="7226"/>
                    <a:pt x="9684" y="7594"/>
                  </a:cubicBezTo>
                  <a:cubicBezTo>
                    <a:pt x="9508" y="7727"/>
                    <a:pt x="9316" y="7844"/>
                    <a:pt x="9199" y="8095"/>
                  </a:cubicBezTo>
                  <a:cubicBezTo>
                    <a:pt x="9081" y="8463"/>
                    <a:pt x="9258" y="8889"/>
                    <a:pt x="9258" y="9257"/>
                  </a:cubicBezTo>
                  <a:cubicBezTo>
                    <a:pt x="9316" y="10361"/>
                    <a:pt x="8036" y="10905"/>
                    <a:pt x="7300" y="11700"/>
                  </a:cubicBezTo>
                  <a:cubicBezTo>
                    <a:pt x="6991" y="12142"/>
                    <a:pt x="6741" y="12627"/>
                    <a:pt x="6373" y="12995"/>
                  </a:cubicBezTo>
                  <a:cubicBezTo>
                    <a:pt x="5520" y="13790"/>
                    <a:pt x="4048" y="13672"/>
                    <a:pt x="2944" y="13245"/>
                  </a:cubicBezTo>
                  <a:cubicBezTo>
                    <a:pt x="2091" y="12936"/>
                    <a:pt x="1222" y="12436"/>
                    <a:pt x="678" y="11700"/>
                  </a:cubicBezTo>
                  <a:cubicBezTo>
                    <a:pt x="192" y="10964"/>
                    <a:pt x="1" y="9861"/>
                    <a:pt x="560" y="9125"/>
                  </a:cubicBezTo>
                  <a:cubicBezTo>
                    <a:pt x="678" y="8889"/>
                    <a:pt x="854" y="8698"/>
                    <a:pt x="987" y="8389"/>
                  </a:cubicBezTo>
                  <a:cubicBezTo>
                    <a:pt x="1164" y="7844"/>
                    <a:pt x="796" y="7226"/>
                    <a:pt x="987" y="6682"/>
                  </a:cubicBezTo>
                  <a:cubicBezTo>
                    <a:pt x="1222" y="5696"/>
                    <a:pt x="2694" y="5637"/>
                    <a:pt x="3312" y="478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 flipH="1">
              <a:off x="6091868" y="5281355"/>
              <a:ext cx="195696" cy="287660"/>
            </a:xfrm>
            <a:custGeom>
              <a:avLst/>
              <a:gdLst/>
              <a:ahLst/>
              <a:cxnLst/>
              <a:rect l="l" t="t" r="r" b="b"/>
              <a:pathLst>
                <a:path w="7550" h="11098" fill="none" extrusionOk="0">
                  <a:moveTo>
                    <a:pt x="7550" y="1"/>
                  </a:moveTo>
                  <a:cubicBezTo>
                    <a:pt x="5887" y="1531"/>
                    <a:pt x="4165" y="3121"/>
                    <a:pt x="2826" y="4901"/>
                  </a:cubicBezTo>
                  <a:cubicBezTo>
                    <a:pt x="1413" y="6741"/>
                    <a:pt x="309" y="8831"/>
                    <a:pt x="0" y="11097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 flipH="1">
              <a:off x="3925449" y="4768106"/>
              <a:ext cx="79730" cy="73846"/>
            </a:xfrm>
            <a:custGeom>
              <a:avLst/>
              <a:gdLst/>
              <a:ahLst/>
              <a:cxnLst/>
              <a:rect l="l" t="t" r="r" b="b"/>
              <a:pathLst>
                <a:path w="3076" h="2849" extrusionOk="0">
                  <a:moveTo>
                    <a:pt x="1449" y="1"/>
                  </a:moveTo>
                  <a:cubicBezTo>
                    <a:pt x="1179" y="1"/>
                    <a:pt x="910" y="59"/>
                    <a:pt x="677" y="169"/>
                  </a:cubicBezTo>
                  <a:cubicBezTo>
                    <a:pt x="559" y="302"/>
                    <a:pt x="442" y="361"/>
                    <a:pt x="368" y="478"/>
                  </a:cubicBezTo>
                  <a:cubicBezTo>
                    <a:pt x="0" y="905"/>
                    <a:pt x="133" y="1523"/>
                    <a:pt x="250" y="2082"/>
                  </a:cubicBezTo>
                  <a:cubicBezTo>
                    <a:pt x="309" y="2200"/>
                    <a:pt x="368" y="2377"/>
                    <a:pt x="501" y="2509"/>
                  </a:cubicBezTo>
                  <a:cubicBezTo>
                    <a:pt x="618" y="2627"/>
                    <a:pt x="868" y="2686"/>
                    <a:pt x="1045" y="2745"/>
                  </a:cubicBezTo>
                  <a:cubicBezTo>
                    <a:pt x="1300" y="2789"/>
                    <a:pt x="1582" y="2848"/>
                    <a:pt x="1846" y="2848"/>
                  </a:cubicBezTo>
                  <a:cubicBezTo>
                    <a:pt x="2023" y="2848"/>
                    <a:pt x="2192" y="2821"/>
                    <a:pt x="2340" y="2745"/>
                  </a:cubicBezTo>
                  <a:cubicBezTo>
                    <a:pt x="2708" y="2568"/>
                    <a:pt x="2943" y="2141"/>
                    <a:pt x="3017" y="1773"/>
                  </a:cubicBezTo>
                  <a:cubicBezTo>
                    <a:pt x="3076" y="1155"/>
                    <a:pt x="2826" y="537"/>
                    <a:pt x="2340" y="243"/>
                  </a:cubicBezTo>
                  <a:cubicBezTo>
                    <a:pt x="2073" y="78"/>
                    <a:pt x="1760" y="1"/>
                    <a:pt x="144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 flipH="1">
              <a:off x="3776269" y="5285061"/>
              <a:ext cx="79367" cy="73976"/>
            </a:xfrm>
            <a:custGeom>
              <a:avLst/>
              <a:gdLst/>
              <a:ahLst/>
              <a:cxnLst/>
              <a:rect l="l" t="t" r="r" b="b"/>
              <a:pathLst>
                <a:path w="3062" h="2854" extrusionOk="0">
                  <a:moveTo>
                    <a:pt x="1463" y="1"/>
                  </a:moveTo>
                  <a:cubicBezTo>
                    <a:pt x="1185" y="1"/>
                    <a:pt x="909" y="78"/>
                    <a:pt x="677" y="226"/>
                  </a:cubicBezTo>
                  <a:cubicBezTo>
                    <a:pt x="559" y="285"/>
                    <a:pt x="427" y="344"/>
                    <a:pt x="309" y="461"/>
                  </a:cubicBezTo>
                  <a:cubicBezTo>
                    <a:pt x="0" y="903"/>
                    <a:pt x="59" y="1565"/>
                    <a:pt x="250" y="2065"/>
                  </a:cubicBezTo>
                  <a:cubicBezTo>
                    <a:pt x="309" y="2242"/>
                    <a:pt x="368" y="2374"/>
                    <a:pt x="427" y="2492"/>
                  </a:cubicBezTo>
                  <a:cubicBezTo>
                    <a:pt x="618" y="2610"/>
                    <a:pt x="854" y="2669"/>
                    <a:pt x="1045" y="2742"/>
                  </a:cubicBezTo>
                  <a:cubicBezTo>
                    <a:pt x="1279" y="2807"/>
                    <a:pt x="1531" y="2854"/>
                    <a:pt x="1771" y="2854"/>
                  </a:cubicBezTo>
                  <a:cubicBezTo>
                    <a:pt x="1969" y="2854"/>
                    <a:pt x="2159" y="2822"/>
                    <a:pt x="2325" y="2742"/>
                  </a:cubicBezTo>
                  <a:cubicBezTo>
                    <a:pt x="2693" y="2551"/>
                    <a:pt x="2943" y="2183"/>
                    <a:pt x="3002" y="1756"/>
                  </a:cubicBezTo>
                  <a:cubicBezTo>
                    <a:pt x="3061" y="1197"/>
                    <a:pt x="2767" y="594"/>
                    <a:pt x="2325" y="285"/>
                  </a:cubicBezTo>
                  <a:cubicBezTo>
                    <a:pt x="2072" y="93"/>
                    <a:pt x="1766" y="1"/>
                    <a:pt x="1463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 flipH="1">
              <a:off x="5802681" y="5036473"/>
              <a:ext cx="140020" cy="125505"/>
            </a:xfrm>
            <a:custGeom>
              <a:avLst/>
              <a:gdLst/>
              <a:ahLst/>
              <a:cxnLst/>
              <a:rect l="l" t="t" r="r" b="b"/>
              <a:pathLst>
                <a:path w="5402" h="4842" extrusionOk="0">
                  <a:moveTo>
                    <a:pt x="2798" y="1"/>
                  </a:moveTo>
                  <a:cubicBezTo>
                    <a:pt x="2158" y="1"/>
                    <a:pt x="1524" y="216"/>
                    <a:pt x="1045" y="618"/>
                  </a:cubicBezTo>
                  <a:cubicBezTo>
                    <a:pt x="368" y="1104"/>
                    <a:pt x="0" y="1957"/>
                    <a:pt x="0" y="2767"/>
                  </a:cubicBezTo>
                  <a:cubicBezTo>
                    <a:pt x="0" y="3002"/>
                    <a:pt x="59" y="3252"/>
                    <a:pt x="133" y="3502"/>
                  </a:cubicBezTo>
                  <a:cubicBezTo>
                    <a:pt x="250" y="3738"/>
                    <a:pt x="500" y="3929"/>
                    <a:pt x="677" y="4106"/>
                  </a:cubicBezTo>
                  <a:cubicBezTo>
                    <a:pt x="1354" y="4606"/>
                    <a:pt x="2149" y="4842"/>
                    <a:pt x="3002" y="4842"/>
                  </a:cubicBezTo>
                  <a:cubicBezTo>
                    <a:pt x="3252" y="4842"/>
                    <a:pt x="3503" y="4783"/>
                    <a:pt x="3738" y="4724"/>
                  </a:cubicBezTo>
                  <a:cubicBezTo>
                    <a:pt x="4665" y="4415"/>
                    <a:pt x="5342" y="3502"/>
                    <a:pt x="5342" y="2516"/>
                  </a:cubicBezTo>
                  <a:cubicBezTo>
                    <a:pt x="5401" y="1530"/>
                    <a:pt x="4724" y="559"/>
                    <a:pt x="3812" y="191"/>
                  </a:cubicBezTo>
                  <a:cubicBezTo>
                    <a:pt x="3488" y="63"/>
                    <a:pt x="3142" y="1"/>
                    <a:pt x="2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 flipH="1">
              <a:off x="5829770" y="5001375"/>
              <a:ext cx="138128" cy="131985"/>
            </a:xfrm>
            <a:custGeom>
              <a:avLst/>
              <a:gdLst/>
              <a:ahLst/>
              <a:cxnLst/>
              <a:rect l="l" t="t" r="r" b="b"/>
              <a:pathLst>
                <a:path w="5329" h="5092" fill="none" extrusionOk="0">
                  <a:moveTo>
                    <a:pt x="1031" y="809"/>
                  </a:moveTo>
                  <a:cubicBezTo>
                    <a:pt x="369" y="1354"/>
                    <a:pt x="1" y="2149"/>
                    <a:pt x="1" y="3017"/>
                  </a:cubicBezTo>
                  <a:cubicBezTo>
                    <a:pt x="1" y="3252"/>
                    <a:pt x="1" y="3503"/>
                    <a:pt x="119" y="3679"/>
                  </a:cubicBezTo>
                  <a:cubicBezTo>
                    <a:pt x="236" y="3929"/>
                    <a:pt x="428" y="4180"/>
                    <a:pt x="663" y="4297"/>
                  </a:cubicBezTo>
                  <a:cubicBezTo>
                    <a:pt x="1340" y="4783"/>
                    <a:pt x="2135" y="5092"/>
                    <a:pt x="2944" y="5033"/>
                  </a:cubicBezTo>
                  <a:cubicBezTo>
                    <a:pt x="3180" y="5033"/>
                    <a:pt x="3430" y="5033"/>
                    <a:pt x="3680" y="4915"/>
                  </a:cubicBezTo>
                  <a:cubicBezTo>
                    <a:pt x="4651" y="4665"/>
                    <a:pt x="5328" y="3679"/>
                    <a:pt x="5328" y="2708"/>
                  </a:cubicBezTo>
                  <a:cubicBezTo>
                    <a:pt x="5328" y="1722"/>
                    <a:pt x="4710" y="809"/>
                    <a:pt x="3798" y="368"/>
                  </a:cubicBezTo>
                  <a:cubicBezTo>
                    <a:pt x="2871" y="0"/>
                    <a:pt x="1767" y="191"/>
                    <a:pt x="1031" y="80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 flipH="1">
              <a:off x="7552919" y="5349658"/>
              <a:ext cx="138102" cy="132011"/>
            </a:xfrm>
            <a:custGeom>
              <a:avLst/>
              <a:gdLst/>
              <a:ahLst/>
              <a:cxnLst/>
              <a:rect l="l" t="t" r="r" b="b"/>
              <a:pathLst>
                <a:path w="5328" h="5093" fill="none" extrusionOk="0">
                  <a:moveTo>
                    <a:pt x="986" y="795"/>
                  </a:moveTo>
                  <a:cubicBezTo>
                    <a:pt x="368" y="1354"/>
                    <a:pt x="0" y="2208"/>
                    <a:pt x="0" y="3002"/>
                  </a:cubicBezTo>
                  <a:cubicBezTo>
                    <a:pt x="0" y="3252"/>
                    <a:pt x="0" y="3488"/>
                    <a:pt x="118" y="3679"/>
                  </a:cubicBezTo>
                  <a:cubicBezTo>
                    <a:pt x="251" y="3988"/>
                    <a:pt x="427" y="4165"/>
                    <a:pt x="677" y="4297"/>
                  </a:cubicBezTo>
                  <a:cubicBezTo>
                    <a:pt x="1281" y="4842"/>
                    <a:pt x="2149" y="5092"/>
                    <a:pt x="2944" y="5033"/>
                  </a:cubicBezTo>
                  <a:cubicBezTo>
                    <a:pt x="3194" y="5033"/>
                    <a:pt x="3429" y="5033"/>
                    <a:pt x="3680" y="4960"/>
                  </a:cubicBezTo>
                  <a:cubicBezTo>
                    <a:pt x="4592" y="4665"/>
                    <a:pt x="5328" y="3738"/>
                    <a:pt x="5328" y="2693"/>
                  </a:cubicBezTo>
                  <a:cubicBezTo>
                    <a:pt x="5328" y="1722"/>
                    <a:pt x="4724" y="795"/>
                    <a:pt x="3797" y="427"/>
                  </a:cubicBezTo>
                  <a:cubicBezTo>
                    <a:pt x="2885" y="0"/>
                    <a:pt x="1781" y="177"/>
                    <a:pt x="986" y="79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23"/>
          <p:cNvSpPr/>
          <p:nvPr/>
        </p:nvSpPr>
        <p:spPr>
          <a:xfrm>
            <a:off x="-137529" y="1915911"/>
            <a:ext cx="216943" cy="244374"/>
          </a:xfrm>
          <a:custGeom>
            <a:avLst/>
            <a:gdLst/>
            <a:ahLst/>
            <a:cxnLst/>
            <a:rect l="l" t="t" r="r" b="b"/>
            <a:pathLst>
              <a:path w="3290" h="3706" fill="none" extrusionOk="0">
                <a:moveTo>
                  <a:pt x="2394" y="1169"/>
                </a:moveTo>
                <a:cubicBezTo>
                  <a:pt x="2215" y="1197"/>
                  <a:pt x="2301" y="932"/>
                  <a:pt x="2301" y="932"/>
                </a:cubicBezTo>
                <a:cubicBezTo>
                  <a:pt x="2301" y="932"/>
                  <a:pt x="2509" y="1"/>
                  <a:pt x="1943" y="65"/>
                </a:cubicBezTo>
                <a:cubicBezTo>
                  <a:pt x="1943" y="65"/>
                  <a:pt x="1018" y="273"/>
                  <a:pt x="509" y="990"/>
                </a:cubicBezTo>
                <a:cubicBezTo>
                  <a:pt x="1" y="1706"/>
                  <a:pt x="961" y="1706"/>
                  <a:pt x="961" y="1706"/>
                </a:cubicBezTo>
                <a:cubicBezTo>
                  <a:pt x="961" y="1706"/>
                  <a:pt x="1018" y="1678"/>
                  <a:pt x="1047" y="1857"/>
                </a:cubicBezTo>
                <a:cubicBezTo>
                  <a:pt x="1076" y="2036"/>
                  <a:pt x="896" y="2007"/>
                  <a:pt x="896" y="2007"/>
                </a:cubicBezTo>
                <a:cubicBezTo>
                  <a:pt x="273" y="2151"/>
                  <a:pt x="868" y="2867"/>
                  <a:pt x="868" y="2867"/>
                </a:cubicBezTo>
                <a:cubicBezTo>
                  <a:pt x="1706" y="3706"/>
                  <a:pt x="1914" y="2753"/>
                  <a:pt x="2036" y="2573"/>
                </a:cubicBezTo>
                <a:cubicBezTo>
                  <a:pt x="2150" y="2423"/>
                  <a:pt x="2423" y="2839"/>
                  <a:pt x="2752" y="2631"/>
                </a:cubicBezTo>
                <a:cubicBezTo>
                  <a:pt x="3082" y="2452"/>
                  <a:pt x="3290" y="2093"/>
                  <a:pt x="3111" y="1377"/>
                </a:cubicBezTo>
                <a:cubicBezTo>
                  <a:pt x="2932" y="660"/>
                  <a:pt x="2573" y="1111"/>
                  <a:pt x="2394" y="1169"/>
                </a:cubicBezTo>
                <a:close/>
                <a:moveTo>
                  <a:pt x="2781" y="1470"/>
                </a:moveTo>
                <a:cubicBezTo>
                  <a:pt x="2960" y="2122"/>
                  <a:pt x="2724" y="2272"/>
                  <a:pt x="2573" y="2366"/>
                </a:cubicBezTo>
                <a:cubicBezTo>
                  <a:pt x="2573" y="2366"/>
                  <a:pt x="2509" y="2366"/>
                  <a:pt x="2423" y="2301"/>
                </a:cubicBezTo>
                <a:cubicBezTo>
                  <a:pt x="2272" y="2244"/>
                  <a:pt x="2093" y="2151"/>
                  <a:pt x="1885" y="2272"/>
                </a:cubicBezTo>
                <a:cubicBezTo>
                  <a:pt x="1828" y="2301"/>
                  <a:pt x="1792" y="2366"/>
                  <a:pt x="1763" y="2394"/>
                </a:cubicBezTo>
                <a:cubicBezTo>
                  <a:pt x="1706" y="2452"/>
                  <a:pt x="1706" y="2509"/>
                  <a:pt x="1677" y="2573"/>
                </a:cubicBezTo>
                <a:cubicBezTo>
                  <a:pt x="1613" y="2659"/>
                  <a:pt x="1556" y="2839"/>
                  <a:pt x="1470" y="2867"/>
                </a:cubicBezTo>
                <a:cubicBezTo>
                  <a:pt x="1434" y="2903"/>
                  <a:pt x="1319" y="2839"/>
                  <a:pt x="1111" y="2659"/>
                </a:cubicBezTo>
                <a:cubicBezTo>
                  <a:pt x="1018" y="2545"/>
                  <a:pt x="961" y="2423"/>
                  <a:pt x="932" y="2330"/>
                </a:cubicBezTo>
                <a:cubicBezTo>
                  <a:pt x="990" y="2330"/>
                  <a:pt x="1076" y="2301"/>
                  <a:pt x="1169" y="2272"/>
                </a:cubicBezTo>
                <a:lnTo>
                  <a:pt x="1169" y="2272"/>
                </a:lnTo>
                <a:cubicBezTo>
                  <a:pt x="1348" y="2151"/>
                  <a:pt x="1405" y="2007"/>
                  <a:pt x="1376" y="1792"/>
                </a:cubicBezTo>
                <a:cubicBezTo>
                  <a:pt x="1319" y="1498"/>
                  <a:pt x="1111" y="1377"/>
                  <a:pt x="932" y="1377"/>
                </a:cubicBezTo>
                <a:cubicBezTo>
                  <a:pt x="868" y="1377"/>
                  <a:pt x="753" y="1348"/>
                  <a:pt x="689" y="1319"/>
                </a:cubicBezTo>
                <a:cubicBezTo>
                  <a:pt x="717" y="1291"/>
                  <a:pt x="717" y="1255"/>
                  <a:pt x="782" y="1197"/>
                </a:cubicBezTo>
                <a:cubicBezTo>
                  <a:pt x="932" y="990"/>
                  <a:pt x="1111" y="810"/>
                  <a:pt x="1348" y="660"/>
                </a:cubicBezTo>
                <a:cubicBezTo>
                  <a:pt x="1649" y="481"/>
                  <a:pt x="1914" y="424"/>
                  <a:pt x="1971" y="395"/>
                </a:cubicBezTo>
                <a:lnTo>
                  <a:pt x="1971" y="395"/>
                </a:lnTo>
                <a:cubicBezTo>
                  <a:pt x="2036" y="452"/>
                  <a:pt x="2007" y="660"/>
                  <a:pt x="1971" y="839"/>
                </a:cubicBezTo>
                <a:cubicBezTo>
                  <a:pt x="1943" y="932"/>
                  <a:pt x="1914" y="1197"/>
                  <a:pt x="2064" y="1348"/>
                </a:cubicBezTo>
                <a:cubicBezTo>
                  <a:pt x="2150" y="1470"/>
                  <a:pt x="2301" y="1527"/>
                  <a:pt x="2451" y="1470"/>
                </a:cubicBezTo>
                <a:cubicBezTo>
                  <a:pt x="2545" y="1470"/>
                  <a:pt x="2602" y="1434"/>
                  <a:pt x="2659" y="1377"/>
                </a:cubicBezTo>
                <a:cubicBezTo>
                  <a:pt x="2688" y="1377"/>
                  <a:pt x="2688" y="1377"/>
                  <a:pt x="2724" y="1348"/>
                </a:cubicBezTo>
                <a:lnTo>
                  <a:pt x="2752" y="1348"/>
                </a:lnTo>
                <a:cubicBezTo>
                  <a:pt x="2781" y="1348"/>
                  <a:pt x="2781" y="1405"/>
                  <a:pt x="2781" y="1470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23"/>
          <p:cNvSpPr/>
          <p:nvPr/>
        </p:nvSpPr>
        <p:spPr>
          <a:xfrm>
            <a:off x="-121440" y="1766623"/>
            <a:ext cx="724483" cy="1269807"/>
          </a:xfrm>
          <a:custGeom>
            <a:avLst/>
            <a:gdLst/>
            <a:ahLst/>
            <a:cxnLst/>
            <a:rect l="l" t="t" r="r" b="b"/>
            <a:pathLst>
              <a:path w="10987" h="19257" extrusionOk="0">
                <a:moveTo>
                  <a:pt x="6092" y="5461"/>
                </a:moveTo>
                <a:lnTo>
                  <a:pt x="6016" y="5660"/>
                </a:lnTo>
                <a:lnTo>
                  <a:pt x="6016" y="5660"/>
                </a:lnTo>
                <a:cubicBezTo>
                  <a:pt x="6043" y="5596"/>
                  <a:pt x="6074" y="5535"/>
                  <a:pt x="6092" y="5461"/>
                </a:cubicBezTo>
                <a:close/>
                <a:moveTo>
                  <a:pt x="6016" y="5660"/>
                </a:moveTo>
                <a:lnTo>
                  <a:pt x="6016" y="5660"/>
                </a:lnTo>
                <a:cubicBezTo>
                  <a:pt x="6010" y="5672"/>
                  <a:pt x="6005" y="5685"/>
                  <a:pt x="5999" y="5698"/>
                </a:cubicBezTo>
                <a:lnTo>
                  <a:pt x="5999" y="5698"/>
                </a:lnTo>
                <a:cubicBezTo>
                  <a:pt x="5999" y="5700"/>
                  <a:pt x="5999" y="5702"/>
                  <a:pt x="5998" y="5705"/>
                </a:cubicBezTo>
                <a:lnTo>
                  <a:pt x="6016" y="5660"/>
                </a:lnTo>
                <a:close/>
                <a:moveTo>
                  <a:pt x="8356" y="0"/>
                </a:moveTo>
                <a:cubicBezTo>
                  <a:pt x="7432" y="1849"/>
                  <a:pt x="6715" y="3970"/>
                  <a:pt x="5970" y="5912"/>
                </a:cubicBezTo>
                <a:lnTo>
                  <a:pt x="5970" y="5791"/>
                </a:lnTo>
                <a:cubicBezTo>
                  <a:pt x="5977" y="5758"/>
                  <a:pt x="5988" y="5727"/>
                  <a:pt x="5999" y="5698"/>
                </a:cubicBezTo>
                <a:lnTo>
                  <a:pt x="5999" y="5698"/>
                </a:lnTo>
                <a:cubicBezTo>
                  <a:pt x="6207" y="4353"/>
                  <a:pt x="6328" y="2865"/>
                  <a:pt x="6450" y="1462"/>
                </a:cubicBezTo>
                <a:lnTo>
                  <a:pt x="6450" y="1462"/>
                </a:lnTo>
                <a:cubicBezTo>
                  <a:pt x="5848" y="1519"/>
                  <a:pt x="5282" y="1641"/>
                  <a:pt x="4716" y="1820"/>
                </a:cubicBezTo>
                <a:cubicBezTo>
                  <a:pt x="4866" y="3791"/>
                  <a:pt x="4952" y="5733"/>
                  <a:pt x="5045" y="7704"/>
                </a:cubicBezTo>
                <a:lnTo>
                  <a:pt x="5884" y="8062"/>
                </a:lnTo>
                <a:lnTo>
                  <a:pt x="6328" y="8270"/>
                </a:lnTo>
                <a:cubicBezTo>
                  <a:pt x="7432" y="6894"/>
                  <a:pt x="9044" y="5912"/>
                  <a:pt x="10778" y="5640"/>
                </a:cubicBezTo>
                <a:cubicBezTo>
                  <a:pt x="10986" y="5224"/>
                  <a:pt x="10778" y="4744"/>
                  <a:pt x="10599" y="4329"/>
                </a:cubicBezTo>
                <a:cubicBezTo>
                  <a:pt x="10571" y="4271"/>
                  <a:pt x="10506" y="4178"/>
                  <a:pt x="10449" y="4149"/>
                </a:cubicBezTo>
                <a:cubicBezTo>
                  <a:pt x="10426" y="4142"/>
                  <a:pt x="10402" y="4138"/>
                  <a:pt x="10378" y="4138"/>
                </a:cubicBezTo>
                <a:cubicBezTo>
                  <a:pt x="10313" y="4138"/>
                  <a:pt x="10247" y="4165"/>
                  <a:pt x="10184" y="4207"/>
                </a:cubicBezTo>
                <a:cubicBezTo>
                  <a:pt x="8929" y="4866"/>
                  <a:pt x="7969" y="5490"/>
                  <a:pt x="6837" y="6328"/>
                </a:cubicBezTo>
                <a:lnTo>
                  <a:pt x="7102" y="5791"/>
                </a:lnTo>
                <a:cubicBezTo>
                  <a:pt x="7969" y="4028"/>
                  <a:pt x="8686" y="2659"/>
                  <a:pt x="9524" y="688"/>
                </a:cubicBezTo>
                <a:cubicBezTo>
                  <a:pt x="9195" y="387"/>
                  <a:pt x="8779" y="151"/>
                  <a:pt x="8356" y="0"/>
                </a:cubicBezTo>
                <a:close/>
                <a:moveTo>
                  <a:pt x="4837" y="7582"/>
                </a:moveTo>
                <a:cubicBezTo>
                  <a:pt x="3433" y="10986"/>
                  <a:pt x="1878" y="14304"/>
                  <a:pt x="237" y="17558"/>
                </a:cubicBezTo>
                <a:cubicBezTo>
                  <a:pt x="115" y="17765"/>
                  <a:pt x="0" y="17973"/>
                  <a:pt x="0" y="18210"/>
                </a:cubicBezTo>
                <a:cubicBezTo>
                  <a:pt x="0" y="18604"/>
                  <a:pt x="330" y="18962"/>
                  <a:pt x="688" y="19106"/>
                </a:cubicBezTo>
                <a:cubicBezTo>
                  <a:pt x="1075" y="19256"/>
                  <a:pt x="1491" y="19256"/>
                  <a:pt x="1878" y="19256"/>
                </a:cubicBezTo>
                <a:cubicBezTo>
                  <a:pt x="2028" y="19256"/>
                  <a:pt x="2179" y="19256"/>
                  <a:pt x="2301" y="19170"/>
                </a:cubicBezTo>
                <a:cubicBezTo>
                  <a:pt x="2358" y="19077"/>
                  <a:pt x="2387" y="18926"/>
                  <a:pt x="2415" y="18812"/>
                </a:cubicBezTo>
                <a:cubicBezTo>
                  <a:pt x="2659" y="16748"/>
                  <a:pt x="3519" y="14806"/>
                  <a:pt x="4386" y="12928"/>
                </a:cubicBezTo>
                <a:cubicBezTo>
                  <a:pt x="5074" y="11373"/>
                  <a:pt x="5762" y="9854"/>
                  <a:pt x="6479" y="8327"/>
                </a:cubicBezTo>
                <a:cubicBezTo>
                  <a:pt x="6421" y="8299"/>
                  <a:pt x="6385" y="8299"/>
                  <a:pt x="6328" y="8270"/>
                </a:cubicBezTo>
                <a:cubicBezTo>
                  <a:pt x="6178" y="8213"/>
                  <a:pt x="5998" y="8148"/>
                  <a:pt x="5848" y="8091"/>
                </a:cubicBezTo>
                <a:cubicBezTo>
                  <a:pt x="5490" y="7969"/>
                  <a:pt x="5167" y="7790"/>
                  <a:pt x="4837" y="7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23"/>
          <p:cNvSpPr/>
          <p:nvPr/>
        </p:nvSpPr>
        <p:spPr>
          <a:xfrm>
            <a:off x="162102" y="1733059"/>
            <a:ext cx="413510" cy="545390"/>
          </a:xfrm>
          <a:custGeom>
            <a:avLst/>
            <a:gdLst/>
            <a:ahLst/>
            <a:cxnLst/>
            <a:rect l="l" t="t" r="r" b="b"/>
            <a:pathLst>
              <a:path w="6271" h="8271" fill="none" extrusionOk="0">
                <a:moveTo>
                  <a:pt x="1641" y="8270"/>
                </a:moveTo>
                <a:cubicBezTo>
                  <a:pt x="2716" y="6866"/>
                  <a:pt x="4328" y="5913"/>
                  <a:pt x="6091" y="5640"/>
                </a:cubicBezTo>
                <a:cubicBezTo>
                  <a:pt x="6271" y="5225"/>
                  <a:pt x="6091" y="4744"/>
                  <a:pt x="5884" y="4329"/>
                </a:cubicBezTo>
                <a:cubicBezTo>
                  <a:pt x="5848" y="4271"/>
                  <a:pt x="5819" y="4178"/>
                  <a:pt x="5762" y="4150"/>
                </a:cubicBezTo>
                <a:cubicBezTo>
                  <a:pt x="5669" y="4121"/>
                  <a:pt x="5554" y="4150"/>
                  <a:pt x="5461" y="4207"/>
                </a:cubicBezTo>
                <a:cubicBezTo>
                  <a:pt x="4207" y="4866"/>
                  <a:pt x="3282" y="5497"/>
                  <a:pt x="2121" y="6328"/>
                </a:cubicBezTo>
                <a:cubicBezTo>
                  <a:pt x="3103" y="4300"/>
                  <a:pt x="3913" y="2867"/>
                  <a:pt x="4809" y="688"/>
                </a:cubicBezTo>
                <a:cubicBezTo>
                  <a:pt x="4479" y="387"/>
                  <a:pt x="4092" y="151"/>
                  <a:pt x="3669" y="0"/>
                </a:cubicBezTo>
                <a:cubicBezTo>
                  <a:pt x="2745" y="1849"/>
                  <a:pt x="1999" y="3970"/>
                  <a:pt x="1254" y="5913"/>
                </a:cubicBezTo>
                <a:cubicBezTo>
                  <a:pt x="1519" y="4508"/>
                  <a:pt x="1612" y="2924"/>
                  <a:pt x="1727" y="1462"/>
                </a:cubicBezTo>
                <a:cubicBezTo>
                  <a:pt x="1132" y="1520"/>
                  <a:pt x="566" y="1641"/>
                  <a:pt x="0" y="1821"/>
                </a:cubicBezTo>
                <a:cubicBezTo>
                  <a:pt x="150" y="3763"/>
                  <a:pt x="265" y="5733"/>
                  <a:pt x="330" y="7675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23"/>
          <p:cNvSpPr/>
          <p:nvPr/>
        </p:nvSpPr>
        <p:spPr>
          <a:xfrm>
            <a:off x="199424" y="2093157"/>
            <a:ext cx="52950" cy="153640"/>
          </a:xfrm>
          <a:custGeom>
            <a:avLst/>
            <a:gdLst/>
            <a:ahLst/>
            <a:cxnLst/>
            <a:rect l="l" t="t" r="r" b="b"/>
            <a:pathLst>
              <a:path w="803" h="2330" fill="none" extrusionOk="0">
                <a:moveTo>
                  <a:pt x="803" y="0"/>
                </a:moveTo>
                <a:cubicBezTo>
                  <a:pt x="566" y="781"/>
                  <a:pt x="330" y="1555"/>
                  <a:pt x="0" y="2329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23"/>
          <p:cNvSpPr/>
          <p:nvPr/>
        </p:nvSpPr>
        <p:spPr>
          <a:xfrm>
            <a:off x="236746" y="2114852"/>
            <a:ext cx="82755" cy="151794"/>
          </a:xfrm>
          <a:custGeom>
            <a:avLst/>
            <a:gdLst/>
            <a:ahLst/>
            <a:cxnLst/>
            <a:rect l="l" t="t" r="r" b="b"/>
            <a:pathLst>
              <a:path w="1255" h="2302" fill="none" extrusionOk="0">
                <a:moveTo>
                  <a:pt x="1254" y="1"/>
                </a:moveTo>
                <a:cubicBezTo>
                  <a:pt x="925" y="717"/>
                  <a:pt x="416" y="1613"/>
                  <a:pt x="0" y="230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23"/>
          <p:cNvSpPr/>
          <p:nvPr/>
        </p:nvSpPr>
        <p:spPr>
          <a:xfrm>
            <a:off x="-146959" y="2233016"/>
            <a:ext cx="425313" cy="769849"/>
          </a:xfrm>
          <a:custGeom>
            <a:avLst/>
            <a:gdLst/>
            <a:ahLst/>
            <a:cxnLst/>
            <a:rect l="l" t="t" r="r" b="b"/>
            <a:pathLst>
              <a:path w="6450" h="11675" fill="none" extrusionOk="0">
                <a:moveTo>
                  <a:pt x="2265" y="11560"/>
                </a:moveTo>
                <a:cubicBezTo>
                  <a:pt x="2179" y="11674"/>
                  <a:pt x="2000" y="11674"/>
                  <a:pt x="1849" y="11674"/>
                </a:cubicBezTo>
                <a:cubicBezTo>
                  <a:pt x="1462" y="11674"/>
                  <a:pt x="1039" y="11674"/>
                  <a:pt x="681" y="11531"/>
                </a:cubicBezTo>
                <a:cubicBezTo>
                  <a:pt x="294" y="11380"/>
                  <a:pt x="0" y="11022"/>
                  <a:pt x="0" y="10635"/>
                </a:cubicBezTo>
                <a:cubicBezTo>
                  <a:pt x="0" y="10391"/>
                  <a:pt x="115" y="10184"/>
                  <a:pt x="208" y="9976"/>
                </a:cubicBezTo>
                <a:cubicBezTo>
                  <a:pt x="1878" y="6722"/>
                  <a:pt x="3404" y="3376"/>
                  <a:pt x="4837" y="0"/>
                </a:cubicBezTo>
                <a:cubicBezTo>
                  <a:pt x="5339" y="330"/>
                  <a:pt x="5877" y="566"/>
                  <a:pt x="6450" y="717"/>
                </a:cubicBezTo>
                <a:cubicBezTo>
                  <a:pt x="5762" y="2272"/>
                  <a:pt x="5074" y="3791"/>
                  <a:pt x="4357" y="5318"/>
                </a:cubicBezTo>
                <a:cubicBezTo>
                  <a:pt x="3519" y="7231"/>
                  <a:pt x="2623" y="9166"/>
                  <a:pt x="2387" y="11230"/>
                </a:cubicBezTo>
                <a:cubicBezTo>
                  <a:pt x="2358" y="11352"/>
                  <a:pt x="2358" y="11466"/>
                  <a:pt x="2265" y="11560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23"/>
          <p:cNvSpPr/>
          <p:nvPr/>
        </p:nvSpPr>
        <p:spPr>
          <a:xfrm>
            <a:off x="-31234" y="2274558"/>
            <a:ext cx="291653" cy="734440"/>
          </a:xfrm>
          <a:custGeom>
            <a:avLst/>
            <a:gdLst/>
            <a:ahLst/>
            <a:cxnLst/>
            <a:rect l="l" t="t" r="r" b="b"/>
            <a:pathLst>
              <a:path w="4423" h="11138" fill="none" extrusionOk="0">
                <a:moveTo>
                  <a:pt x="4423" y="1"/>
                </a:moveTo>
                <a:cubicBezTo>
                  <a:pt x="3319" y="2445"/>
                  <a:pt x="2244" y="4810"/>
                  <a:pt x="1140" y="7253"/>
                </a:cubicBezTo>
                <a:cubicBezTo>
                  <a:pt x="603" y="8479"/>
                  <a:pt x="1" y="9790"/>
                  <a:pt x="37" y="11137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23"/>
          <p:cNvSpPr/>
          <p:nvPr/>
        </p:nvSpPr>
        <p:spPr>
          <a:xfrm>
            <a:off x="-28860" y="2670132"/>
            <a:ext cx="84667" cy="187138"/>
          </a:xfrm>
          <a:custGeom>
            <a:avLst/>
            <a:gdLst/>
            <a:ahLst/>
            <a:cxnLst/>
            <a:rect l="l" t="t" r="r" b="b"/>
            <a:pathLst>
              <a:path w="1284" h="2838" fill="none" extrusionOk="0">
                <a:moveTo>
                  <a:pt x="1284" y="0"/>
                </a:moveTo>
                <a:cubicBezTo>
                  <a:pt x="803" y="925"/>
                  <a:pt x="388" y="1885"/>
                  <a:pt x="1" y="2838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23"/>
          <p:cNvSpPr/>
          <p:nvPr/>
        </p:nvSpPr>
        <p:spPr>
          <a:xfrm>
            <a:off x="112911" y="2880877"/>
            <a:ext cx="373880" cy="357461"/>
          </a:xfrm>
          <a:custGeom>
            <a:avLst/>
            <a:gdLst/>
            <a:ahLst/>
            <a:cxnLst/>
            <a:rect l="l" t="t" r="r" b="b"/>
            <a:pathLst>
              <a:path w="5670" h="5421" extrusionOk="0">
                <a:moveTo>
                  <a:pt x="3011" y="0"/>
                </a:moveTo>
                <a:cubicBezTo>
                  <a:pt x="2688" y="0"/>
                  <a:pt x="2237" y="93"/>
                  <a:pt x="2029" y="151"/>
                </a:cubicBezTo>
                <a:cubicBezTo>
                  <a:pt x="1642" y="273"/>
                  <a:pt x="1398" y="387"/>
                  <a:pt x="1104" y="631"/>
                </a:cubicBezTo>
                <a:cubicBezTo>
                  <a:pt x="896" y="746"/>
                  <a:pt x="746" y="925"/>
                  <a:pt x="596" y="1104"/>
                </a:cubicBezTo>
                <a:cubicBezTo>
                  <a:pt x="416" y="1312"/>
                  <a:pt x="295" y="1527"/>
                  <a:pt x="180" y="1849"/>
                </a:cubicBezTo>
                <a:cubicBezTo>
                  <a:pt x="1" y="2358"/>
                  <a:pt x="87" y="2781"/>
                  <a:pt x="180" y="3225"/>
                </a:cubicBezTo>
                <a:cubicBezTo>
                  <a:pt x="295" y="3677"/>
                  <a:pt x="502" y="4092"/>
                  <a:pt x="832" y="4422"/>
                </a:cubicBezTo>
                <a:cubicBezTo>
                  <a:pt x="1011" y="4630"/>
                  <a:pt x="1190" y="4809"/>
                  <a:pt x="1434" y="4959"/>
                </a:cubicBezTo>
                <a:cubicBezTo>
                  <a:pt x="1902" y="5267"/>
                  <a:pt x="2470" y="5420"/>
                  <a:pt x="3037" y="5420"/>
                </a:cubicBezTo>
                <a:cubicBezTo>
                  <a:pt x="3408" y="5420"/>
                  <a:pt x="3779" y="5355"/>
                  <a:pt x="4121" y="5225"/>
                </a:cubicBezTo>
                <a:cubicBezTo>
                  <a:pt x="4301" y="5139"/>
                  <a:pt x="4480" y="5045"/>
                  <a:pt x="4659" y="4931"/>
                </a:cubicBezTo>
                <a:cubicBezTo>
                  <a:pt x="5311" y="4451"/>
                  <a:pt x="5669" y="3526"/>
                  <a:pt x="5641" y="2745"/>
                </a:cubicBezTo>
                <a:cubicBezTo>
                  <a:pt x="5612" y="1971"/>
                  <a:pt x="5225" y="1254"/>
                  <a:pt x="4659" y="717"/>
                </a:cubicBezTo>
                <a:cubicBezTo>
                  <a:pt x="4179" y="273"/>
                  <a:pt x="3699" y="29"/>
                  <a:pt x="30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23"/>
          <p:cNvSpPr/>
          <p:nvPr/>
        </p:nvSpPr>
        <p:spPr>
          <a:xfrm>
            <a:off x="89304" y="2855358"/>
            <a:ext cx="373814" cy="366297"/>
          </a:xfrm>
          <a:custGeom>
            <a:avLst/>
            <a:gdLst/>
            <a:ahLst/>
            <a:cxnLst/>
            <a:rect l="l" t="t" r="r" b="b"/>
            <a:pathLst>
              <a:path w="5669" h="5555" fill="none" extrusionOk="0">
                <a:moveTo>
                  <a:pt x="1398" y="4959"/>
                </a:moveTo>
                <a:cubicBezTo>
                  <a:pt x="2179" y="5461"/>
                  <a:pt x="3225" y="5554"/>
                  <a:pt x="4085" y="5225"/>
                </a:cubicBezTo>
                <a:cubicBezTo>
                  <a:pt x="4264" y="5139"/>
                  <a:pt x="4479" y="5045"/>
                  <a:pt x="4623" y="4924"/>
                </a:cubicBezTo>
                <a:cubicBezTo>
                  <a:pt x="5282" y="4451"/>
                  <a:pt x="5669" y="3526"/>
                  <a:pt x="5612" y="2745"/>
                </a:cubicBezTo>
                <a:cubicBezTo>
                  <a:pt x="5583" y="1971"/>
                  <a:pt x="5196" y="1254"/>
                  <a:pt x="4623" y="717"/>
                </a:cubicBezTo>
                <a:cubicBezTo>
                  <a:pt x="4150" y="265"/>
                  <a:pt x="3670" y="29"/>
                  <a:pt x="2982" y="29"/>
                </a:cubicBezTo>
                <a:cubicBezTo>
                  <a:pt x="2652" y="0"/>
                  <a:pt x="2208" y="86"/>
                  <a:pt x="2000" y="151"/>
                </a:cubicBezTo>
                <a:cubicBezTo>
                  <a:pt x="1613" y="265"/>
                  <a:pt x="1369" y="387"/>
                  <a:pt x="1075" y="624"/>
                </a:cubicBezTo>
                <a:cubicBezTo>
                  <a:pt x="860" y="774"/>
                  <a:pt x="717" y="925"/>
                  <a:pt x="567" y="1104"/>
                </a:cubicBezTo>
                <a:cubicBezTo>
                  <a:pt x="416" y="1312"/>
                  <a:pt x="266" y="1520"/>
                  <a:pt x="144" y="1849"/>
                </a:cubicBezTo>
                <a:cubicBezTo>
                  <a:pt x="0" y="2358"/>
                  <a:pt x="58" y="2774"/>
                  <a:pt x="180" y="3225"/>
                </a:cubicBezTo>
                <a:cubicBezTo>
                  <a:pt x="266" y="3669"/>
                  <a:pt x="502" y="4092"/>
                  <a:pt x="803" y="4451"/>
                </a:cubicBezTo>
                <a:cubicBezTo>
                  <a:pt x="982" y="4630"/>
                  <a:pt x="1161" y="4809"/>
                  <a:pt x="1398" y="4959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23"/>
          <p:cNvSpPr/>
          <p:nvPr/>
        </p:nvSpPr>
        <p:spPr>
          <a:xfrm>
            <a:off x="114823" y="2887009"/>
            <a:ext cx="320930" cy="295411"/>
          </a:xfrm>
          <a:custGeom>
            <a:avLst/>
            <a:gdLst/>
            <a:ahLst/>
            <a:cxnLst/>
            <a:rect l="l" t="t" r="r" b="b"/>
            <a:pathLst>
              <a:path w="4867" h="4480" fill="none" extrusionOk="0">
                <a:moveTo>
                  <a:pt x="2150" y="180"/>
                </a:moveTo>
                <a:cubicBezTo>
                  <a:pt x="2208" y="58"/>
                  <a:pt x="2329" y="29"/>
                  <a:pt x="2444" y="0"/>
                </a:cubicBezTo>
                <a:cubicBezTo>
                  <a:pt x="2716" y="0"/>
                  <a:pt x="2982" y="58"/>
                  <a:pt x="3161" y="208"/>
                </a:cubicBezTo>
                <a:cubicBezTo>
                  <a:pt x="3197" y="237"/>
                  <a:pt x="3225" y="266"/>
                  <a:pt x="3254" y="266"/>
                </a:cubicBezTo>
                <a:lnTo>
                  <a:pt x="3311" y="266"/>
                </a:lnTo>
                <a:cubicBezTo>
                  <a:pt x="3670" y="323"/>
                  <a:pt x="3999" y="567"/>
                  <a:pt x="4150" y="896"/>
                </a:cubicBezTo>
                <a:cubicBezTo>
                  <a:pt x="4565" y="1133"/>
                  <a:pt x="4773" y="1642"/>
                  <a:pt x="4658" y="2086"/>
                </a:cubicBezTo>
                <a:cubicBezTo>
                  <a:pt x="4809" y="2236"/>
                  <a:pt x="4866" y="2473"/>
                  <a:pt x="4866" y="2688"/>
                </a:cubicBezTo>
                <a:cubicBezTo>
                  <a:pt x="4838" y="2896"/>
                  <a:pt x="4716" y="3103"/>
                  <a:pt x="4537" y="3225"/>
                </a:cubicBezTo>
                <a:cubicBezTo>
                  <a:pt x="4508" y="3254"/>
                  <a:pt x="4508" y="3254"/>
                  <a:pt x="4479" y="3283"/>
                </a:cubicBezTo>
                <a:cubicBezTo>
                  <a:pt x="4451" y="3311"/>
                  <a:pt x="4451" y="3340"/>
                  <a:pt x="4415" y="3369"/>
                </a:cubicBezTo>
                <a:cubicBezTo>
                  <a:pt x="4300" y="3670"/>
                  <a:pt x="3999" y="3877"/>
                  <a:pt x="3670" y="3906"/>
                </a:cubicBezTo>
                <a:cubicBezTo>
                  <a:pt x="3641" y="4085"/>
                  <a:pt x="3490" y="4236"/>
                  <a:pt x="3311" y="4329"/>
                </a:cubicBezTo>
                <a:cubicBezTo>
                  <a:pt x="3161" y="4386"/>
                  <a:pt x="2953" y="4415"/>
                  <a:pt x="2774" y="4444"/>
                </a:cubicBezTo>
                <a:cubicBezTo>
                  <a:pt x="2566" y="4479"/>
                  <a:pt x="2329" y="4479"/>
                  <a:pt x="2208" y="4329"/>
                </a:cubicBezTo>
                <a:cubicBezTo>
                  <a:pt x="2150" y="4415"/>
                  <a:pt x="1971" y="4415"/>
                  <a:pt x="1849" y="4386"/>
                </a:cubicBezTo>
                <a:cubicBezTo>
                  <a:pt x="1520" y="4329"/>
                  <a:pt x="1226" y="4121"/>
                  <a:pt x="1011" y="3849"/>
                </a:cubicBezTo>
                <a:cubicBezTo>
                  <a:pt x="982" y="3820"/>
                  <a:pt x="982" y="3791"/>
                  <a:pt x="953" y="3791"/>
                </a:cubicBezTo>
                <a:cubicBezTo>
                  <a:pt x="925" y="3763"/>
                  <a:pt x="896" y="3727"/>
                  <a:pt x="832" y="3727"/>
                </a:cubicBezTo>
                <a:cubicBezTo>
                  <a:pt x="509" y="3548"/>
                  <a:pt x="330" y="3189"/>
                  <a:pt x="330" y="2802"/>
                </a:cubicBezTo>
                <a:cubicBezTo>
                  <a:pt x="208" y="2717"/>
                  <a:pt x="115" y="2595"/>
                  <a:pt x="86" y="2444"/>
                </a:cubicBezTo>
                <a:cubicBezTo>
                  <a:pt x="29" y="2265"/>
                  <a:pt x="0" y="2086"/>
                  <a:pt x="29" y="1935"/>
                </a:cubicBezTo>
                <a:cubicBezTo>
                  <a:pt x="86" y="1756"/>
                  <a:pt x="180" y="1577"/>
                  <a:pt x="330" y="1520"/>
                </a:cubicBezTo>
                <a:cubicBezTo>
                  <a:pt x="416" y="1462"/>
                  <a:pt x="359" y="1369"/>
                  <a:pt x="359" y="1283"/>
                </a:cubicBezTo>
                <a:cubicBezTo>
                  <a:pt x="330" y="1133"/>
                  <a:pt x="445" y="1011"/>
                  <a:pt x="538" y="925"/>
                </a:cubicBezTo>
                <a:cubicBezTo>
                  <a:pt x="595" y="832"/>
                  <a:pt x="688" y="746"/>
                  <a:pt x="774" y="681"/>
                </a:cubicBezTo>
                <a:cubicBezTo>
                  <a:pt x="867" y="624"/>
                  <a:pt x="982" y="595"/>
                  <a:pt x="1104" y="595"/>
                </a:cubicBezTo>
                <a:cubicBezTo>
                  <a:pt x="1161" y="624"/>
                  <a:pt x="1226" y="624"/>
                  <a:pt x="1254" y="595"/>
                </a:cubicBezTo>
                <a:lnTo>
                  <a:pt x="1254" y="473"/>
                </a:lnTo>
                <a:cubicBezTo>
                  <a:pt x="1254" y="359"/>
                  <a:pt x="1405" y="237"/>
                  <a:pt x="1520" y="208"/>
                </a:cubicBezTo>
                <a:cubicBezTo>
                  <a:pt x="1727" y="115"/>
                  <a:pt x="1971" y="58"/>
                  <a:pt x="2150" y="180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23"/>
          <p:cNvSpPr/>
          <p:nvPr/>
        </p:nvSpPr>
        <p:spPr>
          <a:xfrm>
            <a:off x="173905" y="3048166"/>
            <a:ext cx="102141" cy="124297"/>
          </a:xfrm>
          <a:custGeom>
            <a:avLst/>
            <a:gdLst/>
            <a:ahLst/>
            <a:cxnLst/>
            <a:rect l="l" t="t" r="r" b="b"/>
            <a:pathLst>
              <a:path w="1549" h="1885" fill="none" extrusionOk="0">
                <a:moveTo>
                  <a:pt x="1312" y="1885"/>
                </a:moveTo>
                <a:cubicBezTo>
                  <a:pt x="1405" y="1462"/>
                  <a:pt x="1519" y="925"/>
                  <a:pt x="1519" y="509"/>
                </a:cubicBezTo>
                <a:cubicBezTo>
                  <a:pt x="1491" y="301"/>
                  <a:pt x="1548" y="151"/>
                  <a:pt x="1462" y="29"/>
                </a:cubicBezTo>
                <a:cubicBezTo>
                  <a:pt x="1433" y="0"/>
                  <a:pt x="1369" y="0"/>
                  <a:pt x="1312" y="0"/>
                </a:cubicBezTo>
                <a:cubicBezTo>
                  <a:pt x="1283" y="29"/>
                  <a:pt x="1161" y="151"/>
                  <a:pt x="1104" y="208"/>
                </a:cubicBezTo>
                <a:cubicBezTo>
                  <a:pt x="831" y="659"/>
                  <a:pt x="444" y="1018"/>
                  <a:pt x="0" y="1283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23"/>
          <p:cNvSpPr/>
          <p:nvPr/>
        </p:nvSpPr>
        <p:spPr>
          <a:xfrm>
            <a:off x="136583" y="3044342"/>
            <a:ext cx="123835" cy="27497"/>
          </a:xfrm>
          <a:custGeom>
            <a:avLst/>
            <a:gdLst/>
            <a:ahLst/>
            <a:cxnLst/>
            <a:rect l="l" t="t" r="r" b="b"/>
            <a:pathLst>
              <a:path w="1878" h="417" fill="none" extrusionOk="0">
                <a:moveTo>
                  <a:pt x="1878" y="123"/>
                </a:moveTo>
                <a:lnTo>
                  <a:pt x="1878" y="58"/>
                </a:lnTo>
                <a:cubicBezTo>
                  <a:pt x="1878" y="30"/>
                  <a:pt x="1849" y="30"/>
                  <a:pt x="1849" y="30"/>
                </a:cubicBezTo>
                <a:cubicBezTo>
                  <a:pt x="1792" y="1"/>
                  <a:pt x="1698" y="1"/>
                  <a:pt x="1641" y="1"/>
                </a:cubicBezTo>
                <a:cubicBezTo>
                  <a:pt x="1311" y="1"/>
                  <a:pt x="860" y="123"/>
                  <a:pt x="566" y="237"/>
                </a:cubicBezTo>
                <a:cubicBezTo>
                  <a:pt x="358" y="302"/>
                  <a:pt x="179" y="359"/>
                  <a:pt x="0" y="416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3"/>
          <p:cNvSpPr/>
          <p:nvPr/>
        </p:nvSpPr>
        <p:spPr>
          <a:xfrm>
            <a:off x="140342" y="2983413"/>
            <a:ext cx="118164" cy="62907"/>
          </a:xfrm>
          <a:custGeom>
            <a:avLst/>
            <a:gdLst/>
            <a:ahLst/>
            <a:cxnLst/>
            <a:rect l="l" t="t" r="r" b="b"/>
            <a:pathLst>
              <a:path w="1792" h="954" fill="none" extrusionOk="0">
                <a:moveTo>
                  <a:pt x="1792" y="954"/>
                </a:moveTo>
                <a:lnTo>
                  <a:pt x="1792" y="868"/>
                </a:lnTo>
                <a:cubicBezTo>
                  <a:pt x="1763" y="832"/>
                  <a:pt x="1763" y="803"/>
                  <a:pt x="1735" y="774"/>
                </a:cubicBezTo>
                <a:cubicBezTo>
                  <a:pt x="1133" y="473"/>
                  <a:pt x="595" y="237"/>
                  <a:pt x="0" y="0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23"/>
          <p:cNvSpPr/>
          <p:nvPr/>
        </p:nvSpPr>
        <p:spPr>
          <a:xfrm>
            <a:off x="191379" y="2928090"/>
            <a:ext cx="70951" cy="108339"/>
          </a:xfrm>
          <a:custGeom>
            <a:avLst/>
            <a:gdLst/>
            <a:ahLst/>
            <a:cxnLst/>
            <a:rect l="l" t="t" r="r" b="b"/>
            <a:pathLst>
              <a:path w="1076" h="1643" fill="none" extrusionOk="0">
                <a:moveTo>
                  <a:pt x="1047" y="1642"/>
                </a:moveTo>
                <a:cubicBezTo>
                  <a:pt x="1075" y="1585"/>
                  <a:pt x="1047" y="1556"/>
                  <a:pt x="1047" y="1527"/>
                </a:cubicBezTo>
                <a:cubicBezTo>
                  <a:pt x="867" y="1105"/>
                  <a:pt x="566" y="660"/>
                  <a:pt x="330" y="302"/>
                </a:cubicBezTo>
                <a:cubicBezTo>
                  <a:pt x="244" y="180"/>
                  <a:pt x="151" y="58"/>
                  <a:pt x="0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23"/>
          <p:cNvSpPr/>
          <p:nvPr/>
        </p:nvSpPr>
        <p:spPr>
          <a:xfrm>
            <a:off x="268397" y="3046254"/>
            <a:ext cx="88426" cy="100690"/>
          </a:xfrm>
          <a:custGeom>
            <a:avLst/>
            <a:gdLst/>
            <a:ahLst/>
            <a:cxnLst/>
            <a:rect l="l" t="t" r="r" b="b"/>
            <a:pathLst>
              <a:path w="1341" h="1527" fill="none" extrusionOk="0">
                <a:moveTo>
                  <a:pt x="1341" y="1527"/>
                </a:moveTo>
                <a:cubicBezTo>
                  <a:pt x="1283" y="1405"/>
                  <a:pt x="1226" y="1283"/>
                  <a:pt x="1133" y="1169"/>
                </a:cubicBezTo>
                <a:cubicBezTo>
                  <a:pt x="1075" y="1075"/>
                  <a:pt x="1011" y="1018"/>
                  <a:pt x="954" y="925"/>
                </a:cubicBezTo>
                <a:cubicBezTo>
                  <a:pt x="774" y="746"/>
                  <a:pt x="473" y="416"/>
                  <a:pt x="294" y="237"/>
                </a:cubicBezTo>
                <a:cubicBezTo>
                  <a:pt x="208" y="151"/>
                  <a:pt x="115" y="58"/>
                  <a:pt x="0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23"/>
          <p:cNvSpPr/>
          <p:nvPr/>
        </p:nvSpPr>
        <p:spPr>
          <a:xfrm>
            <a:off x="280201" y="3046254"/>
            <a:ext cx="128121" cy="59148"/>
          </a:xfrm>
          <a:custGeom>
            <a:avLst/>
            <a:gdLst/>
            <a:ahLst/>
            <a:cxnLst/>
            <a:rect l="l" t="t" r="r" b="b"/>
            <a:pathLst>
              <a:path w="1943" h="897" fill="none" extrusionOk="0">
                <a:moveTo>
                  <a:pt x="1" y="58"/>
                </a:moveTo>
                <a:cubicBezTo>
                  <a:pt x="29" y="29"/>
                  <a:pt x="58" y="1"/>
                  <a:pt x="115" y="1"/>
                </a:cubicBezTo>
                <a:cubicBezTo>
                  <a:pt x="180" y="1"/>
                  <a:pt x="208" y="29"/>
                  <a:pt x="266" y="29"/>
                </a:cubicBezTo>
                <a:cubicBezTo>
                  <a:pt x="896" y="302"/>
                  <a:pt x="1341" y="595"/>
                  <a:pt x="1943" y="896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23"/>
          <p:cNvSpPr/>
          <p:nvPr/>
        </p:nvSpPr>
        <p:spPr>
          <a:xfrm>
            <a:off x="283959" y="3024494"/>
            <a:ext cx="138078" cy="18068"/>
          </a:xfrm>
          <a:custGeom>
            <a:avLst/>
            <a:gdLst/>
            <a:ahLst/>
            <a:cxnLst/>
            <a:rect l="l" t="t" r="r" b="b"/>
            <a:pathLst>
              <a:path w="2094" h="274" fill="none" extrusionOk="0">
                <a:moveTo>
                  <a:pt x="1" y="273"/>
                </a:moveTo>
                <a:cubicBezTo>
                  <a:pt x="123" y="245"/>
                  <a:pt x="237" y="209"/>
                  <a:pt x="359" y="209"/>
                </a:cubicBezTo>
                <a:cubicBezTo>
                  <a:pt x="839" y="151"/>
                  <a:pt x="1585" y="30"/>
                  <a:pt x="2093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23"/>
          <p:cNvSpPr/>
          <p:nvPr/>
        </p:nvSpPr>
        <p:spPr>
          <a:xfrm>
            <a:off x="285871" y="2946091"/>
            <a:ext cx="102603" cy="84667"/>
          </a:xfrm>
          <a:custGeom>
            <a:avLst/>
            <a:gdLst/>
            <a:ahLst/>
            <a:cxnLst/>
            <a:rect l="l" t="t" r="r" b="b"/>
            <a:pathLst>
              <a:path w="1556" h="1284" fill="none" extrusionOk="0">
                <a:moveTo>
                  <a:pt x="1" y="1283"/>
                </a:moveTo>
                <a:cubicBezTo>
                  <a:pt x="388" y="925"/>
                  <a:pt x="1255" y="237"/>
                  <a:pt x="1556" y="0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23"/>
          <p:cNvSpPr/>
          <p:nvPr/>
        </p:nvSpPr>
        <p:spPr>
          <a:xfrm>
            <a:off x="256594" y="2898812"/>
            <a:ext cx="15628" cy="127660"/>
          </a:xfrm>
          <a:custGeom>
            <a:avLst/>
            <a:gdLst/>
            <a:ahLst/>
            <a:cxnLst/>
            <a:rect l="l" t="t" r="r" b="b"/>
            <a:pathLst>
              <a:path w="237" h="1936" fill="none" extrusionOk="0">
                <a:moveTo>
                  <a:pt x="151" y="1936"/>
                </a:moveTo>
                <a:cubicBezTo>
                  <a:pt x="208" y="1878"/>
                  <a:pt x="208" y="1792"/>
                  <a:pt x="208" y="1699"/>
                </a:cubicBezTo>
                <a:cubicBezTo>
                  <a:pt x="237" y="1491"/>
                  <a:pt x="237" y="1076"/>
                  <a:pt x="208" y="861"/>
                </a:cubicBezTo>
                <a:cubicBezTo>
                  <a:pt x="179" y="474"/>
                  <a:pt x="151" y="237"/>
                  <a:pt x="0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23"/>
          <p:cNvSpPr/>
          <p:nvPr/>
        </p:nvSpPr>
        <p:spPr>
          <a:xfrm>
            <a:off x="272156" y="2904483"/>
            <a:ext cx="59148" cy="121989"/>
          </a:xfrm>
          <a:custGeom>
            <a:avLst/>
            <a:gdLst/>
            <a:ahLst/>
            <a:cxnLst/>
            <a:rect l="l" t="t" r="r" b="b"/>
            <a:pathLst>
              <a:path w="897" h="1850" fill="none" extrusionOk="0">
                <a:moveTo>
                  <a:pt x="1" y="1850"/>
                </a:moveTo>
                <a:cubicBezTo>
                  <a:pt x="29" y="1850"/>
                  <a:pt x="94" y="1850"/>
                  <a:pt x="123" y="1821"/>
                </a:cubicBezTo>
                <a:cubicBezTo>
                  <a:pt x="151" y="1792"/>
                  <a:pt x="180" y="1764"/>
                  <a:pt x="180" y="1706"/>
                </a:cubicBezTo>
                <a:cubicBezTo>
                  <a:pt x="273" y="1556"/>
                  <a:pt x="811" y="273"/>
                  <a:pt x="897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23"/>
          <p:cNvSpPr/>
          <p:nvPr/>
        </p:nvSpPr>
        <p:spPr>
          <a:xfrm>
            <a:off x="252308" y="3016977"/>
            <a:ext cx="35542" cy="35476"/>
          </a:xfrm>
          <a:custGeom>
            <a:avLst/>
            <a:gdLst/>
            <a:ahLst/>
            <a:cxnLst/>
            <a:rect l="l" t="t" r="r" b="b"/>
            <a:pathLst>
              <a:path w="539" h="538" fill="none" extrusionOk="0">
                <a:moveTo>
                  <a:pt x="94" y="502"/>
                </a:moveTo>
                <a:lnTo>
                  <a:pt x="216" y="502"/>
                </a:lnTo>
                <a:cubicBezTo>
                  <a:pt x="216" y="502"/>
                  <a:pt x="244" y="502"/>
                  <a:pt x="244" y="538"/>
                </a:cubicBezTo>
                <a:lnTo>
                  <a:pt x="330" y="538"/>
                </a:lnTo>
                <a:cubicBezTo>
                  <a:pt x="395" y="538"/>
                  <a:pt x="452" y="502"/>
                  <a:pt x="481" y="445"/>
                </a:cubicBezTo>
                <a:cubicBezTo>
                  <a:pt x="510" y="387"/>
                  <a:pt x="538" y="323"/>
                  <a:pt x="538" y="265"/>
                </a:cubicBezTo>
                <a:lnTo>
                  <a:pt x="538" y="208"/>
                </a:lnTo>
                <a:cubicBezTo>
                  <a:pt x="510" y="179"/>
                  <a:pt x="510" y="179"/>
                  <a:pt x="481" y="179"/>
                </a:cubicBezTo>
                <a:cubicBezTo>
                  <a:pt x="452" y="144"/>
                  <a:pt x="424" y="115"/>
                  <a:pt x="395" y="58"/>
                </a:cubicBezTo>
                <a:cubicBezTo>
                  <a:pt x="395" y="29"/>
                  <a:pt x="359" y="0"/>
                  <a:pt x="330" y="0"/>
                </a:cubicBezTo>
                <a:lnTo>
                  <a:pt x="302" y="29"/>
                </a:lnTo>
                <a:cubicBezTo>
                  <a:pt x="302" y="58"/>
                  <a:pt x="273" y="58"/>
                  <a:pt x="273" y="86"/>
                </a:cubicBezTo>
                <a:cubicBezTo>
                  <a:pt x="244" y="115"/>
                  <a:pt x="151" y="115"/>
                  <a:pt x="123" y="144"/>
                </a:cubicBezTo>
                <a:lnTo>
                  <a:pt x="94" y="144"/>
                </a:lnTo>
                <a:cubicBezTo>
                  <a:pt x="94" y="179"/>
                  <a:pt x="94" y="179"/>
                  <a:pt x="123" y="179"/>
                </a:cubicBezTo>
                <a:cubicBezTo>
                  <a:pt x="151" y="265"/>
                  <a:pt x="65" y="265"/>
                  <a:pt x="37" y="323"/>
                </a:cubicBezTo>
                <a:cubicBezTo>
                  <a:pt x="1" y="387"/>
                  <a:pt x="65" y="473"/>
                  <a:pt x="94" y="502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23"/>
          <p:cNvSpPr/>
          <p:nvPr/>
        </p:nvSpPr>
        <p:spPr>
          <a:xfrm>
            <a:off x="266485" y="3036363"/>
            <a:ext cx="66" cy="66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23"/>
          <p:cNvSpPr/>
          <p:nvPr/>
        </p:nvSpPr>
        <p:spPr>
          <a:xfrm>
            <a:off x="-92163" y="1478795"/>
            <a:ext cx="317171" cy="203293"/>
          </a:xfrm>
          <a:custGeom>
            <a:avLst/>
            <a:gdLst/>
            <a:ahLst/>
            <a:cxnLst/>
            <a:rect l="l" t="t" r="r" b="b"/>
            <a:pathLst>
              <a:path w="4810" h="3083" fill="none" extrusionOk="0">
                <a:moveTo>
                  <a:pt x="1971" y="395"/>
                </a:moveTo>
                <a:cubicBezTo>
                  <a:pt x="2244" y="331"/>
                  <a:pt x="2423" y="1"/>
                  <a:pt x="2717" y="1"/>
                </a:cubicBezTo>
                <a:cubicBezTo>
                  <a:pt x="3018" y="1"/>
                  <a:pt x="3168" y="359"/>
                  <a:pt x="3433" y="481"/>
                </a:cubicBezTo>
                <a:cubicBezTo>
                  <a:pt x="3677" y="574"/>
                  <a:pt x="3913" y="510"/>
                  <a:pt x="4150" y="510"/>
                </a:cubicBezTo>
                <a:cubicBezTo>
                  <a:pt x="4393" y="481"/>
                  <a:pt x="4659" y="538"/>
                  <a:pt x="4752" y="753"/>
                </a:cubicBezTo>
                <a:cubicBezTo>
                  <a:pt x="4809" y="932"/>
                  <a:pt x="4752" y="1112"/>
                  <a:pt x="4630" y="1226"/>
                </a:cubicBezTo>
                <a:cubicBezTo>
                  <a:pt x="4544" y="1377"/>
                  <a:pt x="4422" y="1499"/>
                  <a:pt x="4329" y="1649"/>
                </a:cubicBezTo>
                <a:cubicBezTo>
                  <a:pt x="4272" y="1792"/>
                  <a:pt x="4272" y="1943"/>
                  <a:pt x="4186" y="2065"/>
                </a:cubicBezTo>
                <a:cubicBezTo>
                  <a:pt x="4064" y="2244"/>
                  <a:pt x="3856" y="2301"/>
                  <a:pt x="3677" y="2330"/>
                </a:cubicBezTo>
                <a:cubicBezTo>
                  <a:pt x="3469" y="2366"/>
                  <a:pt x="3254" y="2330"/>
                  <a:pt x="3046" y="2301"/>
                </a:cubicBezTo>
                <a:cubicBezTo>
                  <a:pt x="2989" y="2301"/>
                  <a:pt x="2896" y="2301"/>
                  <a:pt x="2838" y="2366"/>
                </a:cubicBezTo>
                <a:cubicBezTo>
                  <a:pt x="2717" y="2423"/>
                  <a:pt x="2717" y="2545"/>
                  <a:pt x="2631" y="2660"/>
                </a:cubicBezTo>
                <a:cubicBezTo>
                  <a:pt x="2451" y="2932"/>
                  <a:pt x="2000" y="2839"/>
                  <a:pt x="1677" y="2903"/>
                </a:cubicBezTo>
                <a:cubicBezTo>
                  <a:pt x="1527" y="2932"/>
                  <a:pt x="1376" y="3018"/>
                  <a:pt x="1197" y="3047"/>
                </a:cubicBezTo>
                <a:cubicBezTo>
                  <a:pt x="810" y="3082"/>
                  <a:pt x="481" y="2781"/>
                  <a:pt x="273" y="2452"/>
                </a:cubicBezTo>
                <a:cubicBezTo>
                  <a:pt x="122" y="2215"/>
                  <a:pt x="1" y="1943"/>
                  <a:pt x="1" y="1649"/>
                </a:cubicBezTo>
                <a:cubicBezTo>
                  <a:pt x="29" y="1348"/>
                  <a:pt x="180" y="1047"/>
                  <a:pt x="452" y="961"/>
                </a:cubicBezTo>
                <a:cubicBezTo>
                  <a:pt x="538" y="932"/>
                  <a:pt x="631" y="932"/>
                  <a:pt x="717" y="868"/>
                </a:cubicBezTo>
                <a:cubicBezTo>
                  <a:pt x="868" y="782"/>
                  <a:pt x="896" y="538"/>
                  <a:pt x="1018" y="424"/>
                </a:cubicBezTo>
                <a:cubicBezTo>
                  <a:pt x="1283" y="216"/>
                  <a:pt x="1677" y="481"/>
                  <a:pt x="1971" y="395"/>
                </a:cubicBezTo>
                <a:close/>
              </a:path>
            </a:pathLst>
          </a:custGeom>
          <a:noFill/>
          <a:ln w="30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23"/>
          <p:cNvSpPr/>
          <p:nvPr/>
        </p:nvSpPr>
        <p:spPr>
          <a:xfrm>
            <a:off x="-87877" y="1544009"/>
            <a:ext cx="265606" cy="88426"/>
          </a:xfrm>
          <a:custGeom>
            <a:avLst/>
            <a:gdLst/>
            <a:ahLst/>
            <a:cxnLst/>
            <a:rect l="l" t="t" r="r" b="b"/>
            <a:pathLst>
              <a:path w="4028" h="1341" fill="none" extrusionOk="0">
                <a:moveTo>
                  <a:pt x="4027" y="1"/>
                </a:moveTo>
                <a:cubicBezTo>
                  <a:pt x="3311" y="58"/>
                  <a:pt x="2594" y="151"/>
                  <a:pt x="1878" y="330"/>
                </a:cubicBezTo>
                <a:cubicBezTo>
                  <a:pt x="1190" y="538"/>
                  <a:pt x="537" y="839"/>
                  <a:pt x="0" y="1341"/>
                </a:cubicBezTo>
              </a:path>
            </a:pathLst>
          </a:custGeom>
          <a:noFill/>
          <a:ln w="30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23"/>
          <p:cNvSpPr/>
          <p:nvPr/>
        </p:nvSpPr>
        <p:spPr>
          <a:xfrm>
            <a:off x="207403" y="1112564"/>
            <a:ext cx="378166" cy="360626"/>
          </a:xfrm>
          <a:custGeom>
            <a:avLst/>
            <a:gdLst/>
            <a:ahLst/>
            <a:cxnLst/>
            <a:rect l="l" t="t" r="r" b="b"/>
            <a:pathLst>
              <a:path w="5735" h="5469" fill="none" extrusionOk="0">
                <a:moveTo>
                  <a:pt x="2896" y="5412"/>
                </a:moveTo>
                <a:cubicBezTo>
                  <a:pt x="3763" y="5261"/>
                  <a:pt x="4566" y="4810"/>
                  <a:pt x="5132" y="4122"/>
                </a:cubicBezTo>
                <a:cubicBezTo>
                  <a:pt x="5462" y="3706"/>
                  <a:pt x="5734" y="3197"/>
                  <a:pt x="5734" y="2660"/>
                </a:cubicBezTo>
                <a:cubicBezTo>
                  <a:pt x="5734" y="2094"/>
                  <a:pt x="5404" y="1556"/>
                  <a:pt x="4896" y="1377"/>
                </a:cubicBezTo>
                <a:cubicBezTo>
                  <a:pt x="4566" y="1255"/>
                  <a:pt x="4179" y="1320"/>
                  <a:pt x="3849" y="1406"/>
                </a:cubicBezTo>
                <a:cubicBezTo>
                  <a:pt x="3727" y="1470"/>
                  <a:pt x="3613" y="1499"/>
                  <a:pt x="3491" y="1499"/>
                </a:cubicBezTo>
                <a:cubicBezTo>
                  <a:pt x="3190" y="1470"/>
                  <a:pt x="3190" y="1255"/>
                  <a:pt x="3161" y="1019"/>
                </a:cubicBezTo>
                <a:cubicBezTo>
                  <a:pt x="3104" y="753"/>
                  <a:pt x="3011" y="481"/>
                  <a:pt x="2832" y="302"/>
                </a:cubicBezTo>
                <a:cubicBezTo>
                  <a:pt x="2567" y="65"/>
                  <a:pt x="2180" y="1"/>
                  <a:pt x="1850" y="94"/>
                </a:cubicBezTo>
                <a:cubicBezTo>
                  <a:pt x="1520" y="180"/>
                  <a:pt x="1219" y="424"/>
                  <a:pt x="983" y="660"/>
                </a:cubicBezTo>
                <a:cubicBezTo>
                  <a:pt x="323" y="1377"/>
                  <a:pt x="1" y="2452"/>
                  <a:pt x="180" y="3405"/>
                </a:cubicBezTo>
                <a:cubicBezTo>
                  <a:pt x="266" y="3828"/>
                  <a:pt x="445" y="4272"/>
                  <a:pt x="832" y="4451"/>
                </a:cubicBezTo>
                <a:cubicBezTo>
                  <a:pt x="1133" y="4630"/>
                  <a:pt x="1520" y="4602"/>
                  <a:pt x="1793" y="4810"/>
                </a:cubicBezTo>
                <a:cubicBezTo>
                  <a:pt x="2058" y="4989"/>
                  <a:pt x="2180" y="5318"/>
                  <a:pt x="2473" y="5412"/>
                </a:cubicBezTo>
                <a:cubicBezTo>
                  <a:pt x="2624" y="5469"/>
                  <a:pt x="2774" y="5440"/>
                  <a:pt x="2896" y="5412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23"/>
          <p:cNvSpPr/>
          <p:nvPr/>
        </p:nvSpPr>
        <p:spPr>
          <a:xfrm>
            <a:off x="301961" y="1226970"/>
            <a:ext cx="181005" cy="173488"/>
          </a:xfrm>
          <a:custGeom>
            <a:avLst/>
            <a:gdLst/>
            <a:ahLst/>
            <a:cxnLst/>
            <a:rect l="l" t="t" r="r" b="b"/>
            <a:pathLst>
              <a:path w="2745" h="2631" fill="none" extrusionOk="0">
                <a:moveTo>
                  <a:pt x="1011" y="58"/>
                </a:moveTo>
                <a:cubicBezTo>
                  <a:pt x="746" y="0"/>
                  <a:pt x="416" y="93"/>
                  <a:pt x="237" y="330"/>
                </a:cubicBezTo>
                <a:cubicBezTo>
                  <a:pt x="58" y="509"/>
                  <a:pt x="0" y="810"/>
                  <a:pt x="29" y="1046"/>
                </a:cubicBezTo>
                <a:cubicBezTo>
                  <a:pt x="29" y="1312"/>
                  <a:pt x="115" y="1584"/>
                  <a:pt x="208" y="1820"/>
                </a:cubicBezTo>
                <a:cubicBezTo>
                  <a:pt x="294" y="2028"/>
                  <a:pt x="387" y="2243"/>
                  <a:pt x="473" y="2480"/>
                </a:cubicBezTo>
                <a:cubicBezTo>
                  <a:pt x="502" y="2508"/>
                  <a:pt x="502" y="2508"/>
                  <a:pt x="538" y="2537"/>
                </a:cubicBezTo>
                <a:cubicBezTo>
                  <a:pt x="538" y="2566"/>
                  <a:pt x="566" y="2566"/>
                  <a:pt x="595" y="2566"/>
                </a:cubicBezTo>
                <a:cubicBezTo>
                  <a:pt x="746" y="2630"/>
                  <a:pt x="896" y="2602"/>
                  <a:pt x="1075" y="2537"/>
                </a:cubicBezTo>
                <a:cubicBezTo>
                  <a:pt x="1369" y="2451"/>
                  <a:pt x="1699" y="2329"/>
                  <a:pt x="2000" y="2207"/>
                </a:cubicBezTo>
                <a:cubicBezTo>
                  <a:pt x="2150" y="2121"/>
                  <a:pt x="2293" y="2064"/>
                  <a:pt x="2444" y="1942"/>
                </a:cubicBezTo>
                <a:cubicBezTo>
                  <a:pt x="2594" y="1792"/>
                  <a:pt x="2688" y="1613"/>
                  <a:pt x="2716" y="1405"/>
                </a:cubicBezTo>
                <a:cubicBezTo>
                  <a:pt x="2745" y="1226"/>
                  <a:pt x="2688" y="989"/>
                  <a:pt x="2537" y="867"/>
                </a:cubicBezTo>
                <a:cubicBezTo>
                  <a:pt x="2415" y="746"/>
                  <a:pt x="2236" y="688"/>
                  <a:pt x="2086" y="660"/>
                </a:cubicBezTo>
                <a:cubicBezTo>
                  <a:pt x="1906" y="660"/>
                  <a:pt x="1727" y="688"/>
                  <a:pt x="1577" y="717"/>
                </a:cubicBezTo>
                <a:lnTo>
                  <a:pt x="1519" y="717"/>
                </a:lnTo>
                <a:cubicBezTo>
                  <a:pt x="1491" y="717"/>
                  <a:pt x="1491" y="566"/>
                  <a:pt x="1491" y="538"/>
                </a:cubicBezTo>
                <a:cubicBezTo>
                  <a:pt x="1462" y="452"/>
                  <a:pt x="1434" y="387"/>
                  <a:pt x="1369" y="330"/>
                </a:cubicBezTo>
                <a:cubicBezTo>
                  <a:pt x="1283" y="208"/>
                  <a:pt x="1161" y="122"/>
                  <a:pt x="1011" y="58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23"/>
          <p:cNvSpPr/>
          <p:nvPr/>
        </p:nvSpPr>
        <p:spPr>
          <a:xfrm>
            <a:off x="427642" y="1120608"/>
            <a:ext cx="27959" cy="88953"/>
          </a:xfrm>
          <a:custGeom>
            <a:avLst/>
            <a:gdLst/>
            <a:ahLst/>
            <a:cxnLst/>
            <a:rect l="l" t="t" r="r" b="b"/>
            <a:pathLst>
              <a:path w="424" h="1349" fill="none" extrusionOk="0">
                <a:moveTo>
                  <a:pt x="208" y="452"/>
                </a:moveTo>
                <a:cubicBezTo>
                  <a:pt x="208" y="330"/>
                  <a:pt x="180" y="209"/>
                  <a:pt x="94" y="123"/>
                </a:cubicBezTo>
                <a:cubicBezTo>
                  <a:pt x="180" y="58"/>
                  <a:pt x="244" y="29"/>
                  <a:pt x="301" y="1"/>
                </a:cubicBezTo>
                <a:lnTo>
                  <a:pt x="359" y="1"/>
                </a:lnTo>
                <a:cubicBezTo>
                  <a:pt x="359" y="1"/>
                  <a:pt x="387" y="1"/>
                  <a:pt x="387" y="29"/>
                </a:cubicBezTo>
                <a:cubicBezTo>
                  <a:pt x="423" y="58"/>
                  <a:pt x="423" y="123"/>
                  <a:pt x="423" y="151"/>
                </a:cubicBezTo>
                <a:cubicBezTo>
                  <a:pt x="423" y="538"/>
                  <a:pt x="330" y="897"/>
                  <a:pt x="151" y="1226"/>
                </a:cubicBezTo>
                <a:cubicBezTo>
                  <a:pt x="122" y="1284"/>
                  <a:pt x="65" y="1348"/>
                  <a:pt x="0" y="1312"/>
                </a:cubicBezTo>
                <a:cubicBezTo>
                  <a:pt x="151" y="1047"/>
                  <a:pt x="244" y="746"/>
                  <a:pt x="208" y="452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23"/>
          <p:cNvSpPr/>
          <p:nvPr/>
        </p:nvSpPr>
        <p:spPr>
          <a:xfrm>
            <a:off x="354845" y="1282227"/>
            <a:ext cx="35542" cy="41213"/>
          </a:xfrm>
          <a:custGeom>
            <a:avLst/>
            <a:gdLst/>
            <a:ahLst/>
            <a:cxnLst/>
            <a:rect l="l" t="t" r="r" b="b"/>
            <a:pathLst>
              <a:path w="539" h="625" fill="none" extrusionOk="0">
                <a:moveTo>
                  <a:pt x="30" y="388"/>
                </a:moveTo>
                <a:cubicBezTo>
                  <a:pt x="1" y="445"/>
                  <a:pt x="1" y="567"/>
                  <a:pt x="58" y="595"/>
                </a:cubicBezTo>
                <a:cubicBezTo>
                  <a:pt x="94" y="624"/>
                  <a:pt x="151" y="624"/>
                  <a:pt x="209" y="624"/>
                </a:cubicBezTo>
                <a:cubicBezTo>
                  <a:pt x="273" y="595"/>
                  <a:pt x="302" y="567"/>
                  <a:pt x="331" y="509"/>
                </a:cubicBezTo>
                <a:cubicBezTo>
                  <a:pt x="388" y="416"/>
                  <a:pt x="417" y="330"/>
                  <a:pt x="452" y="237"/>
                </a:cubicBezTo>
                <a:cubicBezTo>
                  <a:pt x="538" y="1"/>
                  <a:pt x="94" y="294"/>
                  <a:pt x="30" y="388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23"/>
          <p:cNvSpPr/>
          <p:nvPr/>
        </p:nvSpPr>
        <p:spPr>
          <a:xfrm>
            <a:off x="392233" y="1305834"/>
            <a:ext cx="19848" cy="35542"/>
          </a:xfrm>
          <a:custGeom>
            <a:avLst/>
            <a:gdLst/>
            <a:ahLst/>
            <a:cxnLst/>
            <a:rect l="l" t="t" r="r" b="b"/>
            <a:pathLst>
              <a:path w="301" h="539" fill="none" extrusionOk="0">
                <a:moveTo>
                  <a:pt x="0" y="331"/>
                </a:moveTo>
                <a:cubicBezTo>
                  <a:pt x="0" y="417"/>
                  <a:pt x="0" y="474"/>
                  <a:pt x="65" y="510"/>
                </a:cubicBezTo>
                <a:cubicBezTo>
                  <a:pt x="122" y="538"/>
                  <a:pt x="208" y="538"/>
                  <a:pt x="244" y="474"/>
                </a:cubicBezTo>
                <a:cubicBezTo>
                  <a:pt x="301" y="417"/>
                  <a:pt x="301" y="359"/>
                  <a:pt x="301" y="295"/>
                </a:cubicBezTo>
                <a:cubicBezTo>
                  <a:pt x="301" y="209"/>
                  <a:pt x="301" y="116"/>
                  <a:pt x="272" y="30"/>
                </a:cubicBezTo>
                <a:cubicBezTo>
                  <a:pt x="244" y="1"/>
                  <a:pt x="208" y="1"/>
                  <a:pt x="208" y="1"/>
                </a:cubicBezTo>
                <a:cubicBezTo>
                  <a:pt x="65" y="58"/>
                  <a:pt x="0" y="209"/>
                  <a:pt x="0" y="331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23"/>
          <p:cNvSpPr/>
          <p:nvPr/>
        </p:nvSpPr>
        <p:spPr>
          <a:xfrm>
            <a:off x="-95921" y="1303988"/>
            <a:ext cx="110120" cy="103987"/>
          </a:xfrm>
          <a:custGeom>
            <a:avLst/>
            <a:gdLst/>
            <a:ahLst/>
            <a:cxnLst/>
            <a:rect l="l" t="t" r="r" b="b"/>
            <a:pathLst>
              <a:path w="1670" h="1577" fill="none" extrusionOk="0">
                <a:moveTo>
                  <a:pt x="301" y="265"/>
                </a:moveTo>
                <a:cubicBezTo>
                  <a:pt x="122" y="416"/>
                  <a:pt x="0" y="681"/>
                  <a:pt x="0" y="953"/>
                </a:cubicBezTo>
                <a:cubicBezTo>
                  <a:pt x="0" y="1011"/>
                  <a:pt x="0" y="1104"/>
                  <a:pt x="29" y="1161"/>
                </a:cubicBezTo>
                <a:cubicBezTo>
                  <a:pt x="58" y="1254"/>
                  <a:pt x="122" y="1312"/>
                  <a:pt x="208" y="1340"/>
                </a:cubicBezTo>
                <a:cubicBezTo>
                  <a:pt x="416" y="1520"/>
                  <a:pt x="659" y="1577"/>
                  <a:pt x="925" y="1577"/>
                </a:cubicBezTo>
                <a:cubicBezTo>
                  <a:pt x="1018" y="1577"/>
                  <a:pt x="1075" y="1577"/>
                  <a:pt x="1161" y="1548"/>
                </a:cubicBezTo>
                <a:cubicBezTo>
                  <a:pt x="1462" y="1462"/>
                  <a:pt x="1670" y="1161"/>
                  <a:pt x="1670" y="860"/>
                </a:cubicBezTo>
                <a:cubicBezTo>
                  <a:pt x="1670" y="538"/>
                  <a:pt x="1462" y="237"/>
                  <a:pt x="1197" y="115"/>
                </a:cubicBezTo>
                <a:cubicBezTo>
                  <a:pt x="896" y="0"/>
                  <a:pt x="538" y="58"/>
                  <a:pt x="301" y="265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23"/>
          <p:cNvSpPr/>
          <p:nvPr/>
        </p:nvSpPr>
        <p:spPr>
          <a:xfrm>
            <a:off x="24090" y="3286342"/>
            <a:ext cx="401706" cy="744594"/>
          </a:xfrm>
          <a:custGeom>
            <a:avLst/>
            <a:gdLst/>
            <a:ahLst/>
            <a:cxnLst/>
            <a:rect l="l" t="t" r="r" b="b"/>
            <a:pathLst>
              <a:path w="6092" h="11292" extrusionOk="0">
                <a:moveTo>
                  <a:pt x="151" y="0"/>
                </a:moveTo>
                <a:cubicBezTo>
                  <a:pt x="151" y="36"/>
                  <a:pt x="122" y="36"/>
                  <a:pt x="122" y="65"/>
                </a:cubicBezTo>
                <a:cubicBezTo>
                  <a:pt x="0" y="631"/>
                  <a:pt x="122" y="1254"/>
                  <a:pt x="481" y="1763"/>
                </a:cubicBezTo>
                <a:cubicBezTo>
                  <a:pt x="301" y="1971"/>
                  <a:pt x="208" y="2243"/>
                  <a:pt x="151" y="2480"/>
                </a:cubicBezTo>
                <a:cubicBezTo>
                  <a:pt x="29" y="3082"/>
                  <a:pt x="151" y="3705"/>
                  <a:pt x="273" y="4300"/>
                </a:cubicBezTo>
                <a:cubicBezTo>
                  <a:pt x="273" y="4325"/>
                  <a:pt x="287" y="4347"/>
                  <a:pt x="306" y="4347"/>
                </a:cubicBezTo>
                <a:cubicBezTo>
                  <a:pt x="314" y="4347"/>
                  <a:pt x="322" y="4344"/>
                  <a:pt x="330" y="4336"/>
                </a:cubicBezTo>
                <a:cubicBezTo>
                  <a:pt x="481" y="4214"/>
                  <a:pt x="595" y="4092"/>
                  <a:pt x="717" y="3913"/>
                </a:cubicBezTo>
                <a:cubicBezTo>
                  <a:pt x="896" y="4271"/>
                  <a:pt x="1104" y="4629"/>
                  <a:pt x="1283" y="4988"/>
                </a:cubicBezTo>
                <a:cubicBezTo>
                  <a:pt x="1584" y="5618"/>
                  <a:pt x="1735" y="6335"/>
                  <a:pt x="1706" y="7052"/>
                </a:cubicBezTo>
                <a:cubicBezTo>
                  <a:pt x="1642" y="8098"/>
                  <a:pt x="1226" y="9202"/>
                  <a:pt x="1642" y="10183"/>
                </a:cubicBezTo>
                <a:cubicBezTo>
                  <a:pt x="1914" y="10814"/>
                  <a:pt x="2566" y="11258"/>
                  <a:pt x="3254" y="11287"/>
                </a:cubicBezTo>
                <a:cubicBezTo>
                  <a:pt x="3296" y="11290"/>
                  <a:pt x="3339" y="11291"/>
                  <a:pt x="3382" y="11291"/>
                </a:cubicBezTo>
                <a:cubicBezTo>
                  <a:pt x="4250" y="11291"/>
                  <a:pt x="5245" y="10683"/>
                  <a:pt x="5648" y="9918"/>
                </a:cubicBezTo>
                <a:cubicBezTo>
                  <a:pt x="6063" y="9108"/>
                  <a:pt x="6092" y="8155"/>
                  <a:pt x="5970" y="7231"/>
                </a:cubicBezTo>
                <a:cubicBezTo>
                  <a:pt x="5676" y="5231"/>
                  <a:pt x="4358" y="3375"/>
                  <a:pt x="2781" y="2121"/>
                </a:cubicBezTo>
                <a:cubicBezTo>
                  <a:pt x="2659" y="2035"/>
                  <a:pt x="2537" y="1942"/>
                  <a:pt x="2387" y="1885"/>
                </a:cubicBezTo>
                <a:cubicBezTo>
                  <a:pt x="2566" y="1827"/>
                  <a:pt x="2716" y="1734"/>
                  <a:pt x="2838" y="1612"/>
                </a:cubicBezTo>
                <a:cubicBezTo>
                  <a:pt x="2867" y="1584"/>
                  <a:pt x="2867" y="1526"/>
                  <a:pt x="2810" y="1526"/>
                </a:cubicBezTo>
                <a:cubicBezTo>
                  <a:pt x="2349" y="1499"/>
                  <a:pt x="1889" y="1195"/>
                  <a:pt x="1435" y="1195"/>
                </a:cubicBezTo>
                <a:cubicBezTo>
                  <a:pt x="1416" y="1195"/>
                  <a:pt x="1396" y="1196"/>
                  <a:pt x="1376" y="1197"/>
                </a:cubicBezTo>
                <a:cubicBezTo>
                  <a:pt x="1104" y="1225"/>
                  <a:pt x="868" y="1347"/>
                  <a:pt x="688" y="1526"/>
                </a:cubicBezTo>
                <a:cubicBezTo>
                  <a:pt x="452" y="1046"/>
                  <a:pt x="452" y="480"/>
                  <a:pt x="59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23"/>
          <p:cNvSpPr/>
          <p:nvPr/>
        </p:nvSpPr>
        <p:spPr>
          <a:xfrm>
            <a:off x="26002" y="3398769"/>
            <a:ext cx="354428" cy="626166"/>
          </a:xfrm>
          <a:custGeom>
            <a:avLst/>
            <a:gdLst/>
            <a:ahLst/>
            <a:cxnLst/>
            <a:rect l="l" t="t" r="r" b="b"/>
            <a:pathLst>
              <a:path w="5375" h="9496" fill="none" extrusionOk="0">
                <a:moveTo>
                  <a:pt x="0" y="2057"/>
                </a:moveTo>
                <a:cubicBezTo>
                  <a:pt x="179" y="2416"/>
                  <a:pt x="387" y="2745"/>
                  <a:pt x="566" y="3104"/>
                </a:cubicBezTo>
                <a:cubicBezTo>
                  <a:pt x="867" y="3763"/>
                  <a:pt x="1018" y="4480"/>
                  <a:pt x="989" y="5196"/>
                </a:cubicBezTo>
                <a:cubicBezTo>
                  <a:pt x="925" y="6242"/>
                  <a:pt x="509" y="7346"/>
                  <a:pt x="925" y="8299"/>
                </a:cubicBezTo>
                <a:cubicBezTo>
                  <a:pt x="1226" y="8930"/>
                  <a:pt x="1856" y="9374"/>
                  <a:pt x="2537" y="9439"/>
                </a:cubicBezTo>
                <a:cubicBezTo>
                  <a:pt x="3433" y="9496"/>
                  <a:pt x="4508" y="8865"/>
                  <a:pt x="4931" y="8034"/>
                </a:cubicBezTo>
                <a:cubicBezTo>
                  <a:pt x="5346" y="7224"/>
                  <a:pt x="5375" y="6271"/>
                  <a:pt x="5260" y="5375"/>
                </a:cubicBezTo>
                <a:cubicBezTo>
                  <a:pt x="4959" y="3347"/>
                  <a:pt x="3676" y="1491"/>
                  <a:pt x="2064" y="237"/>
                </a:cubicBezTo>
                <a:cubicBezTo>
                  <a:pt x="1942" y="151"/>
                  <a:pt x="1820" y="58"/>
                  <a:pt x="1706" y="1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23"/>
          <p:cNvSpPr/>
          <p:nvPr/>
        </p:nvSpPr>
        <p:spPr>
          <a:xfrm>
            <a:off x="-19365" y="3353403"/>
            <a:ext cx="189050" cy="208964"/>
          </a:xfrm>
          <a:custGeom>
            <a:avLst/>
            <a:gdLst/>
            <a:ahLst/>
            <a:cxnLst/>
            <a:rect l="l" t="t" r="r" b="b"/>
            <a:pathLst>
              <a:path w="2867" h="3169" fill="none" extrusionOk="0">
                <a:moveTo>
                  <a:pt x="452" y="567"/>
                </a:moveTo>
                <a:cubicBezTo>
                  <a:pt x="272" y="775"/>
                  <a:pt x="179" y="1047"/>
                  <a:pt x="122" y="1312"/>
                </a:cubicBezTo>
                <a:cubicBezTo>
                  <a:pt x="0" y="1914"/>
                  <a:pt x="151" y="2509"/>
                  <a:pt x="244" y="3104"/>
                </a:cubicBezTo>
                <a:cubicBezTo>
                  <a:pt x="244" y="3168"/>
                  <a:pt x="301" y="3168"/>
                  <a:pt x="330" y="3168"/>
                </a:cubicBezTo>
                <a:cubicBezTo>
                  <a:pt x="631" y="2896"/>
                  <a:pt x="867" y="2537"/>
                  <a:pt x="932" y="2122"/>
                </a:cubicBezTo>
                <a:cubicBezTo>
                  <a:pt x="932" y="2093"/>
                  <a:pt x="989" y="2065"/>
                  <a:pt x="1018" y="2093"/>
                </a:cubicBezTo>
                <a:cubicBezTo>
                  <a:pt x="1197" y="2301"/>
                  <a:pt x="1319" y="2509"/>
                  <a:pt x="1433" y="2745"/>
                </a:cubicBezTo>
                <a:cubicBezTo>
                  <a:pt x="1469" y="2781"/>
                  <a:pt x="1527" y="2781"/>
                  <a:pt x="1527" y="2717"/>
                </a:cubicBezTo>
                <a:cubicBezTo>
                  <a:pt x="1584" y="2272"/>
                  <a:pt x="1555" y="1821"/>
                  <a:pt x="1405" y="1405"/>
                </a:cubicBezTo>
                <a:cubicBezTo>
                  <a:pt x="1405" y="1377"/>
                  <a:pt x="1433" y="1312"/>
                  <a:pt x="1469" y="1348"/>
                </a:cubicBezTo>
                <a:cubicBezTo>
                  <a:pt x="1856" y="1405"/>
                  <a:pt x="2243" y="1642"/>
                  <a:pt x="2602" y="1556"/>
                </a:cubicBezTo>
                <a:cubicBezTo>
                  <a:pt x="2659" y="1556"/>
                  <a:pt x="2659" y="1491"/>
                  <a:pt x="2630" y="1463"/>
                </a:cubicBezTo>
                <a:lnTo>
                  <a:pt x="2007" y="839"/>
                </a:lnTo>
                <a:cubicBezTo>
                  <a:pt x="1971" y="810"/>
                  <a:pt x="1971" y="746"/>
                  <a:pt x="2035" y="746"/>
                </a:cubicBezTo>
                <a:cubicBezTo>
                  <a:pt x="2329" y="746"/>
                  <a:pt x="2602" y="631"/>
                  <a:pt x="2809" y="416"/>
                </a:cubicBezTo>
                <a:cubicBezTo>
                  <a:pt x="2867" y="388"/>
                  <a:pt x="2838" y="330"/>
                  <a:pt x="2781" y="330"/>
                </a:cubicBezTo>
                <a:cubicBezTo>
                  <a:pt x="2301" y="302"/>
                  <a:pt x="1856" y="1"/>
                  <a:pt x="1347" y="29"/>
                </a:cubicBezTo>
                <a:cubicBezTo>
                  <a:pt x="1075" y="29"/>
                  <a:pt x="839" y="151"/>
                  <a:pt x="659" y="330"/>
                </a:cubicBezTo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23"/>
          <p:cNvSpPr/>
          <p:nvPr/>
        </p:nvSpPr>
        <p:spPr>
          <a:xfrm>
            <a:off x="-21277" y="3274473"/>
            <a:ext cx="51565" cy="126275"/>
          </a:xfrm>
          <a:custGeom>
            <a:avLst/>
            <a:gdLst/>
            <a:ahLst/>
            <a:cxnLst/>
            <a:rect l="l" t="t" r="r" b="b"/>
            <a:pathLst>
              <a:path w="782" h="1915" fill="none" extrusionOk="0">
                <a:moveTo>
                  <a:pt x="151" y="37"/>
                </a:moveTo>
                <a:cubicBezTo>
                  <a:pt x="180" y="1"/>
                  <a:pt x="180" y="1"/>
                  <a:pt x="208" y="1"/>
                </a:cubicBezTo>
                <a:lnTo>
                  <a:pt x="602" y="1"/>
                </a:lnTo>
                <a:cubicBezTo>
                  <a:pt x="423" y="538"/>
                  <a:pt x="452" y="1198"/>
                  <a:pt x="782" y="1649"/>
                </a:cubicBezTo>
                <a:cubicBezTo>
                  <a:pt x="660" y="1706"/>
                  <a:pt x="631" y="1828"/>
                  <a:pt x="602" y="1914"/>
                </a:cubicBezTo>
                <a:cubicBezTo>
                  <a:pt x="180" y="1405"/>
                  <a:pt x="0" y="717"/>
                  <a:pt x="122" y="65"/>
                </a:cubicBezTo>
                <a:cubicBezTo>
                  <a:pt x="151" y="65"/>
                  <a:pt x="151" y="37"/>
                  <a:pt x="151" y="37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23"/>
          <p:cNvSpPr/>
          <p:nvPr/>
        </p:nvSpPr>
        <p:spPr>
          <a:xfrm>
            <a:off x="96887" y="3849601"/>
            <a:ext cx="78930" cy="126209"/>
          </a:xfrm>
          <a:custGeom>
            <a:avLst/>
            <a:gdLst/>
            <a:ahLst/>
            <a:cxnLst/>
            <a:rect l="l" t="t" r="r" b="b"/>
            <a:pathLst>
              <a:path w="1197" h="1914" fill="none" extrusionOk="0">
                <a:moveTo>
                  <a:pt x="566" y="179"/>
                </a:moveTo>
                <a:cubicBezTo>
                  <a:pt x="538" y="93"/>
                  <a:pt x="452" y="0"/>
                  <a:pt x="358" y="0"/>
                </a:cubicBezTo>
                <a:cubicBezTo>
                  <a:pt x="272" y="0"/>
                  <a:pt x="179" y="58"/>
                  <a:pt x="151" y="122"/>
                </a:cubicBezTo>
                <a:cubicBezTo>
                  <a:pt x="93" y="208"/>
                  <a:pt x="65" y="301"/>
                  <a:pt x="65" y="359"/>
                </a:cubicBezTo>
                <a:cubicBezTo>
                  <a:pt x="0" y="867"/>
                  <a:pt x="179" y="1376"/>
                  <a:pt x="538" y="1735"/>
                </a:cubicBezTo>
                <a:cubicBezTo>
                  <a:pt x="631" y="1820"/>
                  <a:pt x="745" y="1885"/>
                  <a:pt x="867" y="1914"/>
                </a:cubicBezTo>
                <a:cubicBezTo>
                  <a:pt x="960" y="1914"/>
                  <a:pt x="1104" y="1849"/>
                  <a:pt x="1139" y="1763"/>
                </a:cubicBezTo>
                <a:cubicBezTo>
                  <a:pt x="1197" y="1641"/>
                  <a:pt x="1104" y="1491"/>
                  <a:pt x="1046" y="1376"/>
                </a:cubicBezTo>
                <a:cubicBezTo>
                  <a:pt x="925" y="1197"/>
                  <a:pt x="810" y="1018"/>
                  <a:pt x="745" y="810"/>
                </a:cubicBezTo>
                <a:cubicBezTo>
                  <a:pt x="688" y="595"/>
                  <a:pt x="688" y="359"/>
                  <a:pt x="566" y="179"/>
                </a:cubicBezTo>
                <a:close/>
              </a:path>
            </a:pathLst>
          </a:custGeom>
          <a:noFill/>
          <a:ln w="3050" cap="flat" cmpd="sng">
            <a:solidFill>
              <a:srgbClr val="28481F"/>
            </a:solidFill>
            <a:prstDash val="solid"/>
            <a:miter lim="716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0" name="Google Shape;3340;p23"/>
          <p:cNvGrpSpPr/>
          <p:nvPr/>
        </p:nvGrpSpPr>
        <p:grpSpPr>
          <a:xfrm flipH="1">
            <a:off x="8539841" y="1112564"/>
            <a:ext cx="750002" cy="2918373"/>
            <a:chOff x="-146959" y="1223202"/>
            <a:chExt cx="750002" cy="2918373"/>
          </a:xfrm>
        </p:grpSpPr>
        <p:sp>
          <p:nvSpPr>
            <p:cNvPr id="3341" name="Google Shape;3341;p23"/>
            <p:cNvSpPr/>
            <p:nvPr/>
          </p:nvSpPr>
          <p:spPr>
            <a:xfrm>
              <a:off x="-137529" y="2026549"/>
              <a:ext cx="216943" cy="244374"/>
            </a:xfrm>
            <a:custGeom>
              <a:avLst/>
              <a:gdLst/>
              <a:ahLst/>
              <a:cxnLst/>
              <a:rect l="l" t="t" r="r" b="b"/>
              <a:pathLst>
                <a:path w="3290" h="3706" fill="none" extrusionOk="0">
                  <a:moveTo>
                    <a:pt x="2394" y="1169"/>
                  </a:moveTo>
                  <a:cubicBezTo>
                    <a:pt x="2215" y="1197"/>
                    <a:pt x="2301" y="932"/>
                    <a:pt x="2301" y="932"/>
                  </a:cubicBezTo>
                  <a:cubicBezTo>
                    <a:pt x="2301" y="932"/>
                    <a:pt x="2509" y="1"/>
                    <a:pt x="1943" y="65"/>
                  </a:cubicBezTo>
                  <a:cubicBezTo>
                    <a:pt x="1943" y="65"/>
                    <a:pt x="1018" y="273"/>
                    <a:pt x="509" y="990"/>
                  </a:cubicBezTo>
                  <a:cubicBezTo>
                    <a:pt x="1" y="1706"/>
                    <a:pt x="961" y="1706"/>
                    <a:pt x="961" y="1706"/>
                  </a:cubicBezTo>
                  <a:cubicBezTo>
                    <a:pt x="961" y="1706"/>
                    <a:pt x="1018" y="1678"/>
                    <a:pt x="1047" y="1857"/>
                  </a:cubicBezTo>
                  <a:cubicBezTo>
                    <a:pt x="1076" y="2036"/>
                    <a:pt x="896" y="2007"/>
                    <a:pt x="896" y="2007"/>
                  </a:cubicBezTo>
                  <a:cubicBezTo>
                    <a:pt x="273" y="2151"/>
                    <a:pt x="868" y="2867"/>
                    <a:pt x="868" y="2867"/>
                  </a:cubicBezTo>
                  <a:cubicBezTo>
                    <a:pt x="1706" y="3706"/>
                    <a:pt x="1914" y="2753"/>
                    <a:pt x="2036" y="2573"/>
                  </a:cubicBezTo>
                  <a:cubicBezTo>
                    <a:pt x="2150" y="2423"/>
                    <a:pt x="2423" y="2839"/>
                    <a:pt x="2752" y="2631"/>
                  </a:cubicBezTo>
                  <a:cubicBezTo>
                    <a:pt x="3082" y="2452"/>
                    <a:pt x="3290" y="2093"/>
                    <a:pt x="3111" y="1377"/>
                  </a:cubicBezTo>
                  <a:cubicBezTo>
                    <a:pt x="2932" y="660"/>
                    <a:pt x="2573" y="1111"/>
                    <a:pt x="2394" y="1169"/>
                  </a:cubicBezTo>
                  <a:close/>
                  <a:moveTo>
                    <a:pt x="2781" y="1470"/>
                  </a:moveTo>
                  <a:cubicBezTo>
                    <a:pt x="2960" y="2122"/>
                    <a:pt x="2724" y="2272"/>
                    <a:pt x="2573" y="2366"/>
                  </a:cubicBezTo>
                  <a:cubicBezTo>
                    <a:pt x="2573" y="2366"/>
                    <a:pt x="2509" y="2366"/>
                    <a:pt x="2423" y="2301"/>
                  </a:cubicBezTo>
                  <a:cubicBezTo>
                    <a:pt x="2272" y="2244"/>
                    <a:pt x="2093" y="2151"/>
                    <a:pt x="1885" y="2272"/>
                  </a:cubicBezTo>
                  <a:cubicBezTo>
                    <a:pt x="1828" y="2301"/>
                    <a:pt x="1792" y="2366"/>
                    <a:pt x="1763" y="2394"/>
                  </a:cubicBezTo>
                  <a:cubicBezTo>
                    <a:pt x="1706" y="2452"/>
                    <a:pt x="1706" y="2509"/>
                    <a:pt x="1677" y="2573"/>
                  </a:cubicBezTo>
                  <a:cubicBezTo>
                    <a:pt x="1613" y="2659"/>
                    <a:pt x="1556" y="2839"/>
                    <a:pt x="1470" y="2867"/>
                  </a:cubicBezTo>
                  <a:cubicBezTo>
                    <a:pt x="1434" y="2903"/>
                    <a:pt x="1319" y="2839"/>
                    <a:pt x="1111" y="2659"/>
                  </a:cubicBezTo>
                  <a:cubicBezTo>
                    <a:pt x="1018" y="2545"/>
                    <a:pt x="961" y="2423"/>
                    <a:pt x="932" y="2330"/>
                  </a:cubicBezTo>
                  <a:cubicBezTo>
                    <a:pt x="990" y="2330"/>
                    <a:pt x="1076" y="2301"/>
                    <a:pt x="1169" y="2272"/>
                  </a:cubicBezTo>
                  <a:lnTo>
                    <a:pt x="1169" y="2272"/>
                  </a:lnTo>
                  <a:cubicBezTo>
                    <a:pt x="1348" y="2151"/>
                    <a:pt x="1405" y="2007"/>
                    <a:pt x="1376" y="1792"/>
                  </a:cubicBezTo>
                  <a:cubicBezTo>
                    <a:pt x="1319" y="1498"/>
                    <a:pt x="1111" y="1377"/>
                    <a:pt x="932" y="1377"/>
                  </a:cubicBezTo>
                  <a:cubicBezTo>
                    <a:pt x="868" y="1377"/>
                    <a:pt x="753" y="1348"/>
                    <a:pt x="689" y="1319"/>
                  </a:cubicBezTo>
                  <a:cubicBezTo>
                    <a:pt x="717" y="1291"/>
                    <a:pt x="717" y="1255"/>
                    <a:pt x="782" y="1197"/>
                  </a:cubicBezTo>
                  <a:cubicBezTo>
                    <a:pt x="932" y="990"/>
                    <a:pt x="1111" y="810"/>
                    <a:pt x="1348" y="660"/>
                  </a:cubicBezTo>
                  <a:cubicBezTo>
                    <a:pt x="1649" y="481"/>
                    <a:pt x="1914" y="424"/>
                    <a:pt x="1971" y="395"/>
                  </a:cubicBezTo>
                  <a:lnTo>
                    <a:pt x="1971" y="395"/>
                  </a:lnTo>
                  <a:cubicBezTo>
                    <a:pt x="2036" y="452"/>
                    <a:pt x="2007" y="660"/>
                    <a:pt x="1971" y="839"/>
                  </a:cubicBezTo>
                  <a:cubicBezTo>
                    <a:pt x="1943" y="932"/>
                    <a:pt x="1914" y="1197"/>
                    <a:pt x="2064" y="1348"/>
                  </a:cubicBezTo>
                  <a:cubicBezTo>
                    <a:pt x="2150" y="1470"/>
                    <a:pt x="2301" y="1527"/>
                    <a:pt x="2451" y="1470"/>
                  </a:cubicBezTo>
                  <a:cubicBezTo>
                    <a:pt x="2545" y="1470"/>
                    <a:pt x="2602" y="1434"/>
                    <a:pt x="2659" y="1377"/>
                  </a:cubicBezTo>
                  <a:cubicBezTo>
                    <a:pt x="2688" y="1377"/>
                    <a:pt x="2688" y="1377"/>
                    <a:pt x="2724" y="1348"/>
                  </a:cubicBezTo>
                  <a:lnTo>
                    <a:pt x="2752" y="1348"/>
                  </a:lnTo>
                  <a:cubicBezTo>
                    <a:pt x="2781" y="1348"/>
                    <a:pt x="2781" y="1405"/>
                    <a:pt x="2781" y="147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-121440" y="1877261"/>
              <a:ext cx="724483" cy="1269807"/>
            </a:xfrm>
            <a:custGeom>
              <a:avLst/>
              <a:gdLst/>
              <a:ahLst/>
              <a:cxnLst/>
              <a:rect l="l" t="t" r="r" b="b"/>
              <a:pathLst>
                <a:path w="10987" h="19257" extrusionOk="0">
                  <a:moveTo>
                    <a:pt x="6092" y="5461"/>
                  </a:moveTo>
                  <a:lnTo>
                    <a:pt x="6016" y="5660"/>
                  </a:lnTo>
                  <a:lnTo>
                    <a:pt x="6016" y="5660"/>
                  </a:lnTo>
                  <a:cubicBezTo>
                    <a:pt x="6043" y="5596"/>
                    <a:pt x="6074" y="5535"/>
                    <a:pt x="6092" y="5461"/>
                  </a:cubicBezTo>
                  <a:close/>
                  <a:moveTo>
                    <a:pt x="6016" y="5660"/>
                  </a:moveTo>
                  <a:lnTo>
                    <a:pt x="6016" y="5660"/>
                  </a:lnTo>
                  <a:cubicBezTo>
                    <a:pt x="6010" y="5672"/>
                    <a:pt x="6005" y="5685"/>
                    <a:pt x="5999" y="5698"/>
                  </a:cubicBezTo>
                  <a:lnTo>
                    <a:pt x="5999" y="5698"/>
                  </a:lnTo>
                  <a:cubicBezTo>
                    <a:pt x="5999" y="5700"/>
                    <a:pt x="5999" y="5702"/>
                    <a:pt x="5998" y="5705"/>
                  </a:cubicBezTo>
                  <a:lnTo>
                    <a:pt x="6016" y="5660"/>
                  </a:lnTo>
                  <a:close/>
                  <a:moveTo>
                    <a:pt x="8356" y="0"/>
                  </a:moveTo>
                  <a:cubicBezTo>
                    <a:pt x="7432" y="1849"/>
                    <a:pt x="6715" y="3970"/>
                    <a:pt x="5970" y="5912"/>
                  </a:cubicBezTo>
                  <a:lnTo>
                    <a:pt x="5970" y="5791"/>
                  </a:lnTo>
                  <a:cubicBezTo>
                    <a:pt x="5977" y="5758"/>
                    <a:pt x="5988" y="5727"/>
                    <a:pt x="5999" y="5698"/>
                  </a:cubicBezTo>
                  <a:lnTo>
                    <a:pt x="5999" y="5698"/>
                  </a:lnTo>
                  <a:cubicBezTo>
                    <a:pt x="6207" y="4353"/>
                    <a:pt x="6328" y="2865"/>
                    <a:pt x="6450" y="1462"/>
                  </a:cubicBezTo>
                  <a:lnTo>
                    <a:pt x="6450" y="1462"/>
                  </a:lnTo>
                  <a:cubicBezTo>
                    <a:pt x="5848" y="1519"/>
                    <a:pt x="5282" y="1641"/>
                    <a:pt x="4716" y="1820"/>
                  </a:cubicBezTo>
                  <a:cubicBezTo>
                    <a:pt x="4866" y="3791"/>
                    <a:pt x="4952" y="5733"/>
                    <a:pt x="5045" y="7704"/>
                  </a:cubicBezTo>
                  <a:lnTo>
                    <a:pt x="5884" y="8062"/>
                  </a:lnTo>
                  <a:lnTo>
                    <a:pt x="6328" y="8270"/>
                  </a:lnTo>
                  <a:cubicBezTo>
                    <a:pt x="7432" y="6894"/>
                    <a:pt x="9044" y="5912"/>
                    <a:pt x="10778" y="5640"/>
                  </a:cubicBezTo>
                  <a:cubicBezTo>
                    <a:pt x="10986" y="5224"/>
                    <a:pt x="10778" y="4744"/>
                    <a:pt x="10599" y="4329"/>
                  </a:cubicBezTo>
                  <a:cubicBezTo>
                    <a:pt x="10571" y="4271"/>
                    <a:pt x="10506" y="4178"/>
                    <a:pt x="10449" y="4149"/>
                  </a:cubicBezTo>
                  <a:cubicBezTo>
                    <a:pt x="10426" y="4142"/>
                    <a:pt x="10402" y="4138"/>
                    <a:pt x="10378" y="4138"/>
                  </a:cubicBezTo>
                  <a:cubicBezTo>
                    <a:pt x="10313" y="4138"/>
                    <a:pt x="10247" y="4165"/>
                    <a:pt x="10184" y="4207"/>
                  </a:cubicBezTo>
                  <a:cubicBezTo>
                    <a:pt x="8929" y="4866"/>
                    <a:pt x="7969" y="5490"/>
                    <a:pt x="6837" y="6328"/>
                  </a:cubicBezTo>
                  <a:lnTo>
                    <a:pt x="7102" y="5791"/>
                  </a:lnTo>
                  <a:cubicBezTo>
                    <a:pt x="7969" y="4028"/>
                    <a:pt x="8686" y="2659"/>
                    <a:pt x="9524" y="688"/>
                  </a:cubicBezTo>
                  <a:cubicBezTo>
                    <a:pt x="9195" y="387"/>
                    <a:pt x="8779" y="151"/>
                    <a:pt x="8356" y="0"/>
                  </a:cubicBezTo>
                  <a:close/>
                  <a:moveTo>
                    <a:pt x="4837" y="7582"/>
                  </a:moveTo>
                  <a:cubicBezTo>
                    <a:pt x="3433" y="10986"/>
                    <a:pt x="1878" y="14304"/>
                    <a:pt x="237" y="17558"/>
                  </a:cubicBezTo>
                  <a:cubicBezTo>
                    <a:pt x="115" y="17765"/>
                    <a:pt x="0" y="17973"/>
                    <a:pt x="0" y="18210"/>
                  </a:cubicBezTo>
                  <a:cubicBezTo>
                    <a:pt x="0" y="18604"/>
                    <a:pt x="330" y="18962"/>
                    <a:pt x="688" y="19106"/>
                  </a:cubicBezTo>
                  <a:cubicBezTo>
                    <a:pt x="1075" y="19256"/>
                    <a:pt x="1491" y="19256"/>
                    <a:pt x="1878" y="19256"/>
                  </a:cubicBezTo>
                  <a:cubicBezTo>
                    <a:pt x="2028" y="19256"/>
                    <a:pt x="2179" y="19256"/>
                    <a:pt x="2301" y="19170"/>
                  </a:cubicBezTo>
                  <a:cubicBezTo>
                    <a:pt x="2358" y="19077"/>
                    <a:pt x="2387" y="18926"/>
                    <a:pt x="2415" y="18812"/>
                  </a:cubicBezTo>
                  <a:cubicBezTo>
                    <a:pt x="2659" y="16748"/>
                    <a:pt x="3519" y="14806"/>
                    <a:pt x="4386" y="12928"/>
                  </a:cubicBezTo>
                  <a:cubicBezTo>
                    <a:pt x="5074" y="11373"/>
                    <a:pt x="5762" y="9854"/>
                    <a:pt x="6479" y="8327"/>
                  </a:cubicBezTo>
                  <a:cubicBezTo>
                    <a:pt x="6421" y="8299"/>
                    <a:pt x="6385" y="8299"/>
                    <a:pt x="6328" y="8270"/>
                  </a:cubicBezTo>
                  <a:cubicBezTo>
                    <a:pt x="6178" y="8213"/>
                    <a:pt x="5998" y="8148"/>
                    <a:pt x="5848" y="8091"/>
                  </a:cubicBezTo>
                  <a:cubicBezTo>
                    <a:pt x="5490" y="7969"/>
                    <a:pt x="5167" y="7790"/>
                    <a:pt x="4837" y="7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162102" y="1843697"/>
              <a:ext cx="413510" cy="545390"/>
            </a:xfrm>
            <a:custGeom>
              <a:avLst/>
              <a:gdLst/>
              <a:ahLst/>
              <a:cxnLst/>
              <a:rect l="l" t="t" r="r" b="b"/>
              <a:pathLst>
                <a:path w="6271" h="8271" fill="none" extrusionOk="0">
                  <a:moveTo>
                    <a:pt x="1641" y="8270"/>
                  </a:moveTo>
                  <a:cubicBezTo>
                    <a:pt x="2716" y="6866"/>
                    <a:pt x="4328" y="5913"/>
                    <a:pt x="6091" y="5640"/>
                  </a:cubicBezTo>
                  <a:cubicBezTo>
                    <a:pt x="6271" y="5225"/>
                    <a:pt x="6091" y="4744"/>
                    <a:pt x="5884" y="4329"/>
                  </a:cubicBezTo>
                  <a:cubicBezTo>
                    <a:pt x="5848" y="4271"/>
                    <a:pt x="5819" y="4178"/>
                    <a:pt x="5762" y="4150"/>
                  </a:cubicBezTo>
                  <a:cubicBezTo>
                    <a:pt x="5669" y="4121"/>
                    <a:pt x="5554" y="4150"/>
                    <a:pt x="5461" y="4207"/>
                  </a:cubicBezTo>
                  <a:cubicBezTo>
                    <a:pt x="4207" y="4866"/>
                    <a:pt x="3282" y="5497"/>
                    <a:pt x="2121" y="6328"/>
                  </a:cubicBezTo>
                  <a:cubicBezTo>
                    <a:pt x="3103" y="4300"/>
                    <a:pt x="3913" y="2867"/>
                    <a:pt x="4809" y="688"/>
                  </a:cubicBezTo>
                  <a:cubicBezTo>
                    <a:pt x="4479" y="387"/>
                    <a:pt x="4092" y="151"/>
                    <a:pt x="3669" y="0"/>
                  </a:cubicBezTo>
                  <a:cubicBezTo>
                    <a:pt x="2745" y="1849"/>
                    <a:pt x="1999" y="3970"/>
                    <a:pt x="1254" y="5913"/>
                  </a:cubicBezTo>
                  <a:cubicBezTo>
                    <a:pt x="1519" y="4508"/>
                    <a:pt x="1612" y="2924"/>
                    <a:pt x="1727" y="1462"/>
                  </a:cubicBezTo>
                  <a:cubicBezTo>
                    <a:pt x="1132" y="1520"/>
                    <a:pt x="566" y="1641"/>
                    <a:pt x="0" y="1821"/>
                  </a:cubicBezTo>
                  <a:cubicBezTo>
                    <a:pt x="150" y="3763"/>
                    <a:pt x="265" y="5733"/>
                    <a:pt x="330" y="7675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199424" y="2203796"/>
              <a:ext cx="52950" cy="153640"/>
            </a:xfrm>
            <a:custGeom>
              <a:avLst/>
              <a:gdLst/>
              <a:ahLst/>
              <a:cxnLst/>
              <a:rect l="l" t="t" r="r" b="b"/>
              <a:pathLst>
                <a:path w="803" h="2330" fill="none" extrusionOk="0">
                  <a:moveTo>
                    <a:pt x="803" y="0"/>
                  </a:moveTo>
                  <a:cubicBezTo>
                    <a:pt x="566" y="781"/>
                    <a:pt x="330" y="1555"/>
                    <a:pt x="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236746" y="2225490"/>
              <a:ext cx="82755" cy="151794"/>
            </a:xfrm>
            <a:custGeom>
              <a:avLst/>
              <a:gdLst/>
              <a:ahLst/>
              <a:cxnLst/>
              <a:rect l="l" t="t" r="r" b="b"/>
              <a:pathLst>
                <a:path w="1255" h="2302" fill="none" extrusionOk="0">
                  <a:moveTo>
                    <a:pt x="1254" y="1"/>
                  </a:moveTo>
                  <a:cubicBezTo>
                    <a:pt x="925" y="717"/>
                    <a:pt x="416" y="1613"/>
                    <a:pt x="0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-146959" y="2343655"/>
              <a:ext cx="425313" cy="769849"/>
            </a:xfrm>
            <a:custGeom>
              <a:avLst/>
              <a:gdLst/>
              <a:ahLst/>
              <a:cxnLst/>
              <a:rect l="l" t="t" r="r" b="b"/>
              <a:pathLst>
                <a:path w="6450" h="11675" fill="none" extrusionOk="0">
                  <a:moveTo>
                    <a:pt x="2265" y="11560"/>
                  </a:moveTo>
                  <a:cubicBezTo>
                    <a:pt x="2179" y="11674"/>
                    <a:pt x="2000" y="11674"/>
                    <a:pt x="1849" y="11674"/>
                  </a:cubicBezTo>
                  <a:cubicBezTo>
                    <a:pt x="1462" y="11674"/>
                    <a:pt x="1039" y="11674"/>
                    <a:pt x="681" y="11531"/>
                  </a:cubicBezTo>
                  <a:cubicBezTo>
                    <a:pt x="294" y="11380"/>
                    <a:pt x="0" y="11022"/>
                    <a:pt x="0" y="10635"/>
                  </a:cubicBezTo>
                  <a:cubicBezTo>
                    <a:pt x="0" y="10391"/>
                    <a:pt x="115" y="10184"/>
                    <a:pt x="208" y="9976"/>
                  </a:cubicBezTo>
                  <a:cubicBezTo>
                    <a:pt x="1878" y="6722"/>
                    <a:pt x="3404" y="3376"/>
                    <a:pt x="4837" y="0"/>
                  </a:cubicBezTo>
                  <a:cubicBezTo>
                    <a:pt x="5339" y="330"/>
                    <a:pt x="5877" y="566"/>
                    <a:pt x="6450" y="717"/>
                  </a:cubicBezTo>
                  <a:cubicBezTo>
                    <a:pt x="5762" y="2272"/>
                    <a:pt x="5074" y="3791"/>
                    <a:pt x="4357" y="5318"/>
                  </a:cubicBezTo>
                  <a:cubicBezTo>
                    <a:pt x="3519" y="7231"/>
                    <a:pt x="2623" y="9166"/>
                    <a:pt x="2387" y="11230"/>
                  </a:cubicBezTo>
                  <a:cubicBezTo>
                    <a:pt x="2358" y="11352"/>
                    <a:pt x="2358" y="11466"/>
                    <a:pt x="2265" y="1156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-31234" y="2385197"/>
              <a:ext cx="291653" cy="734440"/>
            </a:xfrm>
            <a:custGeom>
              <a:avLst/>
              <a:gdLst/>
              <a:ahLst/>
              <a:cxnLst/>
              <a:rect l="l" t="t" r="r" b="b"/>
              <a:pathLst>
                <a:path w="4423" h="11138" fill="none" extrusionOk="0">
                  <a:moveTo>
                    <a:pt x="4423" y="1"/>
                  </a:moveTo>
                  <a:cubicBezTo>
                    <a:pt x="3319" y="2445"/>
                    <a:pt x="2244" y="4810"/>
                    <a:pt x="1140" y="7253"/>
                  </a:cubicBezTo>
                  <a:cubicBezTo>
                    <a:pt x="603" y="8479"/>
                    <a:pt x="1" y="9790"/>
                    <a:pt x="37" y="11137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-28860" y="2780771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284" y="0"/>
                  </a:moveTo>
                  <a:cubicBezTo>
                    <a:pt x="803" y="925"/>
                    <a:pt x="388" y="1885"/>
                    <a:pt x="1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112911" y="2991515"/>
              <a:ext cx="373880" cy="357461"/>
            </a:xfrm>
            <a:custGeom>
              <a:avLst/>
              <a:gdLst/>
              <a:ahLst/>
              <a:cxnLst/>
              <a:rect l="l" t="t" r="r" b="b"/>
              <a:pathLst>
                <a:path w="5670" h="5421" extrusionOk="0">
                  <a:moveTo>
                    <a:pt x="3011" y="0"/>
                  </a:moveTo>
                  <a:cubicBezTo>
                    <a:pt x="2688" y="0"/>
                    <a:pt x="2237" y="93"/>
                    <a:pt x="2029" y="151"/>
                  </a:cubicBezTo>
                  <a:cubicBezTo>
                    <a:pt x="1642" y="273"/>
                    <a:pt x="1398" y="387"/>
                    <a:pt x="1104" y="631"/>
                  </a:cubicBezTo>
                  <a:cubicBezTo>
                    <a:pt x="896" y="746"/>
                    <a:pt x="746" y="925"/>
                    <a:pt x="596" y="1104"/>
                  </a:cubicBezTo>
                  <a:cubicBezTo>
                    <a:pt x="416" y="1312"/>
                    <a:pt x="295" y="1527"/>
                    <a:pt x="180" y="1849"/>
                  </a:cubicBezTo>
                  <a:cubicBezTo>
                    <a:pt x="1" y="2358"/>
                    <a:pt x="87" y="2781"/>
                    <a:pt x="180" y="3225"/>
                  </a:cubicBezTo>
                  <a:cubicBezTo>
                    <a:pt x="295" y="3677"/>
                    <a:pt x="502" y="4092"/>
                    <a:pt x="832" y="4422"/>
                  </a:cubicBezTo>
                  <a:cubicBezTo>
                    <a:pt x="1011" y="4630"/>
                    <a:pt x="1190" y="4809"/>
                    <a:pt x="1434" y="4959"/>
                  </a:cubicBezTo>
                  <a:cubicBezTo>
                    <a:pt x="1902" y="5267"/>
                    <a:pt x="2470" y="5420"/>
                    <a:pt x="3037" y="5420"/>
                  </a:cubicBezTo>
                  <a:cubicBezTo>
                    <a:pt x="3408" y="5420"/>
                    <a:pt x="3779" y="5355"/>
                    <a:pt x="4121" y="5225"/>
                  </a:cubicBezTo>
                  <a:cubicBezTo>
                    <a:pt x="4301" y="5139"/>
                    <a:pt x="4480" y="5045"/>
                    <a:pt x="4659" y="4931"/>
                  </a:cubicBezTo>
                  <a:cubicBezTo>
                    <a:pt x="5311" y="4451"/>
                    <a:pt x="5669" y="3526"/>
                    <a:pt x="5641" y="2745"/>
                  </a:cubicBezTo>
                  <a:cubicBezTo>
                    <a:pt x="5612" y="1971"/>
                    <a:pt x="5225" y="1254"/>
                    <a:pt x="4659" y="717"/>
                  </a:cubicBezTo>
                  <a:cubicBezTo>
                    <a:pt x="4179" y="273"/>
                    <a:pt x="3699" y="29"/>
                    <a:pt x="3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89304" y="2965996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1398" y="4959"/>
                  </a:moveTo>
                  <a:cubicBezTo>
                    <a:pt x="2179" y="5461"/>
                    <a:pt x="3225" y="5554"/>
                    <a:pt x="4085" y="5225"/>
                  </a:cubicBezTo>
                  <a:cubicBezTo>
                    <a:pt x="4264" y="5139"/>
                    <a:pt x="4479" y="5045"/>
                    <a:pt x="4623" y="4924"/>
                  </a:cubicBezTo>
                  <a:cubicBezTo>
                    <a:pt x="5282" y="4451"/>
                    <a:pt x="5669" y="3526"/>
                    <a:pt x="5612" y="2745"/>
                  </a:cubicBezTo>
                  <a:cubicBezTo>
                    <a:pt x="5583" y="1971"/>
                    <a:pt x="5196" y="1254"/>
                    <a:pt x="4623" y="717"/>
                  </a:cubicBezTo>
                  <a:cubicBezTo>
                    <a:pt x="4150" y="265"/>
                    <a:pt x="3670" y="29"/>
                    <a:pt x="2982" y="29"/>
                  </a:cubicBezTo>
                  <a:cubicBezTo>
                    <a:pt x="2652" y="0"/>
                    <a:pt x="2208" y="86"/>
                    <a:pt x="2000" y="151"/>
                  </a:cubicBezTo>
                  <a:cubicBezTo>
                    <a:pt x="1613" y="265"/>
                    <a:pt x="1369" y="387"/>
                    <a:pt x="1075" y="624"/>
                  </a:cubicBezTo>
                  <a:cubicBezTo>
                    <a:pt x="860" y="774"/>
                    <a:pt x="717" y="925"/>
                    <a:pt x="567" y="1104"/>
                  </a:cubicBezTo>
                  <a:cubicBezTo>
                    <a:pt x="416" y="1312"/>
                    <a:pt x="266" y="1520"/>
                    <a:pt x="144" y="1849"/>
                  </a:cubicBezTo>
                  <a:cubicBezTo>
                    <a:pt x="0" y="2358"/>
                    <a:pt x="58" y="2774"/>
                    <a:pt x="180" y="3225"/>
                  </a:cubicBezTo>
                  <a:cubicBezTo>
                    <a:pt x="266" y="3669"/>
                    <a:pt x="502" y="4092"/>
                    <a:pt x="803" y="4451"/>
                  </a:cubicBezTo>
                  <a:cubicBezTo>
                    <a:pt x="982" y="4630"/>
                    <a:pt x="1161" y="4809"/>
                    <a:pt x="1398" y="495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114823" y="2997647"/>
              <a:ext cx="320930" cy="295411"/>
            </a:xfrm>
            <a:custGeom>
              <a:avLst/>
              <a:gdLst/>
              <a:ahLst/>
              <a:cxnLst/>
              <a:rect l="l" t="t" r="r" b="b"/>
              <a:pathLst>
                <a:path w="4867" h="4480" fill="none" extrusionOk="0">
                  <a:moveTo>
                    <a:pt x="2150" y="180"/>
                  </a:moveTo>
                  <a:cubicBezTo>
                    <a:pt x="2208" y="58"/>
                    <a:pt x="2329" y="29"/>
                    <a:pt x="2444" y="0"/>
                  </a:cubicBezTo>
                  <a:cubicBezTo>
                    <a:pt x="2716" y="0"/>
                    <a:pt x="2982" y="58"/>
                    <a:pt x="3161" y="208"/>
                  </a:cubicBezTo>
                  <a:cubicBezTo>
                    <a:pt x="3197" y="237"/>
                    <a:pt x="3225" y="266"/>
                    <a:pt x="3254" y="266"/>
                  </a:cubicBezTo>
                  <a:lnTo>
                    <a:pt x="3311" y="266"/>
                  </a:lnTo>
                  <a:cubicBezTo>
                    <a:pt x="3670" y="323"/>
                    <a:pt x="3999" y="567"/>
                    <a:pt x="4150" y="896"/>
                  </a:cubicBezTo>
                  <a:cubicBezTo>
                    <a:pt x="4565" y="1133"/>
                    <a:pt x="4773" y="1642"/>
                    <a:pt x="4658" y="2086"/>
                  </a:cubicBezTo>
                  <a:cubicBezTo>
                    <a:pt x="4809" y="2236"/>
                    <a:pt x="4866" y="2473"/>
                    <a:pt x="4866" y="2688"/>
                  </a:cubicBezTo>
                  <a:cubicBezTo>
                    <a:pt x="4838" y="2896"/>
                    <a:pt x="4716" y="3103"/>
                    <a:pt x="4537" y="3225"/>
                  </a:cubicBezTo>
                  <a:cubicBezTo>
                    <a:pt x="4508" y="3254"/>
                    <a:pt x="4508" y="3254"/>
                    <a:pt x="4479" y="3283"/>
                  </a:cubicBezTo>
                  <a:cubicBezTo>
                    <a:pt x="4451" y="3311"/>
                    <a:pt x="4451" y="3340"/>
                    <a:pt x="4415" y="3369"/>
                  </a:cubicBezTo>
                  <a:cubicBezTo>
                    <a:pt x="4300" y="3670"/>
                    <a:pt x="3999" y="3877"/>
                    <a:pt x="3670" y="3906"/>
                  </a:cubicBezTo>
                  <a:cubicBezTo>
                    <a:pt x="3641" y="4085"/>
                    <a:pt x="3490" y="4236"/>
                    <a:pt x="3311" y="4329"/>
                  </a:cubicBezTo>
                  <a:cubicBezTo>
                    <a:pt x="3161" y="4386"/>
                    <a:pt x="2953" y="4415"/>
                    <a:pt x="2774" y="4444"/>
                  </a:cubicBezTo>
                  <a:cubicBezTo>
                    <a:pt x="2566" y="4479"/>
                    <a:pt x="2329" y="4479"/>
                    <a:pt x="2208" y="4329"/>
                  </a:cubicBezTo>
                  <a:cubicBezTo>
                    <a:pt x="2150" y="4415"/>
                    <a:pt x="1971" y="4415"/>
                    <a:pt x="1849" y="4386"/>
                  </a:cubicBezTo>
                  <a:cubicBezTo>
                    <a:pt x="1520" y="4329"/>
                    <a:pt x="1226" y="4121"/>
                    <a:pt x="1011" y="3849"/>
                  </a:cubicBezTo>
                  <a:cubicBezTo>
                    <a:pt x="982" y="3820"/>
                    <a:pt x="982" y="3791"/>
                    <a:pt x="953" y="3791"/>
                  </a:cubicBezTo>
                  <a:cubicBezTo>
                    <a:pt x="925" y="3763"/>
                    <a:pt x="896" y="3727"/>
                    <a:pt x="832" y="3727"/>
                  </a:cubicBezTo>
                  <a:cubicBezTo>
                    <a:pt x="509" y="3548"/>
                    <a:pt x="330" y="3189"/>
                    <a:pt x="330" y="2802"/>
                  </a:cubicBezTo>
                  <a:cubicBezTo>
                    <a:pt x="208" y="2717"/>
                    <a:pt x="115" y="2595"/>
                    <a:pt x="86" y="2444"/>
                  </a:cubicBezTo>
                  <a:cubicBezTo>
                    <a:pt x="29" y="2265"/>
                    <a:pt x="0" y="2086"/>
                    <a:pt x="29" y="1935"/>
                  </a:cubicBezTo>
                  <a:cubicBezTo>
                    <a:pt x="86" y="1756"/>
                    <a:pt x="180" y="1577"/>
                    <a:pt x="330" y="1520"/>
                  </a:cubicBezTo>
                  <a:cubicBezTo>
                    <a:pt x="416" y="1462"/>
                    <a:pt x="359" y="1369"/>
                    <a:pt x="359" y="1283"/>
                  </a:cubicBezTo>
                  <a:cubicBezTo>
                    <a:pt x="330" y="1133"/>
                    <a:pt x="445" y="1011"/>
                    <a:pt x="538" y="925"/>
                  </a:cubicBezTo>
                  <a:cubicBezTo>
                    <a:pt x="595" y="832"/>
                    <a:pt x="688" y="746"/>
                    <a:pt x="774" y="681"/>
                  </a:cubicBezTo>
                  <a:cubicBezTo>
                    <a:pt x="867" y="624"/>
                    <a:pt x="982" y="595"/>
                    <a:pt x="1104" y="595"/>
                  </a:cubicBezTo>
                  <a:cubicBezTo>
                    <a:pt x="1161" y="624"/>
                    <a:pt x="1226" y="624"/>
                    <a:pt x="1254" y="595"/>
                  </a:cubicBezTo>
                  <a:lnTo>
                    <a:pt x="1254" y="473"/>
                  </a:lnTo>
                  <a:cubicBezTo>
                    <a:pt x="1254" y="359"/>
                    <a:pt x="1405" y="237"/>
                    <a:pt x="1520" y="208"/>
                  </a:cubicBezTo>
                  <a:cubicBezTo>
                    <a:pt x="1727" y="115"/>
                    <a:pt x="1971" y="58"/>
                    <a:pt x="2150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173905" y="3158805"/>
              <a:ext cx="102141" cy="124297"/>
            </a:xfrm>
            <a:custGeom>
              <a:avLst/>
              <a:gdLst/>
              <a:ahLst/>
              <a:cxnLst/>
              <a:rect l="l" t="t" r="r" b="b"/>
              <a:pathLst>
                <a:path w="1549" h="1885" fill="none" extrusionOk="0">
                  <a:moveTo>
                    <a:pt x="1312" y="1885"/>
                  </a:moveTo>
                  <a:cubicBezTo>
                    <a:pt x="1405" y="1462"/>
                    <a:pt x="1519" y="925"/>
                    <a:pt x="1519" y="509"/>
                  </a:cubicBezTo>
                  <a:cubicBezTo>
                    <a:pt x="1491" y="301"/>
                    <a:pt x="1548" y="151"/>
                    <a:pt x="1462" y="29"/>
                  </a:cubicBezTo>
                  <a:cubicBezTo>
                    <a:pt x="1433" y="0"/>
                    <a:pt x="1369" y="0"/>
                    <a:pt x="1312" y="0"/>
                  </a:cubicBezTo>
                  <a:cubicBezTo>
                    <a:pt x="1283" y="29"/>
                    <a:pt x="1161" y="151"/>
                    <a:pt x="1104" y="208"/>
                  </a:cubicBezTo>
                  <a:cubicBezTo>
                    <a:pt x="831" y="659"/>
                    <a:pt x="444" y="1018"/>
                    <a:pt x="0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136583" y="3154980"/>
              <a:ext cx="123835" cy="27497"/>
            </a:xfrm>
            <a:custGeom>
              <a:avLst/>
              <a:gdLst/>
              <a:ahLst/>
              <a:cxnLst/>
              <a:rect l="l" t="t" r="r" b="b"/>
              <a:pathLst>
                <a:path w="1878" h="417" fill="none" extrusionOk="0">
                  <a:moveTo>
                    <a:pt x="1878" y="123"/>
                  </a:moveTo>
                  <a:lnTo>
                    <a:pt x="1878" y="58"/>
                  </a:lnTo>
                  <a:cubicBezTo>
                    <a:pt x="1878" y="30"/>
                    <a:pt x="1849" y="30"/>
                    <a:pt x="1849" y="30"/>
                  </a:cubicBezTo>
                  <a:cubicBezTo>
                    <a:pt x="1792" y="1"/>
                    <a:pt x="1698" y="1"/>
                    <a:pt x="1641" y="1"/>
                  </a:cubicBezTo>
                  <a:cubicBezTo>
                    <a:pt x="1311" y="1"/>
                    <a:pt x="860" y="123"/>
                    <a:pt x="566" y="237"/>
                  </a:cubicBezTo>
                  <a:cubicBezTo>
                    <a:pt x="358" y="302"/>
                    <a:pt x="179" y="359"/>
                    <a:pt x="0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140342" y="3094052"/>
              <a:ext cx="118164" cy="62907"/>
            </a:xfrm>
            <a:custGeom>
              <a:avLst/>
              <a:gdLst/>
              <a:ahLst/>
              <a:cxnLst/>
              <a:rect l="l" t="t" r="r" b="b"/>
              <a:pathLst>
                <a:path w="1792" h="954" fill="none" extrusionOk="0">
                  <a:moveTo>
                    <a:pt x="1792" y="954"/>
                  </a:moveTo>
                  <a:lnTo>
                    <a:pt x="1792" y="868"/>
                  </a:lnTo>
                  <a:cubicBezTo>
                    <a:pt x="1763" y="832"/>
                    <a:pt x="1763" y="803"/>
                    <a:pt x="1735" y="774"/>
                  </a:cubicBezTo>
                  <a:cubicBezTo>
                    <a:pt x="1133" y="473"/>
                    <a:pt x="595" y="237"/>
                    <a:pt x="0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191379" y="3038728"/>
              <a:ext cx="70951" cy="108339"/>
            </a:xfrm>
            <a:custGeom>
              <a:avLst/>
              <a:gdLst/>
              <a:ahLst/>
              <a:cxnLst/>
              <a:rect l="l" t="t" r="r" b="b"/>
              <a:pathLst>
                <a:path w="1076" h="1643" fill="none" extrusionOk="0">
                  <a:moveTo>
                    <a:pt x="1047" y="1642"/>
                  </a:moveTo>
                  <a:cubicBezTo>
                    <a:pt x="1075" y="1585"/>
                    <a:pt x="1047" y="1556"/>
                    <a:pt x="1047" y="1527"/>
                  </a:cubicBezTo>
                  <a:cubicBezTo>
                    <a:pt x="867" y="1105"/>
                    <a:pt x="566" y="660"/>
                    <a:pt x="330" y="302"/>
                  </a:cubicBezTo>
                  <a:cubicBezTo>
                    <a:pt x="244" y="180"/>
                    <a:pt x="151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268397" y="3156893"/>
              <a:ext cx="88426" cy="100690"/>
            </a:xfrm>
            <a:custGeom>
              <a:avLst/>
              <a:gdLst/>
              <a:ahLst/>
              <a:cxnLst/>
              <a:rect l="l" t="t" r="r" b="b"/>
              <a:pathLst>
                <a:path w="1341" h="1527" fill="none" extrusionOk="0">
                  <a:moveTo>
                    <a:pt x="1341" y="1527"/>
                  </a:moveTo>
                  <a:cubicBezTo>
                    <a:pt x="1283" y="1405"/>
                    <a:pt x="1226" y="1283"/>
                    <a:pt x="1133" y="1169"/>
                  </a:cubicBezTo>
                  <a:cubicBezTo>
                    <a:pt x="1075" y="1075"/>
                    <a:pt x="1011" y="1018"/>
                    <a:pt x="954" y="925"/>
                  </a:cubicBezTo>
                  <a:cubicBezTo>
                    <a:pt x="774" y="746"/>
                    <a:pt x="473" y="416"/>
                    <a:pt x="294" y="237"/>
                  </a:cubicBezTo>
                  <a:cubicBezTo>
                    <a:pt x="208" y="151"/>
                    <a:pt x="115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280201" y="3156893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" y="58"/>
                  </a:moveTo>
                  <a:cubicBezTo>
                    <a:pt x="29" y="29"/>
                    <a:pt x="58" y="1"/>
                    <a:pt x="115" y="1"/>
                  </a:cubicBezTo>
                  <a:cubicBezTo>
                    <a:pt x="180" y="1"/>
                    <a:pt x="208" y="29"/>
                    <a:pt x="266" y="29"/>
                  </a:cubicBezTo>
                  <a:cubicBezTo>
                    <a:pt x="896" y="302"/>
                    <a:pt x="1341" y="595"/>
                    <a:pt x="1943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283959" y="3135132"/>
              <a:ext cx="138078" cy="18068"/>
            </a:xfrm>
            <a:custGeom>
              <a:avLst/>
              <a:gdLst/>
              <a:ahLst/>
              <a:cxnLst/>
              <a:rect l="l" t="t" r="r" b="b"/>
              <a:pathLst>
                <a:path w="2094" h="274" fill="none" extrusionOk="0">
                  <a:moveTo>
                    <a:pt x="1" y="273"/>
                  </a:moveTo>
                  <a:cubicBezTo>
                    <a:pt x="123" y="245"/>
                    <a:pt x="237" y="209"/>
                    <a:pt x="359" y="209"/>
                  </a:cubicBezTo>
                  <a:cubicBezTo>
                    <a:pt x="839" y="151"/>
                    <a:pt x="1585" y="30"/>
                    <a:pt x="2093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285871" y="3056730"/>
              <a:ext cx="102603" cy="84667"/>
            </a:xfrm>
            <a:custGeom>
              <a:avLst/>
              <a:gdLst/>
              <a:ahLst/>
              <a:cxnLst/>
              <a:rect l="l" t="t" r="r" b="b"/>
              <a:pathLst>
                <a:path w="1556" h="1284" fill="none" extrusionOk="0">
                  <a:moveTo>
                    <a:pt x="1" y="1283"/>
                  </a:moveTo>
                  <a:cubicBezTo>
                    <a:pt x="388" y="925"/>
                    <a:pt x="1255" y="237"/>
                    <a:pt x="155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256594" y="3009451"/>
              <a:ext cx="15628" cy="127660"/>
            </a:xfrm>
            <a:custGeom>
              <a:avLst/>
              <a:gdLst/>
              <a:ahLst/>
              <a:cxnLst/>
              <a:rect l="l" t="t" r="r" b="b"/>
              <a:pathLst>
                <a:path w="237" h="1936" fill="none" extrusionOk="0">
                  <a:moveTo>
                    <a:pt x="151" y="1936"/>
                  </a:moveTo>
                  <a:cubicBezTo>
                    <a:pt x="208" y="1878"/>
                    <a:pt x="208" y="1792"/>
                    <a:pt x="208" y="1699"/>
                  </a:cubicBezTo>
                  <a:cubicBezTo>
                    <a:pt x="237" y="1491"/>
                    <a:pt x="237" y="1076"/>
                    <a:pt x="208" y="861"/>
                  </a:cubicBezTo>
                  <a:cubicBezTo>
                    <a:pt x="179" y="474"/>
                    <a:pt x="151" y="237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272156" y="3015122"/>
              <a:ext cx="59148" cy="121989"/>
            </a:xfrm>
            <a:custGeom>
              <a:avLst/>
              <a:gdLst/>
              <a:ahLst/>
              <a:cxnLst/>
              <a:rect l="l" t="t" r="r" b="b"/>
              <a:pathLst>
                <a:path w="897" h="1850" fill="none" extrusionOk="0">
                  <a:moveTo>
                    <a:pt x="1" y="1850"/>
                  </a:moveTo>
                  <a:cubicBezTo>
                    <a:pt x="29" y="1850"/>
                    <a:pt x="94" y="1850"/>
                    <a:pt x="123" y="1821"/>
                  </a:cubicBezTo>
                  <a:cubicBezTo>
                    <a:pt x="151" y="1792"/>
                    <a:pt x="180" y="1764"/>
                    <a:pt x="180" y="1706"/>
                  </a:cubicBezTo>
                  <a:cubicBezTo>
                    <a:pt x="273" y="1556"/>
                    <a:pt x="811" y="273"/>
                    <a:pt x="89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252308" y="3127615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94" y="502"/>
                  </a:moveTo>
                  <a:lnTo>
                    <a:pt x="216" y="502"/>
                  </a:lnTo>
                  <a:cubicBezTo>
                    <a:pt x="216" y="502"/>
                    <a:pt x="244" y="502"/>
                    <a:pt x="244" y="538"/>
                  </a:cubicBezTo>
                  <a:lnTo>
                    <a:pt x="330" y="538"/>
                  </a:lnTo>
                  <a:cubicBezTo>
                    <a:pt x="395" y="538"/>
                    <a:pt x="452" y="502"/>
                    <a:pt x="481" y="445"/>
                  </a:cubicBezTo>
                  <a:cubicBezTo>
                    <a:pt x="510" y="387"/>
                    <a:pt x="538" y="323"/>
                    <a:pt x="538" y="265"/>
                  </a:cubicBezTo>
                  <a:lnTo>
                    <a:pt x="538" y="208"/>
                  </a:lnTo>
                  <a:cubicBezTo>
                    <a:pt x="510" y="179"/>
                    <a:pt x="510" y="179"/>
                    <a:pt x="481" y="179"/>
                  </a:cubicBezTo>
                  <a:cubicBezTo>
                    <a:pt x="452" y="144"/>
                    <a:pt x="424" y="115"/>
                    <a:pt x="395" y="58"/>
                  </a:cubicBezTo>
                  <a:cubicBezTo>
                    <a:pt x="395" y="29"/>
                    <a:pt x="359" y="0"/>
                    <a:pt x="330" y="0"/>
                  </a:cubicBezTo>
                  <a:lnTo>
                    <a:pt x="302" y="29"/>
                  </a:lnTo>
                  <a:cubicBezTo>
                    <a:pt x="302" y="58"/>
                    <a:pt x="273" y="58"/>
                    <a:pt x="273" y="86"/>
                  </a:cubicBezTo>
                  <a:cubicBezTo>
                    <a:pt x="244" y="115"/>
                    <a:pt x="151" y="115"/>
                    <a:pt x="123" y="144"/>
                  </a:cubicBezTo>
                  <a:lnTo>
                    <a:pt x="94" y="144"/>
                  </a:lnTo>
                  <a:cubicBezTo>
                    <a:pt x="94" y="179"/>
                    <a:pt x="94" y="179"/>
                    <a:pt x="123" y="179"/>
                  </a:cubicBezTo>
                  <a:cubicBezTo>
                    <a:pt x="151" y="265"/>
                    <a:pt x="65" y="265"/>
                    <a:pt x="37" y="323"/>
                  </a:cubicBezTo>
                  <a:cubicBezTo>
                    <a:pt x="1" y="387"/>
                    <a:pt x="65" y="473"/>
                    <a:pt x="94" y="50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266485" y="3147002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-92163" y="1589433"/>
              <a:ext cx="317171" cy="203293"/>
            </a:xfrm>
            <a:custGeom>
              <a:avLst/>
              <a:gdLst/>
              <a:ahLst/>
              <a:cxnLst/>
              <a:rect l="l" t="t" r="r" b="b"/>
              <a:pathLst>
                <a:path w="4810" h="3083" fill="none" extrusionOk="0">
                  <a:moveTo>
                    <a:pt x="1971" y="395"/>
                  </a:moveTo>
                  <a:cubicBezTo>
                    <a:pt x="2244" y="331"/>
                    <a:pt x="2423" y="1"/>
                    <a:pt x="2717" y="1"/>
                  </a:cubicBezTo>
                  <a:cubicBezTo>
                    <a:pt x="3018" y="1"/>
                    <a:pt x="3168" y="359"/>
                    <a:pt x="3433" y="481"/>
                  </a:cubicBezTo>
                  <a:cubicBezTo>
                    <a:pt x="3677" y="574"/>
                    <a:pt x="3913" y="510"/>
                    <a:pt x="4150" y="510"/>
                  </a:cubicBezTo>
                  <a:cubicBezTo>
                    <a:pt x="4393" y="481"/>
                    <a:pt x="4659" y="538"/>
                    <a:pt x="4752" y="753"/>
                  </a:cubicBezTo>
                  <a:cubicBezTo>
                    <a:pt x="4809" y="932"/>
                    <a:pt x="4752" y="1112"/>
                    <a:pt x="4630" y="1226"/>
                  </a:cubicBezTo>
                  <a:cubicBezTo>
                    <a:pt x="4544" y="1377"/>
                    <a:pt x="4422" y="1499"/>
                    <a:pt x="4329" y="1649"/>
                  </a:cubicBezTo>
                  <a:cubicBezTo>
                    <a:pt x="4272" y="1792"/>
                    <a:pt x="4272" y="1943"/>
                    <a:pt x="4186" y="2065"/>
                  </a:cubicBezTo>
                  <a:cubicBezTo>
                    <a:pt x="4064" y="2244"/>
                    <a:pt x="3856" y="2301"/>
                    <a:pt x="3677" y="2330"/>
                  </a:cubicBezTo>
                  <a:cubicBezTo>
                    <a:pt x="3469" y="2366"/>
                    <a:pt x="3254" y="2330"/>
                    <a:pt x="3046" y="2301"/>
                  </a:cubicBezTo>
                  <a:cubicBezTo>
                    <a:pt x="2989" y="2301"/>
                    <a:pt x="2896" y="2301"/>
                    <a:pt x="2838" y="2366"/>
                  </a:cubicBezTo>
                  <a:cubicBezTo>
                    <a:pt x="2717" y="2423"/>
                    <a:pt x="2717" y="2545"/>
                    <a:pt x="2631" y="2660"/>
                  </a:cubicBezTo>
                  <a:cubicBezTo>
                    <a:pt x="2451" y="2932"/>
                    <a:pt x="2000" y="2839"/>
                    <a:pt x="1677" y="2903"/>
                  </a:cubicBezTo>
                  <a:cubicBezTo>
                    <a:pt x="1527" y="2932"/>
                    <a:pt x="1376" y="3018"/>
                    <a:pt x="1197" y="3047"/>
                  </a:cubicBezTo>
                  <a:cubicBezTo>
                    <a:pt x="810" y="3082"/>
                    <a:pt x="481" y="2781"/>
                    <a:pt x="273" y="2452"/>
                  </a:cubicBezTo>
                  <a:cubicBezTo>
                    <a:pt x="122" y="2215"/>
                    <a:pt x="1" y="1943"/>
                    <a:pt x="1" y="1649"/>
                  </a:cubicBezTo>
                  <a:cubicBezTo>
                    <a:pt x="29" y="1348"/>
                    <a:pt x="180" y="1047"/>
                    <a:pt x="452" y="961"/>
                  </a:cubicBezTo>
                  <a:cubicBezTo>
                    <a:pt x="538" y="932"/>
                    <a:pt x="631" y="932"/>
                    <a:pt x="717" y="868"/>
                  </a:cubicBezTo>
                  <a:cubicBezTo>
                    <a:pt x="868" y="782"/>
                    <a:pt x="896" y="538"/>
                    <a:pt x="1018" y="424"/>
                  </a:cubicBezTo>
                  <a:cubicBezTo>
                    <a:pt x="1283" y="216"/>
                    <a:pt x="1677" y="481"/>
                    <a:pt x="1971" y="395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-87877" y="1654648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4027" y="1"/>
                  </a:moveTo>
                  <a:cubicBezTo>
                    <a:pt x="3311" y="58"/>
                    <a:pt x="2594" y="151"/>
                    <a:pt x="1878" y="330"/>
                  </a:cubicBezTo>
                  <a:cubicBezTo>
                    <a:pt x="1190" y="538"/>
                    <a:pt x="537" y="839"/>
                    <a:pt x="0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207403" y="1223202"/>
              <a:ext cx="378166" cy="360626"/>
            </a:xfrm>
            <a:custGeom>
              <a:avLst/>
              <a:gdLst/>
              <a:ahLst/>
              <a:cxnLst/>
              <a:rect l="l" t="t" r="r" b="b"/>
              <a:pathLst>
                <a:path w="5735" h="5469" fill="none" extrusionOk="0">
                  <a:moveTo>
                    <a:pt x="2896" y="5412"/>
                  </a:moveTo>
                  <a:cubicBezTo>
                    <a:pt x="3763" y="5261"/>
                    <a:pt x="4566" y="4810"/>
                    <a:pt x="5132" y="4122"/>
                  </a:cubicBezTo>
                  <a:cubicBezTo>
                    <a:pt x="5462" y="3706"/>
                    <a:pt x="5734" y="3197"/>
                    <a:pt x="5734" y="2660"/>
                  </a:cubicBezTo>
                  <a:cubicBezTo>
                    <a:pt x="5734" y="2094"/>
                    <a:pt x="5404" y="1556"/>
                    <a:pt x="4896" y="1377"/>
                  </a:cubicBezTo>
                  <a:cubicBezTo>
                    <a:pt x="4566" y="1255"/>
                    <a:pt x="4179" y="1320"/>
                    <a:pt x="3849" y="1406"/>
                  </a:cubicBezTo>
                  <a:cubicBezTo>
                    <a:pt x="3727" y="1470"/>
                    <a:pt x="3613" y="1499"/>
                    <a:pt x="3491" y="1499"/>
                  </a:cubicBezTo>
                  <a:cubicBezTo>
                    <a:pt x="3190" y="1470"/>
                    <a:pt x="3190" y="1255"/>
                    <a:pt x="3161" y="1019"/>
                  </a:cubicBezTo>
                  <a:cubicBezTo>
                    <a:pt x="3104" y="753"/>
                    <a:pt x="3011" y="481"/>
                    <a:pt x="2832" y="302"/>
                  </a:cubicBezTo>
                  <a:cubicBezTo>
                    <a:pt x="2567" y="65"/>
                    <a:pt x="2180" y="1"/>
                    <a:pt x="1850" y="94"/>
                  </a:cubicBezTo>
                  <a:cubicBezTo>
                    <a:pt x="1520" y="180"/>
                    <a:pt x="1219" y="424"/>
                    <a:pt x="983" y="660"/>
                  </a:cubicBezTo>
                  <a:cubicBezTo>
                    <a:pt x="323" y="1377"/>
                    <a:pt x="1" y="2452"/>
                    <a:pt x="180" y="3405"/>
                  </a:cubicBezTo>
                  <a:cubicBezTo>
                    <a:pt x="266" y="3828"/>
                    <a:pt x="445" y="4272"/>
                    <a:pt x="832" y="4451"/>
                  </a:cubicBezTo>
                  <a:cubicBezTo>
                    <a:pt x="1133" y="4630"/>
                    <a:pt x="1520" y="4602"/>
                    <a:pt x="1793" y="4810"/>
                  </a:cubicBezTo>
                  <a:cubicBezTo>
                    <a:pt x="2058" y="4989"/>
                    <a:pt x="2180" y="5318"/>
                    <a:pt x="2473" y="5412"/>
                  </a:cubicBezTo>
                  <a:cubicBezTo>
                    <a:pt x="2624" y="5469"/>
                    <a:pt x="2774" y="5440"/>
                    <a:pt x="2896" y="541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301961" y="1337608"/>
              <a:ext cx="181005" cy="173488"/>
            </a:xfrm>
            <a:custGeom>
              <a:avLst/>
              <a:gdLst/>
              <a:ahLst/>
              <a:cxnLst/>
              <a:rect l="l" t="t" r="r" b="b"/>
              <a:pathLst>
                <a:path w="2745" h="2631" fill="none" extrusionOk="0">
                  <a:moveTo>
                    <a:pt x="1011" y="58"/>
                  </a:moveTo>
                  <a:cubicBezTo>
                    <a:pt x="746" y="0"/>
                    <a:pt x="416" y="93"/>
                    <a:pt x="237" y="330"/>
                  </a:cubicBezTo>
                  <a:cubicBezTo>
                    <a:pt x="58" y="509"/>
                    <a:pt x="0" y="810"/>
                    <a:pt x="29" y="1046"/>
                  </a:cubicBezTo>
                  <a:cubicBezTo>
                    <a:pt x="29" y="1312"/>
                    <a:pt x="115" y="1584"/>
                    <a:pt x="208" y="1820"/>
                  </a:cubicBezTo>
                  <a:cubicBezTo>
                    <a:pt x="294" y="2028"/>
                    <a:pt x="387" y="2243"/>
                    <a:pt x="473" y="2480"/>
                  </a:cubicBezTo>
                  <a:cubicBezTo>
                    <a:pt x="502" y="2508"/>
                    <a:pt x="502" y="2508"/>
                    <a:pt x="538" y="2537"/>
                  </a:cubicBezTo>
                  <a:cubicBezTo>
                    <a:pt x="538" y="2566"/>
                    <a:pt x="566" y="2566"/>
                    <a:pt x="595" y="2566"/>
                  </a:cubicBezTo>
                  <a:cubicBezTo>
                    <a:pt x="746" y="2630"/>
                    <a:pt x="896" y="2602"/>
                    <a:pt x="1075" y="2537"/>
                  </a:cubicBezTo>
                  <a:cubicBezTo>
                    <a:pt x="1369" y="2451"/>
                    <a:pt x="1699" y="2329"/>
                    <a:pt x="2000" y="2207"/>
                  </a:cubicBezTo>
                  <a:cubicBezTo>
                    <a:pt x="2150" y="2121"/>
                    <a:pt x="2293" y="2064"/>
                    <a:pt x="2444" y="1942"/>
                  </a:cubicBezTo>
                  <a:cubicBezTo>
                    <a:pt x="2594" y="1792"/>
                    <a:pt x="2688" y="1613"/>
                    <a:pt x="2716" y="1405"/>
                  </a:cubicBezTo>
                  <a:cubicBezTo>
                    <a:pt x="2745" y="1226"/>
                    <a:pt x="2688" y="989"/>
                    <a:pt x="2537" y="867"/>
                  </a:cubicBezTo>
                  <a:cubicBezTo>
                    <a:pt x="2415" y="746"/>
                    <a:pt x="2236" y="688"/>
                    <a:pt x="2086" y="660"/>
                  </a:cubicBezTo>
                  <a:cubicBezTo>
                    <a:pt x="1906" y="660"/>
                    <a:pt x="1727" y="688"/>
                    <a:pt x="1577" y="717"/>
                  </a:cubicBezTo>
                  <a:lnTo>
                    <a:pt x="1519" y="717"/>
                  </a:lnTo>
                  <a:cubicBezTo>
                    <a:pt x="1491" y="717"/>
                    <a:pt x="1491" y="566"/>
                    <a:pt x="1491" y="538"/>
                  </a:cubicBezTo>
                  <a:cubicBezTo>
                    <a:pt x="1462" y="452"/>
                    <a:pt x="1434" y="387"/>
                    <a:pt x="1369" y="330"/>
                  </a:cubicBezTo>
                  <a:cubicBezTo>
                    <a:pt x="1283" y="208"/>
                    <a:pt x="1161" y="122"/>
                    <a:pt x="1011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427642" y="1231247"/>
              <a:ext cx="27959" cy="88953"/>
            </a:xfrm>
            <a:custGeom>
              <a:avLst/>
              <a:gdLst/>
              <a:ahLst/>
              <a:cxnLst/>
              <a:rect l="l" t="t" r="r" b="b"/>
              <a:pathLst>
                <a:path w="424" h="1349" fill="none" extrusionOk="0">
                  <a:moveTo>
                    <a:pt x="208" y="452"/>
                  </a:moveTo>
                  <a:cubicBezTo>
                    <a:pt x="208" y="330"/>
                    <a:pt x="180" y="209"/>
                    <a:pt x="94" y="123"/>
                  </a:cubicBezTo>
                  <a:cubicBezTo>
                    <a:pt x="180" y="58"/>
                    <a:pt x="244" y="29"/>
                    <a:pt x="301" y="1"/>
                  </a:cubicBezTo>
                  <a:lnTo>
                    <a:pt x="359" y="1"/>
                  </a:lnTo>
                  <a:cubicBezTo>
                    <a:pt x="359" y="1"/>
                    <a:pt x="387" y="1"/>
                    <a:pt x="387" y="29"/>
                  </a:cubicBezTo>
                  <a:cubicBezTo>
                    <a:pt x="423" y="58"/>
                    <a:pt x="423" y="123"/>
                    <a:pt x="423" y="151"/>
                  </a:cubicBezTo>
                  <a:cubicBezTo>
                    <a:pt x="423" y="538"/>
                    <a:pt x="330" y="897"/>
                    <a:pt x="151" y="1226"/>
                  </a:cubicBezTo>
                  <a:cubicBezTo>
                    <a:pt x="122" y="1284"/>
                    <a:pt x="65" y="1348"/>
                    <a:pt x="0" y="1312"/>
                  </a:cubicBezTo>
                  <a:cubicBezTo>
                    <a:pt x="151" y="1047"/>
                    <a:pt x="244" y="746"/>
                    <a:pt x="208" y="4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354845" y="1392866"/>
              <a:ext cx="35542" cy="41213"/>
            </a:xfrm>
            <a:custGeom>
              <a:avLst/>
              <a:gdLst/>
              <a:ahLst/>
              <a:cxnLst/>
              <a:rect l="l" t="t" r="r" b="b"/>
              <a:pathLst>
                <a:path w="539" h="625" fill="none" extrusionOk="0">
                  <a:moveTo>
                    <a:pt x="30" y="388"/>
                  </a:moveTo>
                  <a:cubicBezTo>
                    <a:pt x="1" y="445"/>
                    <a:pt x="1" y="567"/>
                    <a:pt x="58" y="595"/>
                  </a:cubicBezTo>
                  <a:cubicBezTo>
                    <a:pt x="94" y="624"/>
                    <a:pt x="151" y="624"/>
                    <a:pt x="209" y="624"/>
                  </a:cubicBezTo>
                  <a:cubicBezTo>
                    <a:pt x="273" y="595"/>
                    <a:pt x="302" y="567"/>
                    <a:pt x="331" y="509"/>
                  </a:cubicBezTo>
                  <a:cubicBezTo>
                    <a:pt x="388" y="416"/>
                    <a:pt x="417" y="330"/>
                    <a:pt x="452" y="237"/>
                  </a:cubicBezTo>
                  <a:cubicBezTo>
                    <a:pt x="538" y="1"/>
                    <a:pt x="94" y="294"/>
                    <a:pt x="30" y="38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392233" y="1416472"/>
              <a:ext cx="19848" cy="35542"/>
            </a:xfrm>
            <a:custGeom>
              <a:avLst/>
              <a:gdLst/>
              <a:ahLst/>
              <a:cxnLst/>
              <a:rect l="l" t="t" r="r" b="b"/>
              <a:pathLst>
                <a:path w="301" h="539" fill="none" extrusionOk="0">
                  <a:moveTo>
                    <a:pt x="0" y="331"/>
                  </a:moveTo>
                  <a:cubicBezTo>
                    <a:pt x="0" y="417"/>
                    <a:pt x="0" y="474"/>
                    <a:pt x="65" y="510"/>
                  </a:cubicBezTo>
                  <a:cubicBezTo>
                    <a:pt x="122" y="538"/>
                    <a:pt x="208" y="538"/>
                    <a:pt x="244" y="474"/>
                  </a:cubicBezTo>
                  <a:cubicBezTo>
                    <a:pt x="301" y="417"/>
                    <a:pt x="301" y="359"/>
                    <a:pt x="301" y="295"/>
                  </a:cubicBezTo>
                  <a:cubicBezTo>
                    <a:pt x="301" y="209"/>
                    <a:pt x="301" y="116"/>
                    <a:pt x="272" y="30"/>
                  </a:cubicBezTo>
                  <a:cubicBezTo>
                    <a:pt x="244" y="1"/>
                    <a:pt x="208" y="1"/>
                    <a:pt x="208" y="1"/>
                  </a:cubicBezTo>
                  <a:cubicBezTo>
                    <a:pt x="65" y="58"/>
                    <a:pt x="0" y="209"/>
                    <a:pt x="0" y="331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-95921" y="1414626"/>
              <a:ext cx="110120" cy="103987"/>
            </a:xfrm>
            <a:custGeom>
              <a:avLst/>
              <a:gdLst/>
              <a:ahLst/>
              <a:cxnLst/>
              <a:rect l="l" t="t" r="r" b="b"/>
              <a:pathLst>
                <a:path w="1670" h="1577" fill="none" extrusionOk="0">
                  <a:moveTo>
                    <a:pt x="301" y="265"/>
                  </a:moveTo>
                  <a:cubicBezTo>
                    <a:pt x="122" y="416"/>
                    <a:pt x="0" y="681"/>
                    <a:pt x="0" y="953"/>
                  </a:cubicBezTo>
                  <a:cubicBezTo>
                    <a:pt x="0" y="1011"/>
                    <a:pt x="0" y="1104"/>
                    <a:pt x="29" y="1161"/>
                  </a:cubicBezTo>
                  <a:cubicBezTo>
                    <a:pt x="58" y="1254"/>
                    <a:pt x="122" y="1312"/>
                    <a:pt x="208" y="1340"/>
                  </a:cubicBezTo>
                  <a:cubicBezTo>
                    <a:pt x="416" y="1520"/>
                    <a:pt x="659" y="1577"/>
                    <a:pt x="925" y="1577"/>
                  </a:cubicBezTo>
                  <a:cubicBezTo>
                    <a:pt x="1018" y="1577"/>
                    <a:pt x="1075" y="1577"/>
                    <a:pt x="1161" y="1548"/>
                  </a:cubicBezTo>
                  <a:cubicBezTo>
                    <a:pt x="1462" y="1462"/>
                    <a:pt x="1670" y="1161"/>
                    <a:pt x="1670" y="860"/>
                  </a:cubicBezTo>
                  <a:cubicBezTo>
                    <a:pt x="1670" y="538"/>
                    <a:pt x="1462" y="237"/>
                    <a:pt x="1197" y="115"/>
                  </a:cubicBezTo>
                  <a:cubicBezTo>
                    <a:pt x="896" y="0"/>
                    <a:pt x="538" y="58"/>
                    <a:pt x="301" y="26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24090" y="3396980"/>
              <a:ext cx="401706" cy="744594"/>
            </a:xfrm>
            <a:custGeom>
              <a:avLst/>
              <a:gdLst/>
              <a:ahLst/>
              <a:cxnLst/>
              <a:rect l="l" t="t" r="r" b="b"/>
              <a:pathLst>
                <a:path w="6092" h="11292" extrusionOk="0">
                  <a:moveTo>
                    <a:pt x="151" y="0"/>
                  </a:moveTo>
                  <a:cubicBezTo>
                    <a:pt x="151" y="36"/>
                    <a:pt x="122" y="36"/>
                    <a:pt x="122" y="65"/>
                  </a:cubicBezTo>
                  <a:cubicBezTo>
                    <a:pt x="0" y="631"/>
                    <a:pt x="122" y="1254"/>
                    <a:pt x="481" y="1763"/>
                  </a:cubicBezTo>
                  <a:cubicBezTo>
                    <a:pt x="301" y="1971"/>
                    <a:pt x="208" y="2243"/>
                    <a:pt x="151" y="2480"/>
                  </a:cubicBezTo>
                  <a:cubicBezTo>
                    <a:pt x="29" y="3082"/>
                    <a:pt x="151" y="3705"/>
                    <a:pt x="273" y="4300"/>
                  </a:cubicBezTo>
                  <a:cubicBezTo>
                    <a:pt x="273" y="4325"/>
                    <a:pt x="287" y="4347"/>
                    <a:pt x="306" y="4347"/>
                  </a:cubicBezTo>
                  <a:cubicBezTo>
                    <a:pt x="314" y="4347"/>
                    <a:pt x="322" y="4344"/>
                    <a:pt x="330" y="4336"/>
                  </a:cubicBezTo>
                  <a:cubicBezTo>
                    <a:pt x="481" y="4214"/>
                    <a:pt x="595" y="4092"/>
                    <a:pt x="717" y="3913"/>
                  </a:cubicBezTo>
                  <a:cubicBezTo>
                    <a:pt x="896" y="4271"/>
                    <a:pt x="1104" y="4629"/>
                    <a:pt x="1283" y="4988"/>
                  </a:cubicBezTo>
                  <a:cubicBezTo>
                    <a:pt x="1584" y="5618"/>
                    <a:pt x="1735" y="6335"/>
                    <a:pt x="1706" y="7052"/>
                  </a:cubicBezTo>
                  <a:cubicBezTo>
                    <a:pt x="1642" y="8098"/>
                    <a:pt x="1226" y="9202"/>
                    <a:pt x="1642" y="10183"/>
                  </a:cubicBezTo>
                  <a:cubicBezTo>
                    <a:pt x="1914" y="10814"/>
                    <a:pt x="2566" y="11258"/>
                    <a:pt x="3254" y="11287"/>
                  </a:cubicBezTo>
                  <a:cubicBezTo>
                    <a:pt x="3296" y="11290"/>
                    <a:pt x="3339" y="11291"/>
                    <a:pt x="3382" y="11291"/>
                  </a:cubicBezTo>
                  <a:cubicBezTo>
                    <a:pt x="4250" y="11291"/>
                    <a:pt x="5245" y="10683"/>
                    <a:pt x="5648" y="9918"/>
                  </a:cubicBezTo>
                  <a:cubicBezTo>
                    <a:pt x="6063" y="9108"/>
                    <a:pt x="6092" y="8155"/>
                    <a:pt x="5970" y="7231"/>
                  </a:cubicBezTo>
                  <a:cubicBezTo>
                    <a:pt x="5676" y="5231"/>
                    <a:pt x="4358" y="3375"/>
                    <a:pt x="2781" y="2121"/>
                  </a:cubicBezTo>
                  <a:cubicBezTo>
                    <a:pt x="2659" y="2035"/>
                    <a:pt x="2537" y="1942"/>
                    <a:pt x="2387" y="1885"/>
                  </a:cubicBezTo>
                  <a:cubicBezTo>
                    <a:pt x="2566" y="1827"/>
                    <a:pt x="2716" y="1734"/>
                    <a:pt x="2838" y="1612"/>
                  </a:cubicBezTo>
                  <a:cubicBezTo>
                    <a:pt x="2867" y="1584"/>
                    <a:pt x="2867" y="1526"/>
                    <a:pt x="2810" y="1526"/>
                  </a:cubicBezTo>
                  <a:cubicBezTo>
                    <a:pt x="2349" y="1499"/>
                    <a:pt x="1889" y="1195"/>
                    <a:pt x="1435" y="1195"/>
                  </a:cubicBezTo>
                  <a:cubicBezTo>
                    <a:pt x="1416" y="1195"/>
                    <a:pt x="1396" y="1196"/>
                    <a:pt x="1376" y="1197"/>
                  </a:cubicBezTo>
                  <a:cubicBezTo>
                    <a:pt x="1104" y="1225"/>
                    <a:pt x="868" y="1347"/>
                    <a:pt x="688" y="1526"/>
                  </a:cubicBezTo>
                  <a:cubicBezTo>
                    <a:pt x="452" y="1046"/>
                    <a:pt x="452" y="48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26002" y="3509408"/>
              <a:ext cx="354428" cy="626166"/>
            </a:xfrm>
            <a:custGeom>
              <a:avLst/>
              <a:gdLst/>
              <a:ahLst/>
              <a:cxnLst/>
              <a:rect l="l" t="t" r="r" b="b"/>
              <a:pathLst>
                <a:path w="5375" h="9496" fill="none" extrusionOk="0">
                  <a:moveTo>
                    <a:pt x="0" y="2057"/>
                  </a:moveTo>
                  <a:cubicBezTo>
                    <a:pt x="179" y="2416"/>
                    <a:pt x="387" y="2745"/>
                    <a:pt x="566" y="3104"/>
                  </a:cubicBezTo>
                  <a:cubicBezTo>
                    <a:pt x="867" y="3763"/>
                    <a:pt x="1018" y="4480"/>
                    <a:pt x="989" y="5196"/>
                  </a:cubicBezTo>
                  <a:cubicBezTo>
                    <a:pt x="925" y="6242"/>
                    <a:pt x="509" y="7346"/>
                    <a:pt x="925" y="8299"/>
                  </a:cubicBezTo>
                  <a:cubicBezTo>
                    <a:pt x="1226" y="8930"/>
                    <a:pt x="1856" y="9374"/>
                    <a:pt x="2537" y="9439"/>
                  </a:cubicBezTo>
                  <a:cubicBezTo>
                    <a:pt x="3433" y="9496"/>
                    <a:pt x="4508" y="8865"/>
                    <a:pt x="4931" y="8034"/>
                  </a:cubicBezTo>
                  <a:cubicBezTo>
                    <a:pt x="5346" y="7224"/>
                    <a:pt x="5375" y="6271"/>
                    <a:pt x="5260" y="5375"/>
                  </a:cubicBezTo>
                  <a:cubicBezTo>
                    <a:pt x="4959" y="3347"/>
                    <a:pt x="3676" y="1491"/>
                    <a:pt x="2064" y="237"/>
                  </a:cubicBezTo>
                  <a:cubicBezTo>
                    <a:pt x="1942" y="151"/>
                    <a:pt x="1820" y="58"/>
                    <a:pt x="1706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-19365" y="3464041"/>
              <a:ext cx="189050" cy="208964"/>
            </a:xfrm>
            <a:custGeom>
              <a:avLst/>
              <a:gdLst/>
              <a:ahLst/>
              <a:cxnLst/>
              <a:rect l="l" t="t" r="r" b="b"/>
              <a:pathLst>
                <a:path w="2867" h="3169" fill="none" extrusionOk="0">
                  <a:moveTo>
                    <a:pt x="452" y="567"/>
                  </a:moveTo>
                  <a:cubicBezTo>
                    <a:pt x="272" y="775"/>
                    <a:pt x="179" y="1047"/>
                    <a:pt x="122" y="1312"/>
                  </a:cubicBezTo>
                  <a:cubicBezTo>
                    <a:pt x="0" y="1914"/>
                    <a:pt x="151" y="2509"/>
                    <a:pt x="244" y="3104"/>
                  </a:cubicBezTo>
                  <a:cubicBezTo>
                    <a:pt x="244" y="3168"/>
                    <a:pt x="301" y="3168"/>
                    <a:pt x="330" y="3168"/>
                  </a:cubicBezTo>
                  <a:cubicBezTo>
                    <a:pt x="631" y="2896"/>
                    <a:pt x="867" y="2537"/>
                    <a:pt x="932" y="2122"/>
                  </a:cubicBezTo>
                  <a:cubicBezTo>
                    <a:pt x="932" y="2093"/>
                    <a:pt x="989" y="2065"/>
                    <a:pt x="1018" y="2093"/>
                  </a:cubicBezTo>
                  <a:cubicBezTo>
                    <a:pt x="1197" y="2301"/>
                    <a:pt x="1319" y="2509"/>
                    <a:pt x="1433" y="2745"/>
                  </a:cubicBezTo>
                  <a:cubicBezTo>
                    <a:pt x="1469" y="2781"/>
                    <a:pt x="1527" y="2781"/>
                    <a:pt x="1527" y="2717"/>
                  </a:cubicBezTo>
                  <a:cubicBezTo>
                    <a:pt x="1584" y="2272"/>
                    <a:pt x="1555" y="1821"/>
                    <a:pt x="1405" y="1405"/>
                  </a:cubicBezTo>
                  <a:cubicBezTo>
                    <a:pt x="1405" y="1377"/>
                    <a:pt x="1433" y="1312"/>
                    <a:pt x="1469" y="1348"/>
                  </a:cubicBezTo>
                  <a:cubicBezTo>
                    <a:pt x="1856" y="1405"/>
                    <a:pt x="2243" y="1642"/>
                    <a:pt x="2602" y="1556"/>
                  </a:cubicBezTo>
                  <a:cubicBezTo>
                    <a:pt x="2659" y="1556"/>
                    <a:pt x="2659" y="1491"/>
                    <a:pt x="2630" y="1463"/>
                  </a:cubicBezTo>
                  <a:lnTo>
                    <a:pt x="2007" y="839"/>
                  </a:lnTo>
                  <a:cubicBezTo>
                    <a:pt x="1971" y="810"/>
                    <a:pt x="1971" y="746"/>
                    <a:pt x="2035" y="746"/>
                  </a:cubicBezTo>
                  <a:cubicBezTo>
                    <a:pt x="2329" y="746"/>
                    <a:pt x="2602" y="631"/>
                    <a:pt x="2809" y="416"/>
                  </a:cubicBezTo>
                  <a:cubicBezTo>
                    <a:pt x="2867" y="388"/>
                    <a:pt x="2838" y="330"/>
                    <a:pt x="2781" y="330"/>
                  </a:cubicBezTo>
                  <a:cubicBezTo>
                    <a:pt x="2301" y="302"/>
                    <a:pt x="1856" y="1"/>
                    <a:pt x="1347" y="29"/>
                  </a:cubicBezTo>
                  <a:cubicBezTo>
                    <a:pt x="1075" y="29"/>
                    <a:pt x="839" y="151"/>
                    <a:pt x="65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-21277" y="3385111"/>
              <a:ext cx="51565" cy="126275"/>
            </a:xfrm>
            <a:custGeom>
              <a:avLst/>
              <a:gdLst/>
              <a:ahLst/>
              <a:cxnLst/>
              <a:rect l="l" t="t" r="r" b="b"/>
              <a:pathLst>
                <a:path w="782" h="1915" fill="none" extrusionOk="0">
                  <a:moveTo>
                    <a:pt x="151" y="37"/>
                  </a:moveTo>
                  <a:cubicBezTo>
                    <a:pt x="180" y="1"/>
                    <a:pt x="180" y="1"/>
                    <a:pt x="208" y="1"/>
                  </a:cubicBezTo>
                  <a:lnTo>
                    <a:pt x="602" y="1"/>
                  </a:lnTo>
                  <a:cubicBezTo>
                    <a:pt x="423" y="538"/>
                    <a:pt x="452" y="1198"/>
                    <a:pt x="782" y="1649"/>
                  </a:cubicBezTo>
                  <a:cubicBezTo>
                    <a:pt x="660" y="1706"/>
                    <a:pt x="631" y="1828"/>
                    <a:pt x="602" y="1914"/>
                  </a:cubicBezTo>
                  <a:cubicBezTo>
                    <a:pt x="180" y="1405"/>
                    <a:pt x="0" y="717"/>
                    <a:pt x="122" y="65"/>
                  </a:cubicBezTo>
                  <a:cubicBezTo>
                    <a:pt x="151" y="65"/>
                    <a:pt x="151" y="37"/>
                    <a:pt x="151" y="3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96887" y="3960240"/>
              <a:ext cx="78930" cy="126209"/>
            </a:xfrm>
            <a:custGeom>
              <a:avLst/>
              <a:gdLst/>
              <a:ahLst/>
              <a:cxnLst/>
              <a:rect l="l" t="t" r="r" b="b"/>
              <a:pathLst>
                <a:path w="1197" h="1914" fill="none" extrusionOk="0">
                  <a:moveTo>
                    <a:pt x="566" y="179"/>
                  </a:moveTo>
                  <a:cubicBezTo>
                    <a:pt x="538" y="93"/>
                    <a:pt x="452" y="0"/>
                    <a:pt x="358" y="0"/>
                  </a:cubicBezTo>
                  <a:cubicBezTo>
                    <a:pt x="272" y="0"/>
                    <a:pt x="179" y="58"/>
                    <a:pt x="151" y="122"/>
                  </a:cubicBezTo>
                  <a:cubicBezTo>
                    <a:pt x="93" y="208"/>
                    <a:pt x="65" y="301"/>
                    <a:pt x="65" y="359"/>
                  </a:cubicBezTo>
                  <a:cubicBezTo>
                    <a:pt x="0" y="867"/>
                    <a:pt x="179" y="1376"/>
                    <a:pt x="538" y="1735"/>
                  </a:cubicBezTo>
                  <a:cubicBezTo>
                    <a:pt x="631" y="1820"/>
                    <a:pt x="745" y="1885"/>
                    <a:pt x="867" y="1914"/>
                  </a:cubicBezTo>
                  <a:cubicBezTo>
                    <a:pt x="960" y="1914"/>
                    <a:pt x="1104" y="1849"/>
                    <a:pt x="1139" y="1763"/>
                  </a:cubicBezTo>
                  <a:cubicBezTo>
                    <a:pt x="1197" y="1641"/>
                    <a:pt x="1104" y="1491"/>
                    <a:pt x="1046" y="1376"/>
                  </a:cubicBezTo>
                  <a:cubicBezTo>
                    <a:pt x="925" y="1197"/>
                    <a:pt x="810" y="1018"/>
                    <a:pt x="745" y="810"/>
                  </a:cubicBezTo>
                  <a:cubicBezTo>
                    <a:pt x="688" y="595"/>
                    <a:pt x="688" y="359"/>
                    <a:pt x="56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p24"/>
          <p:cNvGrpSpPr/>
          <p:nvPr/>
        </p:nvGrpSpPr>
        <p:grpSpPr>
          <a:xfrm rot="10800000" flipH="1">
            <a:off x="-10319" y="2359559"/>
            <a:ext cx="9164632" cy="2783932"/>
            <a:chOff x="-13031" y="9"/>
            <a:chExt cx="9164632" cy="2783932"/>
          </a:xfrm>
        </p:grpSpPr>
        <p:grpSp>
          <p:nvGrpSpPr>
            <p:cNvPr id="3379" name="Google Shape;3379;p24"/>
            <p:cNvGrpSpPr/>
            <p:nvPr/>
          </p:nvGrpSpPr>
          <p:grpSpPr>
            <a:xfrm>
              <a:off x="-13031" y="9"/>
              <a:ext cx="2859082" cy="2764882"/>
              <a:chOff x="-13031" y="9"/>
              <a:chExt cx="2859082" cy="2764882"/>
            </a:xfrm>
          </p:grpSpPr>
          <p:sp>
            <p:nvSpPr>
              <p:cNvPr id="3380" name="Google Shape;3380;p24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81" name="Google Shape;3381;p24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382" name="Google Shape;3382;p24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3" name="Google Shape;3383;p24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24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5" name="Google Shape;3385;p24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6" name="Google Shape;3386;p24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24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24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89" name="Google Shape;3389;p24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4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4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4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4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4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4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4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4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4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4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4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4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4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4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4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4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4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4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8" name="Google Shape;3408;p24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409" name="Google Shape;3409;p24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24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24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24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24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24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5" name="Google Shape;3415;p24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16" name="Google Shape;3416;p24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4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4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4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4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4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4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4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4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4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4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4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4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4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4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4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4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4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4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4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4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4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4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4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4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4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4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4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4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4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4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7" name="Google Shape;3447;p24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3448" name="Google Shape;3448;p24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9" name="Google Shape;3449;p24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0" name="Google Shape;3450;p24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24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2" name="Google Shape;3452;p24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3" name="Google Shape;3453;p24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24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24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3456" name="Google Shape;3456;p24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24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8" name="Google Shape;3458;p24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9" name="Google Shape;3459;p24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0" name="Google Shape;3460;p24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1" name="Google Shape;3461;p24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24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63" name="Google Shape;3463;p24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4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4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4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4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4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4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4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4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4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4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4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4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4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4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4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4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4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4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4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4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4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4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4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4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4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4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4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4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4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4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4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4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4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4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4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7" name="Google Shape;3517;p24"/>
            <p:cNvGrpSpPr/>
            <p:nvPr/>
          </p:nvGrpSpPr>
          <p:grpSpPr>
            <a:xfrm flipH="1">
              <a:off x="6292519" y="19059"/>
              <a:ext cx="2859082" cy="2764882"/>
              <a:chOff x="-13031" y="9"/>
              <a:chExt cx="2859082" cy="2764882"/>
            </a:xfrm>
          </p:grpSpPr>
          <p:sp>
            <p:nvSpPr>
              <p:cNvPr id="3518" name="Google Shape;3518;p24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19" name="Google Shape;3519;p24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520" name="Google Shape;3520;p24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1" name="Google Shape;3521;p24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24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3" name="Google Shape;3523;p24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4" name="Google Shape;3524;p24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24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6" name="Google Shape;3526;p24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27" name="Google Shape;3527;p24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4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4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4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4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4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4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4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4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4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46" name="Google Shape;3546;p24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547" name="Google Shape;3547;p24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8" name="Google Shape;3548;p24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24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0" name="Google Shape;3550;p24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1" name="Google Shape;3551;p24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24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3" name="Google Shape;3553;p24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54" name="Google Shape;3554;p24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4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4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4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4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4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4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4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4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4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4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4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85" name="Google Shape;3585;p24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3586" name="Google Shape;3586;p24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24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24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24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24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1" name="Google Shape;3591;p24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2" name="Google Shape;3592;p24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3" name="Google Shape;3593;p24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3594" name="Google Shape;3594;p24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24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6" name="Google Shape;3596;p24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7" name="Google Shape;3597;p24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8" name="Google Shape;3598;p24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9" name="Google Shape;3599;p24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0" name="Google Shape;3600;p24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01" name="Google Shape;3601;p24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4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4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4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4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4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4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4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4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4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4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4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4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4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4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4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4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4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4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4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4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4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4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4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4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4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4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4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4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4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4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4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4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4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spTree>
      <p:nvGrpSpPr>
        <p:cNvPr id="1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6" name="Google Shape;3656;p25"/>
          <p:cNvGrpSpPr/>
          <p:nvPr/>
        </p:nvGrpSpPr>
        <p:grpSpPr>
          <a:xfrm rot="10800000" flipH="1">
            <a:off x="-10319" y="2359559"/>
            <a:ext cx="9164632" cy="2783932"/>
            <a:chOff x="-13031" y="9"/>
            <a:chExt cx="9164632" cy="2783932"/>
          </a:xfrm>
        </p:grpSpPr>
        <p:grpSp>
          <p:nvGrpSpPr>
            <p:cNvPr id="3657" name="Google Shape;3657;p25"/>
            <p:cNvGrpSpPr/>
            <p:nvPr/>
          </p:nvGrpSpPr>
          <p:grpSpPr>
            <a:xfrm>
              <a:off x="-13031" y="9"/>
              <a:ext cx="2859082" cy="2764882"/>
              <a:chOff x="-13031" y="9"/>
              <a:chExt cx="2859082" cy="2764882"/>
            </a:xfrm>
          </p:grpSpPr>
          <p:sp>
            <p:nvSpPr>
              <p:cNvPr id="3658" name="Google Shape;3658;p25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59" name="Google Shape;3659;p25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660" name="Google Shape;3660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67" name="Google Shape;3667;p25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5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5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5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5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5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5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5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5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5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5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5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5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86" name="Google Shape;3686;p25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687" name="Google Shape;3687;p25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25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25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25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25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25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25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4" name="Google Shape;3694;p25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5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5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5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5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5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5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5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5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5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5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5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5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5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5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5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5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5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5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5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5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5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5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5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5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5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5" name="Google Shape;3725;p25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3726" name="Google Shape;3726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7" name="Google Shape;3727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0" name="Google Shape;3730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3" name="Google Shape;3733;p25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3734" name="Google Shape;3734;p25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25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p25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25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25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9" name="Google Shape;3739;p25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25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41" name="Google Shape;3741;p25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5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5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5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5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5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5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5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5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5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5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5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5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5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5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5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5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5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5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5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5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5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5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5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5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5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5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5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5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5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5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5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5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5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5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5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5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5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5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5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5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5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5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5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5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5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5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5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5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5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5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5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5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5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5" name="Google Shape;3795;p25"/>
            <p:cNvGrpSpPr/>
            <p:nvPr/>
          </p:nvGrpSpPr>
          <p:grpSpPr>
            <a:xfrm flipH="1">
              <a:off x="6292519" y="19059"/>
              <a:ext cx="2859082" cy="2764882"/>
              <a:chOff x="-13031" y="9"/>
              <a:chExt cx="2859082" cy="2764882"/>
            </a:xfrm>
          </p:grpSpPr>
          <p:sp>
            <p:nvSpPr>
              <p:cNvPr id="3796" name="Google Shape;3796;p25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97" name="Google Shape;3797;p25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798" name="Google Shape;3798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05" name="Google Shape;3805;p25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5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5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5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5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5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5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5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5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5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5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5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5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5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5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5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5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5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5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24" name="Google Shape;3824;p25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825" name="Google Shape;3825;p25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25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25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25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25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25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25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2" name="Google Shape;3832;p25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5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5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25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25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25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5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25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25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25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5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5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5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5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5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5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5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5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5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5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5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5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5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5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63" name="Google Shape;3863;p25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3864" name="Google Shape;3864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25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3872" name="Google Shape;3872;p25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25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25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25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25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25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25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79" name="Google Shape;3879;p25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5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5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5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5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5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5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5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5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5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5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5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5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5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5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5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5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5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5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5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5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5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5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5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5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5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5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5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5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5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5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5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5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5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5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5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5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5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5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5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5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5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5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5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5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5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5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5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5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5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5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5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5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5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33" name="Google Shape;3933;p25"/>
          <p:cNvGrpSpPr/>
          <p:nvPr/>
        </p:nvGrpSpPr>
        <p:grpSpPr>
          <a:xfrm>
            <a:off x="-13031" y="9"/>
            <a:ext cx="9164632" cy="2783932"/>
            <a:chOff x="-13031" y="9"/>
            <a:chExt cx="9164632" cy="2783932"/>
          </a:xfrm>
        </p:grpSpPr>
        <p:grpSp>
          <p:nvGrpSpPr>
            <p:cNvPr id="3934" name="Google Shape;3934;p25"/>
            <p:cNvGrpSpPr/>
            <p:nvPr/>
          </p:nvGrpSpPr>
          <p:grpSpPr>
            <a:xfrm>
              <a:off x="-13031" y="9"/>
              <a:ext cx="2859082" cy="2764882"/>
              <a:chOff x="-13031" y="9"/>
              <a:chExt cx="2859082" cy="2764882"/>
            </a:xfrm>
          </p:grpSpPr>
          <p:sp>
            <p:nvSpPr>
              <p:cNvPr id="3935" name="Google Shape;3935;p25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36" name="Google Shape;3936;p25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937" name="Google Shape;3937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44" name="Google Shape;3944;p25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5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5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5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5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5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5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5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5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5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5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5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5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5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5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5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5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5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5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63" name="Google Shape;3963;p25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964" name="Google Shape;3964;p25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25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25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25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25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25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25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71" name="Google Shape;3971;p25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5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5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5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5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5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5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5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5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5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5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5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5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5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5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5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5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5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5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5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5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5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5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5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5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5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5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5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5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5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5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02" name="Google Shape;4002;p25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4003" name="Google Shape;4003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10" name="Google Shape;4010;p25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4011" name="Google Shape;4011;p25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25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25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25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25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25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25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18" name="Google Shape;4018;p25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5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5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5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5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5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5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5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5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5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5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5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5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5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5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5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5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5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5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5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5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5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5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5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5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5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5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5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5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5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25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5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5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5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5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5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5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5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5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5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5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5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5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5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5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5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5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5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5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5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5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5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5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5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2" name="Google Shape;4072;p25"/>
            <p:cNvGrpSpPr/>
            <p:nvPr/>
          </p:nvGrpSpPr>
          <p:grpSpPr>
            <a:xfrm flipH="1">
              <a:off x="6292519" y="19059"/>
              <a:ext cx="2859082" cy="2764882"/>
              <a:chOff x="-13031" y="9"/>
              <a:chExt cx="2859082" cy="2764882"/>
            </a:xfrm>
          </p:grpSpPr>
          <p:sp>
            <p:nvSpPr>
              <p:cNvPr id="4073" name="Google Shape;4073;p25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4" name="Google Shape;4074;p25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4075" name="Google Shape;4075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2" name="Google Shape;4082;p25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5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5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5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5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5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5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5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5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5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5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5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5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5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5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5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5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5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5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01" name="Google Shape;4101;p25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4102" name="Google Shape;4102;p25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25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5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5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5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5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5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09" name="Google Shape;4109;p25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5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5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5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5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5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5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5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5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5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5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5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5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5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5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5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5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5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5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5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5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5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5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5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5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5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5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5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5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5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5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0" name="Google Shape;4140;p25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4141" name="Google Shape;4141;p25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25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25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25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25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25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25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25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4149" name="Google Shape;4149;p25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5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5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5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5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5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5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6" name="Google Shape;4156;p25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5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5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5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5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5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5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5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5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5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5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5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5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5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5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5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5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5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5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5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5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5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5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5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5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5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5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5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5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5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5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5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5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5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5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5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5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5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5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5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5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5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5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5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5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5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5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5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5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5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5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5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5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5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"/>
          <p:cNvSpPr txBox="1">
            <a:spLocks noGrp="1"/>
          </p:cNvSpPr>
          <p:nvPr>
            <p:ph type="body" idx="1"/>
          </p:nvPr>
        </p:nvSpPr>
        <p:spPr>
          <a:xfrm>
            <a:off x="727550" y="1152475"/>
            <a:ext cx="769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4"/>
          <p:cNvSpPr txBox="1">
            <a:spLocks noGrp="1"/>
          </p:cNvSpPr>
          <p:nvPr>
            <p:ph type="title"/>
          </p:nvPr>
        </p:nvSpPr>
        <p:spPr>
          <a:xfrm>
            <a:off x="727550" y="36882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"/>
          <p:cNvSpPr/>
          <p:nvPr/>
        </p:nvSpPr>
        <p:spPr>
          <a:xfrm rot="-1701038">
            <a:off x="8745143" y="1557670"/>
            <a:ext cx="50994" cy="47586"/>
          </a:xfrm>
          <a:custGeom>
            <a:avLst/>
            <a:gdLst/>
            <a:ahLst/>
            <a:cxnLst/>
            <a:rect l="l" t="t" r="r" b="b"/>
            <a:pathLst>
              <a:path w="1900" h="1773" extrusionOk="0">
                <a:moveTo>
                  <a:pt x="899" y="0"/>
                </a:moveTo>
                <a:cubicBezTo>
                  <a:pt x="502" y="0"/>
                  <a:pt x="173" y="286"/>
                  <a:pt x="60" y="702"/>
                </a:cubicBezTo>
                <a:cubicBezTo>
                  <a:pt x="1" y="1188"/>
                  <a:pt x="310" y="1688"/>
                  <a:pt x="795" y="1747"/>
                </a:cubicBezTo>
                <a:cubicBezTo>
                  <a:pt x="857" y="1764"/>
                  <a:pt x="920" y="1772"/>
                  <a:pt x="983" y="1772"/>
                </a:cubicBezTo>
                <a:cubicBezTo>
                  <a:pt x="1358" y="1772"/>
                  <a:pt x="1740" y="1486"/>
                  <a:pt x="1840" y="1070"/>
                </a:cubicBezTo>
                <a:cubicBezTo>
                  <a:pt x="1899" y="584"/>
                  <a:pt x="1590" y="143"/>
                  <a:pt x="1104" y="25"/>
                </a:cubicBezTo>
                <a:cubicBezTo>
                  <a:pt x="1035" y="8"/>
                  <a:pt x="966" y="0"/>
                  <a:pt x="89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"/>
          <p:cNvSpPr/>
          <p:nvPr/>
        </p:nvSpPr>
        <p:spPr>
          <a:xfrm rot="-1701038">
            <a:off x="8600992" y="1540104"/>
            <a:ext cx="50994" cy="47505"/>
          </a:xfrm>
          <a:custGeom>
            <a:avLst/>
            <a:gdLst/>
            <a:ahLst/>
            <a:cxnLst/>
            <a:rect l="l" t="t" r="r" b="b"/>
            <a:pathLst>
              <a:path w="1900" h="1770" extrusionOk="0">
                <a:moveTo>
                  <a:pt x="880" y="1"/>
                </a:moveTo>
                <a:cubicBezTo>
                  <a:pt x="492" y="1"/>
                  <a:pt x="171" y="284"/>
                  <a:pt x="60" y="694"/>
                </a:cubicBezTo>
                <a:cubicBezTo>
                  <a:pt x="1" y="1194"/>
                  <a:pt x="310" y="1680"/>
                  <a:pt x="795" y="1738"/>
                </a:cubicBezTo>
                <a:cubicBezTo>
                  <a:pt x="862" y="1759"/>
                  <a:pt x="931" y="1769"/>
                  <a:pt x="1000" y="1769"/>
                </a:cubicBezTo>
                <a:cubicBezTo>
                  <a:pt x="1370" y="1769"/>
                  <a:pt x="1741" y="1483"/>
                  <a:pt x="1840" y="1061"/>
                </a:cubicBezTo>
                <a:cubicBezTo>
                  <a:pt x="1899" y="576"/>
                  <a:pt x="1590" y="149"/>
                  <a:pt x="1105" y="31"/>
                </a:cubicBezTo>
                <a:cubicBezTo>
                  <a:pt x="1028" y="10"/>
                  <a:pt x="953" y="1"/>
                  <a:pt x="88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4"/>
          <p:cNvGrpSpPr/>
          <p:nvPr/>
        </p:nvGrpSpPr>
        <p:grpSpPr>
          <a:xfrm rot="-2700000">
            <a:off x="-77133" y="3766649"/>
            <a:ext cx="682200" cy="644327"/>
            <a:chOff x="9113685" y="609518"/>
            <a:chExt cx="682207" cy="644333"/>
          </a:xfrm>
        </p:grpSpPr>
        <p:sp>
          <p:nvSpPr>
            <p:cNvPr id="388" name="Google Shape;388;p4"/>
            <p:cNvSpPr/>
            <p:nvPr/>
          </p:nvSpPr>
          <p:spPr>
            <a:xfrm rot="-1701038">
              <a:off x="9616969" y="611732"/>
              <a:ext cx="36367" cy="107061"/>
            </a:xfrm>
            <a:custGeom>
              <a:avLst/>
              <a:gdLst/>
              <a:ahLst/>
              <a:cxnLst/>
              <a:rect l="l" t="t" r="r" b="b"/>
              <a:pathLst>
                <a:path w="1355" h="3989" extrusionOk="0">
                  <a:moveTo>
                    <a:pt x="677" y="0"/>
                  </a:moveTo>
                  <a:cubicBezTo>
                    <a:pt x="677" y="1222"/>
                    <a:pt x="427" y="2517"/>
                    <a:pt x="0" y="3738"/>
                  </a:cubicBezTo>
                  <a:cubicBezTo>
                    <a:pt x="177" y="3797"/>
                    <a:pt x="368" y="3929"/>
                    <a:pt x="618" y="3988"/>
                  </a:cubicBezTo>
                  <a:cubicBezTo>
                    <a:pt x="986" y="3120"/>
                    <a:pt x="1222" y="2149"/>
                    <a:pt x="1281" y="1163"/>
                  </a:cubicBezTo>
                  <a:cubicBezTo>
                    <a:pt x="1354" y="677"/>
                    <a:pt x="1222" y="0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rot="-1701038">
              <a:off x="9145320" y="834693"/>
              <a:ext cx="618937" cy="289567"/>
            </a:xfrm>
            <a:custGeom>
              <a:avLst/>
              <a:gdLst/>
              <a:ahLst/>
              <a:cxnLst/>
              <a:rect l="l" t="t" r="r" b="b"/>
              <a:pathLst>
                <a:path w="23061" h="10789" extrusionOk="0">
                  <a:moveTo>
                    <a:pt x="22162" y="0"/>
                  </a:moveTo>
                  <a:cubicBezTo>
                    <a:pt x="21734" y="0"/>
                    <a:pt x="21275" y="261"/>
                    <a:pt x="20912" y="512"/>
                  </a:cubicBezTo>
                  <a:cubicBezTo>
                    <a:pt x="19382" y="1748"/>
                    <a:pt x="17792" y="2911"/>
                    <a:pt x="16071" y="3823"/>
                  </a:cubicBezTo>
                  <a:cubicBezTo>
                    <a:pt x="11538" y="6104"/>
                    <a:pt x="6255" y="6104"/>
                    <a:pt x="1163" y="6222"/>
                  </a:cubicBezTo>
                  <a:cubicBezTo>
                    <a:pt x="677" y="6222"/>
                    <a:pt x="0" y="6398"/>
                    <a:pt x="59" y="6899"/>
                  </a:cubicBezTo>
                  <a:cubicBezTo>
                    <a:pt x="59" y="7016"/>
                    <a:pt x="133" y="7208"/>
                    <a:pt x="250" y="7325"/>
                  </a:cubicBezTo>
                  <a:cubicBezTo>
                    <a:pt x="1236" y="8856"/>
                    <a:pt x="3135" y="9651"/>
                    <a:pt x="4916" y="10151"/>
                  </a:cubicBezTo>
                  <a:cubicBezTo>
                    <a:pt x="6515" y="10562"/>
                    <a:pt x="8167" y="10788"/>
                    <a:pt x="9809" y="10788"/>
                  </a:cubicBezTo>
                  <a:cubicBezTo>
                    <a:pt x="11809" y="10788"/>
                    <a:pt x="13793" y="10453"/>
                    <a:pt x="15644" y="9710"/>
                  </a:cubicBezTo>
                  <a:cubicBezTo>
                    <a:pt x="19014" y="8311"/>
                    <a:pt x="21898" y="5486"/>
                    <a:pt x="22870" y="1983"/>
                  </a:cubicBezTo>
                  <a:cubicBezTo>
                    <a:pt x="23061" y="1321"/>
                    <a:pt x="23061" y="276"/>
                    <a:pt x="22384" y="26"/>
                  </a:cubicBezTo>
                  <a:cubicBezTo>
                    <a:pt x="22311" y="9"/>
                    <a:pt x="22237" y="0"/>
                    <a:pt x="22162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rot="-1701038">
              <a:off x="9533798" y="901996"/>
              <a:ext cx="103492" cy="88059"/>
            </a:xfrm>
            <a:custGeom>
              <a:avLst/>
              <a:gdLst/>
              <a:ahLst/>
              <a:cxnLst/>
              <a:rect l="l" t="t" r="r" b="b"/>
              <a:pathLst>
                <a:path w="3856" h="3281" extrusionOk="0">
                  <a:moveTo>
                    <a:pt x="1857" y="1"/>
                  </a:moveTo>
                  <a:cubicBezTo>
                    <a:pt x="1765" y="1"/>
                    <a:pt x="1675" y="10"/>
                    <a:pt x="1590" y="30"/>
                  </a:cubicBezTo>
                  <a:cubicBezTo>
                    <a:pt x="1339" y="89"/>
                    <a:pt x="1104" y="207"/>
                    <a:pt x="854" y="325"/>
                  </a:cubicBezTo>
                  <a:cubicBezTo>
                    <a:pt x="663" y="457"/>
                    <a:pt x="486" y="634"/>
                    <a:pt x="368" y="766"/>
                  </a:cubicBezTo>
                  <a:cubicBezTo>
                    <a:pt x="0" y="1252"/>
                    <a:pt x="0" y="1929"/>
                    <a:pt x="236" y="2414"/>
                  </a:cubicBezTo>
                  <a:cubicBezTo>
                    <a:pt x="545" y="2900"/>
                    <a:pt x="1104" y="3209"/>
                    <a:pt x="1649" y="3268"/>
                  </a:cubicBezTo>
                  <a:cubicBezTo>
                    <a:pt x="1715" y="3277"/>
                    <a:pt x="1781" y="3281"/>
                    <a:pt x="1848" y="3281"/>
                  </a:cubicBezTo>
                  <a:cubicBezTo>
                    <a:pt x="2348" y="3281"/>
                    <a:pt x="2862" y="3048"/>
                    <a:pt x="3238" y="2723"/>
                  </a:cubicBezTo>
                  <a:cubicBezTo>
                    <a:pt x="3488" y="2532"/>
                    <a:pt x="3679" y="2238"/>
                    <a:pt x="3738" y="1929"/>
                  </a:cubicBezTo>
                  <a:cubicBezTo>
                    <a:pt x="3856" y="1561"/>
                    <a:pt x="3797" y="1252"/>
                    <a:pt x="3606" y="943"/>
                  </a:cubicBezTo>
                  <a:cubicBezTo>
                    <a:pt x="3488" y="884"/>
                    <a:pt x="3429" y="766"/>
                    <a:pt x="3311" y="693"/>
                  </a:cubicBezTo>
                  <a:cubicBezTo>
                    <a:pt x="3061" y="457"/>
                    <a:pt x="2870" y="266"/>
                    <a:pt x="2576" y="148"/>
                  </a:cubicBezTo>
                  <a:cubicBezTo>
                    <a:pt x="2352" y="63"/>
                    <a:pt x="2098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rot="-1701038">
              <a:off x="9584172" y="806286"/>
              <a:ext cx="87308" cy="82638"/>
            </a:xfrm>
            <a:custGeom>
              <a:avLst/>
              <a:gdLst/>
              <a:ahLst/>
              <a:cxnLst/>
              <a:rect l="l" t="t" r="r" b="b"/>
              <a:pathLst>
                <a:path w="3253" h="3079" extrusionOk="0">
                  <a:moveTo>
                    <a:pt x="1717" y="1"/>
                  </a:moveTo>
                  <a:cubicBezTo>
                    <a:pt x="1675" y="1"/>
                    <a:pt x="1633" y="4"/>
                    <a:pt x="1590" y="10"/>
                  </a:cubicBezTo>
                  <a:cubicBezTo>
                    <a:pt x="986" y="68"/>
                    <a:pt x="545" y="569"/>
                    <a:pt x="250" y="1054"/>
                  </a:cubicBezTo>
                  <a:cubicBezTo>
                    <a:pt x="118" y="1172"/>
                    <a:pt x="59" y="1363"/>
                    <a:pt x="0" y="1540"/>
                  </a:cubicBezTo>
                  <a:cubicBezTo>
                    <a:pt x="0" y="1790"/>
                    <a:pt x="118" y="2040"/>
                    <a:pt x="309" y="2217"/>
                  </a:cubicBezTo>
                  <a:cubicBezTo>
                    <a:pt x="650" y="2667"/>
                    <a:pt x="1092" y="3079"/>
                    <a:pt x="1646" y="3079"/>
                  </a:cubicBezTo>
                  <a:cubicBezTo>
                    <a:pt x="1690" y="3079"/>
                    <a:pt x="1735" y="3076"/>
                    <a:pt x="1781" y="3071"/>
                  </a:cubicBezTo>
                  <a:cubicBezTo>
                    <a:pt x="2384" y="3012"/>
                    <a:pt x="2826" y="2526"/>
                    <a:pt x="3061" y="2040"/>
                  </a:cubicBezTo>
                  <a:cubicBezTo>
                    <a:pt x="3194" y="1790"/>
                    <a:pt x="3253" y="1481"/>
                    <a:pt x="3253" y="1231"/>
                  </a:cubicBezTo>
                  <a:cubicBezTo>
                    <a:pt x="3194" y="937"/>
                    <a:pt x="2944" y="628"/>
                    <a:pt x="2752" y="436"/>
                  </a:cubicBezTo>
                  <a:cubicBezTo>
                    <a:pt x="2421" y="225"/>
                    <a:pt x="2090" y="1"/>
                    <a:pt x="171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rot="-1701038">
              <a:off x="9367268" y="1046090"/>
              <a:ext cx="83765" cy="89374"/>
            </a:xfrm>
            <a:custGeom>
              <a:avLst/>
              <a:gdLst/>
              <a:ahLst/>
              <a:cxnLst/>
              <a:rect l="l" t="t" r="r" b="b"/>
              <a:pathLst>
                <a:path w="3121" h="3330" extrusionOk="0">
                  <a:moveTo>
                    <a:pt x="1773" y="0"/>
                  </a:moveTo>
                  <a:cubicBezTo>
                    <a:pt x="1674" y="0"/>
                    <a:pt x="1556" y="29"/>
                    <a:pt x="1355" y="78"/>
                  </a:cubicBezTo>
                  <a:cubicBezTo>
                    <a:pt x="796" y="269"/>
                    <a:pt x="369" y="696"/>
                    <a:pt x="178" y="1240"/>
                  </a:cubicBezTo>
                  <a:cubicBezTo>
                    <a:pt x="1" y="1740"/>
                    <a:pt x="60" y="2344"/>
                    <a:pt x="428" y="2771"/>
                  </a:cubicBezTo>
                  <a:cubicBezTo>
                    <a:pt x="667" y="3112"/>
                    <a:pt x="1090" y="3330"/>
                    <a:pt x="1521" y="3330"/>
                  </a:cubicBezTo>
                  <a:cubicBezTo>
                    <a:pt x="1648" y="3330"/>
                    <a:pt x="1776" y="3311"/>
                    <a:pt x="1899" y="3271"/>
                  </a:cubicBezTo>
                  <a:cubicBezTo>
                    <a:pt x="2091" y="3212"/>
                    <a:pt x="2267" y="3139"/>
                    <a:pt x="2385" y="3021"/>
                  </a:cubicBezTo>
                  <a:cubicBezTo>
                    <a:pt x="2753" y="2712"/>
                    <a:pt x="3003" y="2285"/>
                    <a:pt x="3062" y="1799"/>
                  </a:cubicBezTo>
                  <a:cubicBezTo>
                    <a:pt x="3121" y="1299"/>
                    <a:pt x="2944" y="813"/>
                    <a:pt x="2635" y="445"/>
                  </a:cubicBezTo>
                  <a:cubicBezTo>
                    <a:pt x="2517" y="328"/>
                    <a:pt x="2385" y="269"/>
                    <a:pt x="2267" y="195"/>
                  </a:cubicBezTo>
                  <a:cubicBezTo>
                    <a:pt x="2017" y="57"/>
                    <a:pt x="1914" y="0"/>
                    <a:pt x="1773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rot="-1701038">
              <a:off x="9453956" y="994031"/>
              <a:ext cx="94044" cy="89643"/>
            </a:xfrm>
            <a:custGeom>
              <a:avLst/>
              <a:gdLst/>
              <a:ahLst/>
              <a:cxnLst/>
              <a:rect l="l" t="t" r="r" b="b"/>
              <a:pathLst>
                <a:path w="3504" h="3340" extrusionOk="0">
                  <a:moveTo>
                    <a:pt x="1960" y="1"/>
                  </a:moveTo>
                  <a:cubicBezTo>
                    <a:pt x="1502" y="1"/>
                    <a:pt x="1013" y="181"/>
                    <a:pt x="678" y="470"/>
                  </a:cubicBezTo>
                  <a:cubicBezTo>
                    <a:pt x="251" y="896"/>
                    <a:pt x="1" y="1514"/>
                    <a:pt x="119" y="2059"/>
                  </a:cubicBezTo>
                  <a:cubicBezTo>
                    <a:pt x="192" y="2677"/>
                    <a:pt x="678" y="3163"/>
                    <a:pt x="1222" y="3295"/>
                  </a:cubicBezTo>
                  <a:cubicBezTo>
                    <a:pt x="1347" y="3325"/>
                    <a:pt x="1458" y="3339"/>
                    <a:pt x="1559" y="3339"/>
                  </a:cubicBezTo>
                  <a:cubicBezTo>
                    <a:pt x="1660" y="3339"/>
                    <a:pt x="1752" y="3325"/>
                    <a:pt x="1840" y="3295"/>
                  </a:cubicBezTo>
                  <a:cubicBezTo>
                    <a:pt x="2400" y="3222"/>
                    <a:pt x="2826" y="2927"/>
                    <a:pt x="3136" y="2486"/>
                  </a:cubicBezTo>
                  <a:cubicBezTo>
                    <a:pt x="3430" y="2059"/>
                    <a:pt x="3503" y="1514"/>
                    <a:pt x="3371" y="1014"/>
                  </a:cubicBezTo>
                  <a:cubicBezTo>
                    <a:pt x="3371" y="896"/>
                    <a:pt x="3312" y="720"/>
                    <a:pt x="3194" y="587"/>
                  </a:cubicBezTo>
                  <a:cubicBezTo>
                    <a:pt x="2885" y="161"/>
                    <a:pt x="2885" y="102"/>
                    <a:pt x="2326" y="43"/>
                  </a:cubicBezTo>
                  <a:cubicBezTo>
                    <a:pt x="2209" y="14"/>
                    <a:pt x="2086" y="1"/>
                    <a:pt x="19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rot="-1701038">
              <a:off x="9281675" y="1095546"/>
              <a:ext cx="77431" cy="70694"/>
            </a:xfrm>
            <a:custGeom>
              <a:avLst/>
              <a:gdLst/>
              <a:ahLst/>
              <a:cxnLst/>
              <a:rect l="l" t="t" r="r" b="b"/>
              <a:pathLst>
                <a:path w="2885" h="2634" extrusionOk="0">
                  <a:moveTo>
                    <a:pt x="1629" y="1"/>
                  </a:moveTo>
                  <a:cubicBezTo>
                    <a:pt x="1115" y="1"/>
                    <a:pt x="598" y="244"/>
                    <a:pt x="309" y="661"/>
                  </a:cubicBezTo>
                  <a:cubicBezTo>
                    <a:pt x="133" y="838"/>
                    <a:pt x="74" y="1088"/>
                    <a:pt x="74" y="1338"/>
                  </a:cubicBezTo>
                  <a:cubicBezTo>
                    <a:pt x="0" y="1706"/>
                    <a:pt x="192" y="2074"/>
                    <a:pt x="501" y="2310"/>
                  </a:cubicBezTo>
                  <a:cubicBezTo>
                    <a:pt x="696" y="2517"/>
                    <a:pt x="1033" y="2634"/>
                    <a:pt x="1353" y="2634"/>
                  </a:cubicBezTo>
                  <a:cubicBezTo>
                    <a:pt x="1418" y="2634"/>
                    <a:pt x="1483" y="2629"/>
                    <a:pt x="1546" y="2619"/>
                  </a:cubicBezTo>
                  <a:cubicBezTo>
                    <a:pt x="1781" y="2619"/>
                    <a:pt x="2031" y="2560"/>
                    <a:pt x="2208" y="2442"/>
                  </a:cubicBezTo>
                  <a:cubicBezTo>
                    <a:pt x="2399" y="2251"/>
                    <a:pt x="2517" y="2074"/>
                    <a:pt x="2649" y="1883"/>
                  </a:cubicBezTo>
                  <a:cubicBezTo>
                    <a:pt x="2826" y="1397"/>
                    <a:pt x="2885" y="912"/>
                    <a:pt x="2649" y="470"/>
                  </a:cubicBezTo>
                  <a:cubicBezTo>
                    <a:pt x="2576" y="352"/>
                    <a:pt x="2458" y="235"/>
                    <a:pt x="2340" y="176"/>
                  </a:cubicBezTo>
                  <a:cubicBezTo>
                    <a:pt x="2121" y="57"/>
                    <a:pt x="1875" y="1"/>
                    <a:pt x="162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4"/>
          <p:cNvSpPr/>
          <p:nvPr/>
        </p:nvSpPr>
        <p:spPr>
          <a:xfrm rot="-1701038">
            <a:off x="8673864" y="-74082"/>
            <a:ext cx="768646" cy="827504"/>
          </a:xfrm>
          <a:custGeom>
            <a:avLst/>
            <a:gdLst/>
            <a:ahLst/>
            <a:cxnLst/>
            <a:rect l="l" t="t" r="r" b="b"/>
            <a:pathLst>
              <a:path w="28639" h="30832" extrusionOk="0">
                <a:moveTo>
                  <a:pt x="24456" y="1"/>
                </a:moveTo>
                <a:cubicBezTo>
                  <a:pt x="22905" y="1"/>
                  <a:pt x="21288" y="883"/>
                  <a:pt x="20236" y="2104"/>
                </a:cubicBezTo>
                <a:cubicBezTo>
                  <a:pt x="18764" y="3767"/>
                  <a:pt x="17969" y="5915"/>
                  <a:pt x="16748" y="7814"/>
                </a:cubicBezTo>
                <a:cubicBezTo>
                  <a:pt x="15394" y="10021"/>
                  <a:pt x="13437" y="11861"/>
                  <a:pt x="11229" y="13141"/>
                </a:cubicBezTo>
                <a:cubicBezTo>
                  <a:pt x="7844" y="15054"/>
                  <a:pt x="3680" y="15908"/>
                  <a:pt x="1531" y="19101"/>
                </a:cubicBezTo>
                <a:cubicBezTo>
                  <a:pt x="118" y="21117"/>
                  <a:pt x="0" y="24002"/>
                  <a:pt x="1222" y="26209"/>
                </a:cubicBezTo>
                <a:cubicBezTo>
                  <a:pt x="2662" y="28898"/>
                  <a:pt x="6276" y="30832"/>
                  <a:pt x="9442" y="30832"/>
                </a:cubicBezTo>
                <a:cubicBezTo>
                  <a:pt x="9672" y="30832"/>
                  <a:pt x="9901" y="30822"/>
                  <a:pt x="10125" y="30801"/>
                </a:cubicBezTo>
                <a:cubicBezTo>
                  <a:pt x="13437" y="30506"/>
                  <a:pt x="16439" y="28726"/>
                  <a:pt x="18955" y="26577"/>
                </a:cubicBezTo>
                <a:cubicBezTo>
                  <a:pt x="24533" y="21735"/>
                  <a:pt x="27785" y="14127"/>
                  <a:pt x="28447" y="6828"/>
                </a:cubicBezTo>
                <a:cubicBezTo>
                  <a:pt x="28639" y="4444"/>
                  <a:pt x="28330" y="1559"/>
                  <a:pt x="26240" y="455"/>
                </a:cubicBezTo>
                <a:cubicBezTo>
                  <a:pt x="25682" y="141"/>
                  <a:pt x="25074" y="1"/>
                  <a:pt x="24456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"/>
          <p:cNvSpPr/>
          <p:nvPr/>
        </p:nvSpPr>
        <p:spPr>
          <a:xfrm rot="-1701038">
            <a:off x="8939275" y="-180353"/>
            <a:ext cx="368126" cy="231783"/>
          </a:xfrm>
          <a:custGeom>
            <a:avLst/>
            <a:gdLst/>
            <a:ahLst/>
            <a:cxnLst/>
            <a:rect l="l" t="t" r="r" b="b"/>
            <a:pathLst>
              <a:path w="13716" h="8636" extrusionOk="0">
                <a:moveTo>
                  <a:pt x="7918" y="0"/>
                </a:moveTo>
                <a:cubicBezTo>
                  <a:pt x="7073" y="0"/>
                  <a:pt x="6216" y="164"/>
                  <a:pt x="5446" y="470"/>
                </a:cubicBezTo>
                <a:cubicBezTo>
                  <a:pt x="3371" y="1265"/>
                  <a:pt x="1767" y="2869"/>
                  <a:pt x="60" y="4341"/>
                </a:cubicBezTo>
                <a:cubicBezTo>
                  <a:pt x="1" y="4459"/>
                  <a:pt x="1" y="4650"/>
                  <a:pt x="119" y="4709"/>
                </a:cubicBezTo>
                <a:cubicBezTo>
                  <a:pt x="760" y="4902"/>
                  <a:pt x="1437" y="5008"/>
                  <a:pt x="2113" y="5008"/>
                </a:cubicBezTo>
                <a:cubicBezTo>
                  <a:pt x="2925" y="5008"/>
                  <a:pt x="3735" y="4855"/>
                  <a:pt x="4475" y="4517"/>
                </a:cubicBezTo>
                <a:cubicBezTo>
                  <a:pt x="4490" y="4510"/>
                  <a:pt x="4506" y="4506"/>
                  <a:pt x="4523" y="4506"/>
                </a:cubicBezTo>
                <a:cubicBezTo>
                  <a:pt x="4637" y="4506"/>
                  <a:pt x="4774" y="4665"/>
                  <a:pt x="4710" y="4768"/>
                </a:cubicBezTo>
                <a:cubicBezTo>
                  <a:pt x="4475" y="5621"/>
                  <a:pt x="4107" y="6489"/>
                  <a:pt x="3606" y="7284"/>
                </a:cubicBezTo>
                <a:cubicBezTo>
                  <a:pt x="3503" y="7438"/>
                  <a:pt x="3637" y="7604"/>
                  <a:pt x="3790" y="7604"/>
                </a:cubicBezTo>
                <a:cubicBezTo>
                  <a:pt x="3812" y="7604"/>
                  <a:pt x="3834" y="7601"/>
                  <a:pt x="3857" y="7593"/>
                </a:cubicBezTo>
                <a:cubicBezTo>
                  <a:pt x="5328" y="6857"/>
                  <a:pt x="6623" y="5812"/>
                  <a:pt x="7653" y="4576"/>
                </a:cubicBezTo>
                <a:cubicBezTo>
                  <a:pt x="7681" y="4532"/>
                  <a:pt x="7723" y="4513"/>
                  <a:pt x="7768" y="4513"/>
                </a:cubicBezTo>
                <a:cubicBezTo>
                  <a:pt x="7843" y="4513"/>
                  <a:pt x="7926" y="4567"/>
                  <a:pt x="7962" y="4650"/>
                </a:cubicBezTo>
                <a:cubicBezTo>
                  <a:pt x="8581" y="5989"/>
                  <a:pt x="8522" y="7652"/>
                  <a:pt x="9493" y="8564"/>
                </a:cubicBezTo>
                <a:cubicBezTo>
                  <a:pt x="9543" y="8614"/>
                  <a:pt x="9599" y="8635"/>
                  <a:pt x="9653" y="8635"/>
                </a:cubicBezTo>
                <a:cubicBezTo>
                  <a:pt x="9742" y="8635"/>
                  <a:pt x="9824" y="8579"/>
                  <a:pt x="9861" y="8506"/>
                </a:cubicBezTo>
                <a:lnTo>
                  <a:pt x="10479" y="5312"/>
                </a:lnTo>
                <a:cubicBezTo>
                  <a:pt x="10513" y="5209"/>
                  <a:pt x="10612" y="5147"/>
                  <a:pt x="10700" y="5147"/>
                </a:cubicBezTo>
                <a:cubicBezTo>
                  <a:pt x="10764" y="5147"/>
                  <a:pt x="10822" y="5179"/>
                  <a:pt x="10847" y="5253"/>
                </a:cubicBezTo>
                <a:cubicBezTo>
                  <a:pt x="11465" y="6121"/>
                  <a:pt x="12377" y="6784"/>
                  <a:pt x="13422" y="7034"/>
                </a:cubicBezTo>
                <a:cubicBezTo>
                  <a:pt x="13438" y="7042"/>
                  <a:pt x="13455" y="7045"/>
                  <a:pt x="13472" y="7045"/>
                </a:cubicBezTo>
                <a:cubicBezTo>
                  <a:pt x="13585" y="7045"/>
                  <a:pt x="13716" y="6891"/>
                  <a:pt x="13614" y="6725"/>
                </a:cubicBezTo>
                <a:cubicBezTo>
                  <a:pt x="12745" y="5194"/>
                  <a:pt x="12804" y="3178"/>
                  <a:pt x="11774" y="1707"/>
                </a:cubicBezTo>
                <a:cubicBezTo>
                  <a:pt x="10905" y="526"/>
                  <a:pt x="9431" y="0"/>
                  <a:pt x="791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"/>
          <p:cNvSpPr/>
          <p:nvPr/>
        </p:nvSpPr>
        <p:spPr>
          <a:xfrm rot="-1701038">
            <a:off x="9064769" y="-331204"/>
            <a:ext cx="158029" cy="136692"/>
          </a:xfrm>
          <a:custGeom>
            <a:avLst/>
            <a:gdLst/>
            <a:ahLst/>
            <a:cxnLst/>
            <a:rect l="l" t="t" r="r" b="b"/>
            <a:pathLst>
              <a:path w="5888" h="5093" extrusionOk="0">
                <a:moveTo>
                  <a:pt x="4960" y="1"/>
                </a:moveTo>
                <a:cubicBezTo>
                  <a:pt x="4901" y="1"/>
                  <a:pt x="4843" y="1"/>
                  <a:pt x="4710" y="60"/>
                </a:cubicBezTo>
                <a:cubicBezTo>
                  <a:pt x="2503" y="854"/>
                  <a:pt x="737" y="2767"/>
                  <a:pt x="1" y="5034"/>
                </a:cubicBezTo>
                <a:cubicBezTo>
                  <a:pt x="190" y="5003"/>
                  <a:pt x="395" y="4969"/>
                  <a:pt x="591" y="4969"/>
                </a:cubicBezTo>
                <a:cubicBezTo>
                  <a:pt x="777" y="4969"/>
                  <a:pt x="955" y="5000"/>
                  <a:pt x="1105" y="5093"/>
                </a:cubicBezTo>
                <a:cubicBezTo>
                  <a:pt x="1958" y="3135"/>
                  <a:pt x="3857" y="1840"/>
                  <a:pt x="5887" y="1296"/>
                </a:cubicBezTo>
                <a:cubicBezTo>
                  <a:pt x="5637" y="928"/>
                  <a:pt x="5328" y="560"/>
                  <a:pt x="5078" y="118"/>
                </a:cubicBezTo>
                <a:cubicBezTo>
                  <a:pt x="5078" y="60"/>
                  <a:pt x="5019" y="60"/>
                  <a:pt x="496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"/>
          <p:cNvSpPr/>
          <p:nvPr/>
        </p:nvSpPr>
        <p:spPr>
          <a:xfrm rot="-1701038">
            <a:off x="8822450" y="499232"/>
            <a:ext cx="138275" cy="169650"/>
          </a:xfrm>
          <a:custGeom>
            <a:avLst/>
            <a:gdLst/>
            <a:ahLst/>
            <a:cxnLst/>
            <a:rect l="l" t="t" r="r" b="b"/>
            <a:pathLst>
              <a:path w="5152" h="6321" extrusionOk="0">
                <a:moveTo>
                  <a:pt x="4180" y="0"/>
                </a:moveTo>
                <a:cubicBezTo>
                  <a:pt x="3871" y="0"/>
                  <a:pt x="3562" y="118"/>
                  <a:pt x="3312" y="236"/>
                </a:cubicBezTo>
                <a:cubicBezTo>
                  <a:pt x="1664" y="1045"/>
                  <a:pt x="442" y="2635"/>
                  <a:pt x="74" y="4415"/>
                </a:cubicBezTo>
                <a:cubicBezTo>
                  <a:pt x="1" y="4842"/>
                  <a:pt x="1" y="5269"/>
                  <a:pt x="192" y="5637"/>
                </a:cubicBezTo>
                <a:cubicBezTo>
                  <a:pt x="300" y="6028"/>
                  <a:pt x="668" y="6321"/>
                  <a:pt x="1070" y="6321"/>
                </a:cubicBezTo>
                <a:cubicBezTo>
                  <a:pt x="1105" y="6321"/>
                  <a:pt x="1142" y="6319"/>
                  <a:pt x="1178" y="6314"/>
                </a:cubicBezTo>
                <a:cubicBezTo>
                  <a:pt x="1664" y="6196"/>
                  <a:pt x="1914" y="5637"/>
                  <a:pt x="2090" y="5210"/>
                </a:cubicBezTo>
                <a:cubicBezTo>
                  <a:pt x="2400" y="4474"/>
                  <a:pt x="2767" y="3797"/>
                  <a:pt x="3253" y="3179"/>
                </a:cubicBezTo>
                <a:cubicBezTo>
                  <a:pt x="3812" y="2576"/>
                  <a:pt x="4548" y="2149"/>
                  <a:pt x="4916" y="1413"/>
                </a:cubicBezTo>
                <a:cubicBezTo>
                  <a:pt x="5093" y="1104"/>
                  <a:pt x="5152" y="736"/>
                  <a:pt x="4975" y="427"/>
                </a:cubicBezTo>
                <a:cubicBezTo>
                  <a:pt x="4857" y="118"/>
                  <a:pt x="4489" y="0"/>
                  <a:pt x="4180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4"/>
          <p:cNvGrpSpPr/>
          <p:nvPr/>
        </p:nvGrpSpPr>
        <p:grpSpPr>
          <a:xfrm rot="-1700699">
            <a:off x="8264892" y="8651"/>
            <a:ext cx="711058" cy="1616763"/>
            <a:chOff x="7600489" y="227536"/>
            <a:chExt cx="852945" cy="1939378"/>
          </a:xfrm>
        </p:grpSpPr>
        <p:sp>
          <p:nvSpPr>
            <p:cNvPr id="400" name="Google Shape;400;p4"/>
            <p:cNvSpPr/>
            <p:nvPr/>
          </p:nvSpPr>
          <p:spPr>
            <a:xfrm>
              <a:off x="7660981" y="246627"/>
              <a:ext cx="792453" cy="1920286"/>
            </a:xfrm>
            <a:custGeom>
              <a:avLst/>
              <a:gdLst/>
              <a:ahLst/>
              <a:cxnLst/>
              <a:rect l="l" t="t" r="r" b="b"/>
              <a:pathLst>
                <a:path w="26608" h="64477" extrusionOk="0">
                  <a:moveTo>
                    <a:pt x="9334" y="1"/>
                  </a:moveTo>
                  <a:cubicBezTo>
                    <a:pt x="8185" y="1"/>
                    <a:pt x="7065" y="172"/>
                    <a:pt x="5946" y="464"/>
                  </a:cubicBezTo>
                  <a:cubicBezTo>
                    <a:pt x="7108" y="7027"/>
                    <a:pt x="9139" y="13826"/>
                    <a:pt x="10920" y="20272"/>
                  </a:cubicBezTo>
                  <a:cubicBezTo>
                    <a:pt x="10846" y="20154"/>
                    <a:pt x="10788" y="20022"/>
                    <a:pt x="10729" y="19904"/>
                  </a:cubicBezTo>
                  <a:cubicBezTo>
                    <a:pt x="10611" y="19595"/>
                    <a:pt x="10479" y="19227"/>
                    <a:pt x="10361" y="18918"/>
                  </a:cubicBezTo>
                  <a:lnTo>
                    <a:pt x="10361" y="18918"/>
                  </a:lnTo>
                  <a:lnTo>
                    <a:pt x="10611" y="19713"/>
                  </a:lnTo>
                  <a:cubicBezTo>
                    <a:pt x="8639" y="15798"/>
                    <a:pt x="6137" y="11692"/>
                    <a:pt x="3738" y="7881"/>
                  </a:cubicBezTo>
                  <a:cubicBezTo>
                    <a:pt x="2326" y="9176"/>
                    <a:pt x="1104" y="10589"/>
                    <a:pt x="0" y="12119"/>
                  </a:cubicBezTo>
                  <a:cubicBezTo>
                    <a:pt x="4047" y="16902"/>
                    <a:pt x="8036" y="21744"/>
                    <a:pt x="11891" y="26644"/>
                  </a:cubicBezTo>
                  <a:lnTo>
                    <a:pt x="14776" y="26041"/>
                  </a:lnTo>
                  <a:lnTo>
                    <a:pt x="16365" y="25673"/>
                  </a:lnTo>
                  <a:lnTo>
                    <a:pt x="16365" y="25673"/>
                  </a:lnTo>
                  <a:cubicBezTo>
                    <a:pt x="15821" y="25850"/>
                    <a:pt x="15335" y="25967"/>
                    <a:pt x="14776" y="26159"/>
                  </a:cubicBezTo>
                  <a:cubicBezTo>
                    <a:pt x="13613" y="26409"/>
                    <a:pt x="12451" y="26644"/>
                    <a:pt x="11214" y="26777"/>
                  </a:cubicBezTo>
                  <a:cubicBezTo>
                    <a:pt x="13981" y="38182"/>
                    <a:pt x="16306" y="49646"/>
                    <a:pt x="18205" y="61228"/>
                  </a:cubicBezTo>
                  <a:cubicBezTo>
                    <a:pt x="18337" y="61964"/>
                    <a:pt x="18455" y="62699"/>
                    <a:pt x="18882" y="63318"/>
                  </a:cubicBezTo>
                  <a:cubicBezTo>
                    <a:pt x="19438" y="64107"/>
                    <a:pt x="20414" y="64477"/>
                    <a:pt x="21417" y="64477"/>
                  </a:cubicBezTo>
                  <a:cubicBezTo>
                    <a:pt x="21741" y="64477"/>
                    <a:pt x="22068" y="64438"/>
                    <a:pt x="22384" y="64362"/>
                  </a:cubicBezTo>
                  <a:cubicBezTo>
                    <a:pt x="23606" y="64053"/>
                    <a:pt x="24650" y="63259"/>
                    <a:pt x="25695" y="62523"/>
                  </a:cubicBezTo>
                  <a:cubicBezTo>
                    <a:pt x="26063" y="62214"/>
                    <a:pt x="26490" y="61905"/>
                    <a:pt x="26549" y="61419"/>
                  </a:cubicBezTo>
                  <a:cubicBezTo>
                    <a:pt x="26608" y="61051"/>
                    <a:pt x="26372" y="60683"/>
                    <a:pt x="26181" y="60315"/>
                  </a:cubicBezTo>
                  <a:cubicBezTo>
                    <a:pt x="22929" y="54488"/>
                    <a:pt x="21516" y="47865"/>
                    <a:pt x="20118" y="41361"/>
                  </a:cubicBezTo>
                  <a:cubicBezTo>
                    <a:pt x="19014" y="36092"/>
                    <a:pt x="17910" y="30824"/>
                    <a:pt x="16807" y="25540"/>
                  </a:cubicBezTo>
                  <a:cubicBezTo>
                    <a:pt x="16674" y="25540"/>
                    <a:pt x="16556" y="25599"/>
                    <a:pt x="16365" y="25673"/>
                  </a:cubicBezTo>
                  <a:cubicBezTo>
                    <a:pt x="16556" y="20022"/>
                    <a:pt x="18882" y="14444"/>
                    <a:pt x="22929" y="10456"/>
                  </a:cubicBezTo>
                  <a:cubicBezTo>
                    <a:pt x="22561" y="8984"/>
                    <a:pt x="21148" y="8131"/>
                    <a:pt x="19868" y="7395"/>
                  </a:cubicBezTo>
                  <a:cubicBezTo>
                    <a:pt x="19709" y="7297"/>
                    <a:pt x="19519" y="7189"/>
                    <a:pt x="19316" y="7189"/>
                  </a:cubicBezTo>
                  <a:cubicBezTo>
                    <a:pt x="19275" y="7189"/>
                    <a:pt x="19233" y="7194"/>
                    <a:pt x="19191" y="7204"/>
                  </a:cubicBezTo>
                  <a:cubicBezTo>
                    <a:pt x="18882" y="7277"/>
                    <a:pt x="18705" y="7572"/>
                    <a:pt x="18573" y="7881"/>
                  </a:cubicBezTo>
                  <a:cubicBezTo>
                    <a:pt x="16615" y="11987"/>
                    <a:pt x="15394" y="15371"/>
                    <a:pt x="13981" y="19713"/>
                  </a:cubicBezTo>
                  <a:cubicBezTo>
                    <a:pt x="13922" y="19051"/>
                    <a:pt x="13790" y="18432"/>
                    <a:pt x="13672" y="17814"/>
                  </a:cubicBezTo>
                  <a:cubicBezTo>
                    <a:pt x="12568" y="11619"/>
                    <a:pt x="11832" y="6718"/>
                    <a:pt x="10243" y="37"/>
                  </a:cubicBezTo>
                  <a:cubicBezTo>
                    <a:pt x="9938" y="12"/>
                    <a:pt x="9635" y="1"/>
                    <a:pt x="9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600489" y="227536"/>
              <a:ext cx="683330" cy="796414"/>
            </a:xfrm>
            <a:custGeom>
              <a:avLst/>
              <a:gdLst/>
              <a:ahLst/>
              <a:cxnLst/>
              <a:rect l="l" t="t" r="r" b="b"/>
              <a:pathLst>
                <a:path w="22944" h="26741" fill="none" extrusionOk="0">
                  <a:moveTo>
                    <a:pt x="16380" y="25755"/>
                  </a:moveTo>
                  <a:cubicBezTo>
                    <a:pt x="16557" y="20118"/>
                    <a:pt x="18955" y="14541"/>
                    <a:pt x="22943" y="10553"/>
                  </a:cubicBezTo>
                  <a:cubicBezTo>
                    <a:pt x="22634" y="9081"/>
                    <a:pt x="21163" y="8213"/>
                    <a:pt x="19868" y="7477"/>
                  </a:cubicBezTo>
                  <a:cubicBezTo>
                    <a:pt x="19691" y="7359"/>
                    <a:pt x="19441" y="7241"/>
                    <a:pt x="19206" y="7300"/>
                  </a:cubicBezTo>
                  <a:cubicBezTo>
                    <a:pt x="18896" y="7359"/>
                    <a:pt x="18705" y="7668"/>
                    <a:pt x="18587" y="7977"/>
                  </a:cubicBezTo>
                  <a:cubicBezTo>
                    <a:pt x="16630" y="12083"/>
                    <a:pt x="15394" y="15512"/>
                    <a:pt x="13981" y="19809"/>
                  </a:cubicBezTo>
                  <a:cubicBezTo>
                    <a:pt x="12701" y="12701"/>
                    <a:pt x="12024" y="7477"/>
                    <a:pt x="10243" y="119"/>
                  </a:cubicBezTo>
                  <a:cubicBezTo>
                    <a:pt x="8830" y="1"/>
                    <a:pt x="7359" y="119"/>
                    <a:pt x="5961" y="560"/>
                  </a:cubicBezTo>
                  <a:cubicBezTo>
                    <a:pt x="7123" y="7109"/>
                    <a:pt x="9139" y="13923"/>
                    <a:pt x="10920" y="20354"/>
                  </a:cubicBezTo>
                  <a:cubicBezTo>
                    <a:pt x="8904" y="16248"/>
                    <a:pt x="6255" y="11965"/>
                    <a:pt x="3753" y="7977"/>
                  </a:cubicBezTo>
                  <a:cubicBezTo>
                    <a:pt x="2340" y="9258"/>
                    <a:pt x="1104" y="10670"/>
                    <a:pt x="0" y="12201"/>
                  </a:cubicBezTo>
                  <a:cubicBezTo>
                    <a:pt x="4048" y="16984"/>
                    <a:pt x="8036" y="21825"/>
                    <a:pt x="11965" y="2674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941130" y="864319"/>
              <a:ext cx="58486" cy="183355"/>
            </a:xfrm>
            <a:custGeom>
              <a:avLst/>
              <a:gdLst/>
              <a:ahLst/>
              <a:cxnLst/>
              <a:rect l="l" t="t" r="r" b="b"/>
              <a:pathLst>
                <a:path w="2385" h="7477" fill="none" extrusionOk="0">
                  <a:moveTo>
                    <a:pt x="1" y="1"/>
                  </a:moveTo>
                  <a:cubicBezTo>
                    <a:pt x="913" y="2443"/>
                    <a:pt x="1708" y="4960"/>
                    <a:pt x="2385" y="7477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8008117" y="760959"/>
              <a:ext cx="32910" cy="248118"/>
            </a:xfrm>
            <a:custGeom>
              <a:avLst/>
              <a:gdLst/>
              <a:ahLst/>
              <a:cxnLst/>
              <a:rect l="l" t="t" r="r" b="b"/>
              <a:pathLst>
                <a:path w="1105" h="8331" fill="none" extrusionOk="0">
                  <a:moveTo>
                    <a:pt x="1" y="1"/>
                  </a:moveTo>
                  <a:cubicBezTo>
                    <a:pt x="486" y="2517"/>
                    <a:pt x="913" y="5755"/>
                    <a:pt x="1105" y="833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934937" y="991067"/>
              <a:ext cx="458472" cy="1165032"/>
            </a:xfrm>
            <a:custGeom>
              <a:avLst/>
              <a:gdLst/>
              <a:ahLst/>
              <a:cxnLst/>
              <a:rect l="l" t="t" r="r" b="b"/>
              <a:pathLst>
                <a:path w="15394" h="39118" fill="none" extrusionOk="0">
                  <a:moveTo>
                    <a:pt x="15335" y="35865"/>
                  </a:moveTo>
                  <a:cubicBezTo>
                    <a:pt x="15261" y="36365"/>
                    <a:pt x="14834" y="36660"/>
                    <a:pt x="14466" y="36910"/>
                  </a:cubicBezTo>
                  <a:cubicBezTo>
                    <a:pt x="13422" y="37704"/>
                    <a:pt x="12391" y="38499"/>
                    <a:pt x="11155" y="38808"/>
                  </a:cubicBezTo>
                  <a:cubicBezTo>
                    <a:pt x="9875" y="39117"/>
                    <a:pt x="8403" y="38808"/>
                    <a:pt x="7667" y="37763"/>
                  </a:cubicBezTo>
                  <a:cubicBezTo>
                    <a:pt x="7241" y="37160"/>
                    <a:pt x="7108" y="36424"/>
                    <a:pt x="6991" y="35688"/>
                  </a:cubicBezTo>
                  <a:cubicBezTo>
                    <a:pt x="5092" y="24092"/>
                    <a:pt x="2752" y="12569"/>
                    <a:pt x="0" y="1222"/>
                  </a:cubicBezTo>
                  <a:cubicBezTo>
                    <a:pt x="1899" y="1046"/>
                    <a:pt x="3797" y="604"/>
                    <a:pt x="5578" y="1"/>
                  </a:cubicBezTo>
                  <a:cubicBezTo>
                    <a:pt x="6681" y="5269"/>
                    <a:pt x="7785" y="10538"/>
                    <a:pt x="8948" y="15821"/>
                  </a:cubicBezTo>
                  <a:cubicBezTo>
                    <a:pt x="10302" y="22311"/>
                    <a:pt x="11714" y="28933"/>
                    <a:pt x="15026" y="34761"/>
                  </a:cubicBezTo>
                  <a:cubicBezTo>
                    <a:pt x="15202" y="35129"/>
                    <a:pt x="15394" y="35497"/>
                    <a:pt x="15335" y="3586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8073880" y="998096"/>
              <a:ext cx="293685" cy="1103203"/>
            </a:xfrm>
            <a:custGeom>
              <a:avLst/>
              <a:gdLst/>
              <a:ahLst/>
              <a:cxnLst/>
              <a:rect l="l" t="t" r="r" b="b"/>
              <a:pathLst>
                <a:path w="9861" h="37042" fill="none" extrusionOk="0">
                  <a:moveTo>
                    <a:pt x="0" y="0"/>
                  </a:moveTo>
                  <a:cubicBezTo>
                    <a:pt x="1840" y="8462"/>
                    <a:pt x="3547" y="16498"/>
                    <a:pt x="5328" y="24901"/>
                  </a:cubicBezTo>
                  <a:cubicBezTo>
                    <a:pt x="6181" y="29198"/>
                    <a:pt x="7167" y="33613"/>
                    <a:pt x="9860" y="37042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8174253" y="1635822"/>
              <a:ext cx="61828" cy="290201"/>
            </a:xfrm>
            <a:custGeom>
              <a:avLst/>
              <a:gdLst/>
              <a:ahLst/>
              <a:cxnLst/>
              <a:rect l="l" t="t" r="r" b="b"/>
              <a:pathLst>
                <a:path w="2076" h="9744" fill="none" extrusionOk="0">
                  <a:moveTo>
                    <a:pt x="0" y="1"/>
                  </a:moveTo>
                  <a:cubicBezTo>
                    <a:pt x="545" y="3238"/>
                    <a:pt x="1222" y="6491"/>
                    <a:pt x="2075" y="9743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4"/>
          <p:cNvSpPr/>
          <p:nvPr/>
        </p:nvSpPr>
        <p:spPr>
          <a:xfrm rot="-1701038">
            <a:off x="8238360" y="-23908"/>
            <a:ext cx="82181" cy="76492"/>
          </a:xfrm>
          <a:custGeom>
            <a:avLst/>
            <a:gdLst/>
            <a:ahLst/>
            <a:cxnLst/>
            <a:rect l="l" t="t" r="r" b="b"/>
            <a:pathLst>
              <a:path w="3062" h="2850" extrusionOk="0">
                <a:moveTo>
                  <a:pt x="1455" y="0"/>
                </a:moveTo>
                <a:cubicBezTo>
                  <a:pt x="1180" y="0"/>
                  <a:pt x="907" y="63"/>
                  <a:pt x="677" y="181"/>
                </a:cubicBezTo>
                <a:cubicBezTo>
                  <a:pt x="559" y="299"/>
                  <a:pt x="427" y="358"/>
                  <a:pt x="309" y="490"/>
                </a:cubicBezTo>
                <a:cubicBezTo>
                  <a:pt x="0" y="917"/>
                  <a:pt x="59" y="1520"/>
                  <a:pt x="250" y="2080"/>
                </a:cubicBezTo>
                <a:cubicBezTo>
                  <a:pt x="309" y="2197"/>
                  <a:pt x="368" y="2389"/>
                  <a:pt x="486" y="2506"/>
                </a:cubicBezTo>
                <a:cubicBezTo>
                  <a:pt x="618" y="2624"/>
                  <a:pt x="854" y="2698"/>
                  <a:pt x="1045" y="2756"/>
                </a:cubicBezTo>
                <a:cubicBezTo>
                  <a:pt x="1304" y="2792"/>
                  <a:pt x="1585" y="2850"/>
                  <a:pt x="1849" y="2850"/>
                </a:cubicBezTo>
                <a:cubicBezTo>
                  <a:pt x="2018" y="2850"/>
                  <a:pt x="2181" y="2826"/>
                  <a:pt x="2325" y="2756"/>
                </a:cubicBezTo>
                <a:cubicBezTo>
                  <a:pt x="2693" y="2565"/>
                  <a:pt x="2943" y="2138"/>
                  <a:pt x="3002" y="1770"/>
                </a:cubicBezTo>
                <a:cubicBezTo>
                  <a:pt x="3061" y="1152"/>
                  <a:pt x="2767" y="549"/>
                  <a:pt x="2325" y="240"/>
                </a:cubicBezTo>
                <a:cubicBezTo>
                  <a:pt x="2070" y="77"/>
                  <a:pt x="1761" y="0"/>
                  <a:pt x="1455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"/>
          <p:cNvSpPr/>
          <p:nvPr/>
        </p:nvSpPr>
        <p:spPr>
          <a:xfrm rot="-1701038">
            <a:off x="7827991" y="231275"/>
            <a:ext cx="82584" cy="76304"/>
          </a:xfrm>
          <a:custGeom>
            <a:avLst/>
            <a:gdLst/>
            <a:ahLst/>
            <a:cxnLst/>
            <a:rect l="l" t="t" r="r" b="b"/>
            <a:pathLst>
              <a:path w="3077" h="2843" extrusionOk="0">
                <a:moveTo>
                  <a:pt x="1503" y="1"/>
                </a:moveTo>
                <a:cubicBezTo>
                  <a:pt x="1211" y="1"/>
                  <a:pt x="920" y="78"/>
                  <a:pt x="677" y="233"/>
                </a:cubicBezTo>
                <a:cubicBezTo>
                  <a:pt x="560" y="292"/>
                  <a:pt x="427" y="350"/>
                  <a:pt x="368" y="483"/>
                </a:cubicBezTo>
                <a:cubicBezTo>
                  <a:pt x="0" y="910"/>
                  <a:pt x="133" y="1513"/>
                  <a:pt x="309" y="2072"/>
                </a:cubicBezTo>
                <a:cubicBezTo>
                  <a:pt x="309" y="2249"/>
                  <a:pt x="368" y="2381"/>
                  <a:pt x="501" y="2499"/>
                </a:cubicBezTo>
                <a:cubicBezTo>
                  <a:pt x="618" y="2617"/>
                  <a:pt x="869" y="2690"/>
                  <a:pt x="1045" y="2749"/>
                </a:cubicBezTo>
                <a:cubicBezTo>
                  <a:pt x="1304" y="2785"/>
                  <a:pt x="1591" y="2842"/>
                  <a:pt x="1858" y="2842"/>
                </a:cubicBezTo>
                <a:cubicBezTo>
                  <a:pt x="2031" y="2842"/>
                  <a:pt x="2196" y="2819"/>
                  <a:pt x="2340" y="2749"/>
                </a:cubicBezTo>
                <a:cubicBezTo>
                  <a:pt x="2708" y="2558"/>
                  <a:pt x="2944" y="2190"/>
                  <a:pt x="3002" y="1763"/>
                </a:cubicBezTo>
                <a:cubicBezTo>
                  <a:pt x="3076" y="1219"/>
                  <a:pt x="2826" y="601"/>
                  <a:pt x="2340" y="233"/>
                </a:cubicBezTo>
                <a:cubicBezTo>
                  <a:pt x="2090" y="78"/>
                  <a:pt x="1796" y="1"/>
                  <a:pt x="150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"/>
          <p:cNvSpPr/>
          <p:nvPr/>
        </p:nvSpPr>
        <p:spPr>
          <a:xfrm rot="-1701038">
            <a:off x="8474725" y="-183710"/>
            <a:ext cx="386725" cy="376822"/>
          </a:xfrm>
          <a:custGeom>
            <a:avLst/>
            <a:gdLst/>
            <a:ahLst/>
            <a:cxnLst/>
            <a:rect l="l" t="t" r="r" b="b"/>
            <a:pathLst>
              <a:path w="14409" h="14040" extrusionOk="0">
                <a:moveTo>
                  <a:pt x="5923" y="1"/>
                </a:moveTo>
                <a:cubicBezTo>
                  <a:pt x="5294" y="1"/>
                  <a:pt x="4681" y="103"/>
                  <a:pt x="4107" y="379"/>
                </a:cubicBezTo>
                <a:cubicBezTo>
                  <a:pt x="3547" y="688"/>
                  <a:pt x="3121" y="1115"/>
                  <a:pt x="2694" y="1541"/>
                </a:cubicBezTo>
                <a:cubicBezTo>
                  <a:pt x="118" y="4543"/>
                  <a:pt x="1" y="9385"/>
                  <a:pt x="2444" y="12520"/>
                </a:cubicBezTo>
                <a:cubicBezTo>
                  <a:pt x="2753" y="12947"/>
                  <a:pt x="3179" y="13314"/>
                  <a:pt x="3621" y="13623"/>
                </a:cubicBezTo>
                <a:cubicBezTo>
                  <a:pt x="4131" y="13916"/>
                  <a:pt x="4685" y="14039"/>
                  <a:pt x="5251" y="14039"/>
                </a:cubicBezTo>
                <a:cubicBezTo>
                  <a:pt x="6448" y="14039"/>
                  <a:pt x="7699" y="13488"/>
                  <a:pt x="8698" y="12829"/>
                </a:cubicBezTo>
                <a:cubicBezTo>
                  <a:pt x="10420" y="11666"/>
                  <a:pt x="11833" y="10195"/>
                  <a:pt x="13054" y="8532"/>
                </a:cubicBezTo>
                <a:cubicBezTo>
                  <a:pt x="13613" y="7678"/>
                  <a:pt x="14158" y="6751"/>
                  <a:pt x="14290" y="5706"/>
                </a:cubicBezTo>
                <a:cubicBezTo>
                  <a:pt x="14408" y="4911"/>
                  <a:pt x="14217" y="4117"/>
                  <a:pt x="13849" y="3440"/>
                </a:cubicBezTo>
                <a:cubicBezTo>
                  <a:pt x="12878" y="1600"/>
                  <a:pt x="10670" y="997"/>
                  <a:pt x="8698" y="438"/>
                </a:cubicBezTo>
                <a:cubicBezTo>
                  <a:pt x="7790" y="219"/>
                  <a:pt x="6840" y="1"/>
                  <a:pt x="592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"/>
          <p:cNvSpPr/>
          <p:nvPr/>
        </p:nvSpPr>
        <p:spPr>
          <a:xfrm rot="-1701038">
            <a:off x="8547382" y="-249053"/>
            <a:ext cx="221987" cy="159586"/>
          </a:xfrm>
          <a:custGeom>
            <a:avLst/>
            <a:gdLst/>
            <a:ahLst/>
            <a:cxnLst/>
            <a:rect l="l" t="t" r="r" b="b"/>
            <a:pathLst>
              <a:path w="8271" h="5946" extrusionOk="0">
                <a:moveTo>
                  <a:pt x="736" y="0"/>
                </a:moveTo>
                <a:lnTo>
                  <a:pt x="736" y="0"/>
                </a:lnTo>
                <a:cubicBezTo>
                  <a:pt x="854" y="854"/>
                  <a:pt x="1398" y="1590"/>
                  <a:pt x="2075" y="2149"/>
                </a:cubicBezTo>
                <a:cubicBezTo>
                  <a:pt x="1472" y="2517"/>
                  <a:pt x="736" y="2693"/>
                  <a:pt x="0" y="2752"/>
                </a:cubicBezTo>
                <a:cubicBezTo>
                  <a:pt x="549" y="3194"/>
                  <a:pt x="1235" y="3419"/>
                  <a:pt x="1907" y="3419"/>
                </a:cubicBezTo>
                <a:cubicBezTo>
                  <a:pt x="2352" y="3419"/>
                  <a:pt x="2792" y="3320"/>
                  <a:pt x="3179" y="3120"/>
                </a:cubicBezTo>
                <a:lnTo>
                  <a:pt x="3179" y="3120"/>
                </a:lnTo>
                <a:cubicBezTo>
                  <a:pt x="2870" y="3738"/>
                  <a:pt x="2384" y="4297"/>
                  <a:pt x="1840" y="4783"/>
                </a:cubicBezTo>
                <a:cubicBezTo>
                  <a:pt x="2944" y="4783"/>
                  <a:pt x="3974" y="4297"/>
                  <a:pt x="4710" y="3488"/>
                </a:cubicBezTo>
                <a:cubicBezTo>
                  <a:pt x="4842" y="4356"/>
                  <a:pt x="5210" y="5210"/>
                  <a:pt x="5755" y="5946"/>
                </a:cubicBezTo>
                <a:cubicBezTo>
                  <a:pt x="6005" y="5210"/>
                  <a:pt x="6005" y="4415"/>
                  <a:pt x="5887" y="3679"/>
                </a:cubicBezTo>
                <a:lnTo>
                  <a:pt x="5887" y="3679"/>
                </a:lnTo>
                <a:cubicBezTo>
                  <a:pt x="6309" y="3989"/>
                  <a:pt x="6838" y="4155"/>
                  <a:pt x="7372" y="4155"/>
                </a:cubicBezTo>
                <a:cubicBezTo>
                  <a:pt x="7676" y="4155"/>
                  <a:pt x="7982" y="4101"/>
                  <a:pt x="8271" y="3988"/>
                </a:cubicBezTo>
                <a:cubicBezTo>
                  <a:pt x="7417" y="3797"/>
                  <a:pt x="6682" y="3429"/>
                  <a:pt x="6005" y="2944"/>
                </a:cubicBezTo>
                <a:cubicBezTo>
                  <a:pt x="6490" y="2752"/>
                  <a:pt x="6991" y="2458"/>
                  <a:pt x="7285" y="2016"/>
                </a:cubicBezTo>
                <a:lnTo>
                  <a:pt x="7285" y="2016"/>
                </a:lnTo>
                <a:cubicBezTo>
                  <a:pt x="6907" y="2076"/>
                  <a:pt x="6525" y="2105"/>
                  <a:pt x="6141" y="2105"/>
                </a:cubicBezTo>
                <a:cubicBezTo>
                  <a:pt x="4164" y="2105"/>
                  <a:pt x="2166" y="1332"/>
                  <a:pt x="736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"/>
          <p:cNvSpPr/>
          <p:nvPr/>
        </p:nvSpPr>
        <p:spPr>
          <a:xfrm rot="-1701038">
            <a:off x="8608640" y="-278882"/>
            <a:ext cx="39507" cy="104753"/>
          </a:xfrm>
          <a:custGeom>
            <a:avLst/>
            <a:gdLst/>
            <a:ahLst/>
            <a:cxnLst/>
            <a:rect l="l" t="t" r="r" b="b"/>
            <a:pathLst>
              <a:path w="1472" h="3903" extrusionOk="0">
                <a:moveTo>
                  <a:pt x="722" y="0"/>
                </a:moveTo>
                <a:cubicBezTo>
                  <a:pt x="609" y="0"/>
                  <a:pt x="488" y="13"/>
                  <a:pt x="368" y="32"/>
                </a:cubicBezTo>
                <a:cubicBezTo>
                  <a:pt x="545" y="768"/>
                  <a:pt x="545" y="1563"/>
                  <a:pt x="427" y="2299"/>
                </a:cubicBezTo>
                <a:cubicBezTo>
                  <a:pt x="368" y="2740"/>
                  <a:pt x="250" y="3226"/>
                  <a:pt x="0" y="3594"/>
                </a:cubicBezTo>
                <a:cubicBezTo>
                  <a:pt x="250" y="3711"/>
                  <a:pt x="427" y="3770"/>
                  <a:pt x="677" y="3903"/>
                </a:cubicBezTo>
                <a:cubicBezTo>
                  <a:pt x="986" y="2917"/>
                  <a:pt x="1222" y="1931"/>
                  <a:pt x="1413" y="959"/>
                </a:cubicBezTo>
                <a:cubicBezTo>
                  <a:pt x="1413" y="709"/>
                  <a:pt x="1472" y="400"/>
                  <a:pt x="1281" y="224"/>
                </a:cubicBezTo>
                <a:cubicBezTo>
                  <a:pt x="1162" y="55"/>
                  <a:pt x="956" y="0"/>
                  <a:pt x="72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"/>
          <p:cNvSpPr/>
          <p:nvPr/>
        </p:nvSpPr>
        <p:spPr>
          <a:xfrm rot="-1701038">
            <a:off x="8553032" y="-24372"/>
            <a:ext cx="16238" cy="26088"/>
          </a:xfrm>
          <a:custGeom>
            <a:avLst/>
            <a:gdLst/>
            <a:ahLst/>
            <a:cxnLst/>
            <a:rect l="l" t="t" r="r" b="b"/>
            <a:pathLst>
              <a:path w="605" h="972" extrusionOk="0">
                <a:moveTo>
                  <a:pt x="604" y="1"/>
                </a:moveTo>
                <a:lnTo>
                  <a:pt x="604" y="1"/>
                </a:lnTo>
                <a:cubicBezTo>
                  <a:pt x="428" y="118"/>
                  <a:pt x="236" y="251"/>
                  <a:pt x="177" y="427"/>
                </a:cubicBezTo>
                <a:cubicBezTo>
                  <a:pt x="118" y="486"/>
                  <a:pt x="60" y="619"/>
                  <a:pt x="1" y="678"/>
                </a:cubicBezTo>
                <a:cubicBezTo>
                  <a:pt x="1" y="737"/>
                  <a:pt x="1" y="854"/>
                  <a:pt x="118" y="928"/>
                </a:cubicBezTo>
                <a:cubicBezTo>
                  <a:pt x="148" y="957"/>
                  <a:pt x="196" y="972"/>
                  <a:pt x="251" y="972"/>
                </a:cubicBezTo>
                <a:cubicBezTo>
                  <a:pt x="306" y="972"/>
                  <a:pt x="369" y="957"/>
                  <a:pt x="428" y="928"/>
                </a:cubicBezTo>
                <a:cubicBezTo>
                  <a:pt x="486" y="795"/>
                  <a:pt x="545" y="678"/>
                  <a:pt x="545" y="560"/>
                </a:cubicBezTo>
                <a:cubicBezTo>
                  <a:pt x="604" y="369"/>
                  <a:pt x="604" y="192"/>
                  <a:pt x="604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"/>
          <p:cNvSpPr/>
          <p:nvPr/>
        </p:nvSpPr>
        <p:spPr>
          <a:xfrm rot="-1701038">
            <a:off x="8599819" y="-7324"/>
            <a:ext cx="13044" cy="28074"/>
          </a:xfrm>
          <a:custGeom>
            <a:avLst/>
            <a:gdLst/>
            <a:ahLst/>
            <a:cxnLst/>
            <a:rect l="l" t="t" r="r" b="b"/>
            <a:pathLst>
              <a:path w="486" h="1046" extrusionOk="0">
                <a:moveTo>
                  <a:pt x="427" y="1"/>
                </a:moveTo>
                <a:cubicBezTo>
                  <a:pt x="309" y="177"/>
                  <a:pt x="192" y="369"/>
                  <a:pt x="59" y="486"/>
                </a:cubicBezTo>
                <a:cubicBezTo>
                  <a:pt x="59" y="545"/>
                  <a:pt x="0" y="604"/>
                  <a:pt x="0" y="736"/>
                </a:cubicBezTo>
                <a:lnTo>
                  <a:pt x="0" y="854"/>
                </a:lnTo>
                <a:cubicBezTo>
                  <a:pt x="0" y="913"/>
                  <a:pt x="59" y="972"/>
                  <a:pt x="59" y="1045"/>
                </a:cubicBezTo>
                <a:cubicBezTo>
                  <a:pt x="118" y="1045"/>
                  <a:pt x="250" y="1045"/>
                  <a:pt x="309" y="972"/>
                </a:cubicBezTo>
                <a:cubicBezTo>
                  <a:pt x="368" y="972"/>
                  <a:pt x="427" y="854"/>
                  <a:pt x="427" y="795"/>
                </a:cubicBezTo>
                <a:cubicBezTo>
                  <a:pt x="427" y="736"/>
                  <a:pt x="486" y="678"/>
                  <a:pt x="486" y="604"/>
                </a:cubicBezTo>
                <a:cubicBezTo>
                  <a:pt x="486" y="427"/>
                  <a:pt x="486" y="236"/>
                  <a:pt x="42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"/>
          <p:cNvSpPr/>
          <p:nvPr/>
        </p:nvSpPr>
        <p:spPr>
          <a:xfrm rot="-1701038">
            <a:off x="8653482" y="20124"/>
            <a:ext cx="11487" cy="26088"/>
          </a:xfrm>
          <a:custGeom>
            <a:avLst/>
            <a:gdLst/>
            <a:ahLst/>
            <a:cxnLst/>
            <a:rect l="l" t="t" r="r" b="b"/>
            <a:pathLst>
              <a:path w="428" h="972" extrusionOk="0">
                <a:moveTo>
                  <a:pt x="368" y="0"/>
                </a:moveTo>
                <a:cubicBezTo>
                  <a:pt x="177" y="177"/>
                  <a:pt x="59" y="427"/>
                  <a:pt x="0" y="736"/>
                </a:cubicBezTo>
                <a:cubicBezTo>
                  <a:pt x="0" y="795"/>
                  <a:pt x="0" y="913"/>
                  <a:pt x="59" y="971"/>
                </a:cubicBezTo>
                <a:cubicBezTo>
                  <a:pt x="118" y="971"/>
                  <a:pt x="236" y="971"/>
                  <a:pt x="236" y="913"/>
                </a:cubicBezTo>
                <a:cubicBezTo>
                  <a:pt x="295" y="854"/>
                  <a:pt x="368" y="795"/>
                  <a:pt x="368" y="736"/>
                </a:cubicBezTo>
                <a:cubicBezTo>
                  <a:pt x="427" y="486"/>
                  <a:pt x="427" y="236"/>
                  <a:pt x="36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"/>
          <p:cNvSpPr/>
          <p:nvPr/>
        </p:nvSpPr>
        <p:spPr>
          <a:xfrm rot="-1701038">
            <a:off x="8674516" y="-23610"/>
            <a:ext cx="13071" cy="24826"/>
          </a:xfrm>
          <a:custGeom>
            <a:avLst/>
            <a:gdLst/>
            <a:ahLst/>
            <a:cxnLst/>
            <a:rect l="l" t="t" r="r" b="b"/>
            <a:pathLst>
              <a:path w="487" h="925" extrusionOk="0">
                <a:moveTo>
                  <a:pt x="428" y="0"/>
                </a:moveTo>
                <a:cubicBezTo>
                  <a:pt x="295" y="118"/>
                  <a:pt x="236" y="250"/>
                  <a:pt x="178" y="368"/>
                </a:cubicBezTo>
                <a:cubicBezTo>
                  <a:pt x="60" y="486"/>
                  <a:pt x="1" y="618"/>
                  <a:pt x="1" y="795"/>
                </a:cubicBezTo>
                <a:cubicBezTo>
                  <a:pt x="38" y="868"/>
                  <a:pt x="120" y="924"/>
                  <a:pt x="209" y="924"/>
                </a:cubicBezTo>
                <a:cubicBezTo>
                  <a:pt x="263" y="924"/>
                  <a:pt x="319" y="904"/>
                  <a:pt x="369" y="854"/>
                </a:cubicBezTo>
                <a:cubicBezTo>
                  <a:pt x="487" y="795"/>
                  <a:pt x="487" y="677"/>
                  <a:pt x="428" y="486"/>
                </a:cubicBezTo>
                <a:lnTo>
                  <a:pt x="428" y="0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"/>
          <p:cNvSpPr/>
          <p:nvPr/>
        </p:nvSpPr>
        <p:spPr>
          <a:xfrm rot="-1701038">
            <a:off x="8716892" y="2156"/>
            <a:ext cx="13044" cy="27161"/>
          </a:xfrm>
          <a:custGeom>
            <a:avLst/>
            <a:gdLst/>
            <a:ahLst/>
            <a:cxnLst/>
            <a:rect l="l" t="t" r="r" b="b"/>
            <a:pathLst>
              <a:path w="486" h="1012" extrusionOk="0">
                <a:moveTo>
                  <a:pt x="368" y="1"/>
                </a:moveTo>
                <a:lnTo>
                  <a:pt x="368" y="60"/>
                </a:lnTo>
                <a:cubicBezTo>
                  <a:pt x="251" y="192"/>
                  <a:pt x="118" y="251"/>
                  <a:pt x="59" y="427"/>
                </a:cubicBezTo>
                <a:cubicBezTo>
                  <a:pt x="0" y="560"/>
                  <a:pt x="0" y="736"/>
                  <a:pt x="59" y="928"/>
                </a:cubicBezTo>
                <a:cubicBezTo>
                  <a:pt x="101" y="969"/>
                  <a:pt x="150" y="1011"/>
                  <a:pt x="196" y="1011"/>
                </a:cubicBezTo>
                <a:cubicBezTo>
                  <a:pt x="215" y="1011"/>
                  <a:pt x="233" y="1004"/>
                  <a:pt x="251" y="987"/>
                </a:cubicBezTo>
                <a:cubicBezTo>
                  <a:pt x="309" y="987"/>
                  <a:pt x="368" y="987"/>
                  <a:pt x="368" y="928"/>
                </a:cubicBezTo>
                <a:cubicBezTo>
                  <a:pt x="486" y="795"/>
                  <a:pt x="486" y="619"/>
                  <a:pt x="486" y="427"/>
                </a:cubicBezTo>
                <a:cubicBezTo>
                  <a:pt x="427" y="310"/>
                  <a:pt x="427" y="192"/>
                  <a:pt x="427" y="60"/>
                </a:cubicBezTo>
                <a:cubicBezTo>
                  <a:pt x="427" y="60"/>
                  <a:pt x="427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"/>
          <p:cNvSpPr/>
          <p:nvPr/>
        </p:nvSpPr>
        <p:spPr>
          <a:xfrm rot="-1701038">
            <a:off x="8704703" y="57365"/>
            <a:ext cx="13446" cy="24531"/>
          </a:xfrm>
          <a:custGeom>
            <a:avLst/>
            <a:gdLst/>
            <a:ahLst/>
            <a:cxnLst/>
            <a:rect l="l" t="t" r="r" b="b"/>
            <a:pathLst>
              <a:path w="501" h="914" extrusionOk="0">
                <a:moveTo>
                  <a:pt x="442" y="1"/>
                </a:moveTo>
                <a:cubicBezTo>
                  <a:pt x="309" y="118"/>
                  <a:pt x="192" y="236"/>
                  <a:pt x="133" y="369"/>
                </a:cubicBezTo>
                <a:cubicBezTo>
                  <a:pt x="74" y="486"/>
                  <a:pt x="0" y="663"/>
                  <a:pt x="133" y="795"/>
                </a:cubicBezTo>
                <a:cubicBezTo>
                  <a:pt x="133" y="854"/>
                  <a:pt x="192" y="854"/>
                  <a:pt x="251" y="913"/>
                </a:cubicBezTo>
                <a:lnTo>
                  <a:pt x="309" y="913"/>
                </a:lnTo>
                <a:cubicBezTo>
                  <a:pt x="368" y="913"/>
                  <a:pt x="368" y="854"/>
                  <a:pt x="442" y="854"/>
                </a:cubicBezTo>
                <a:cubicBezTo>
                  <a:pt x="501" y="737"/>
                  <a:pt x="501" y="604"/>
                  <a:pt x="501" y="486"/>
                </a:cubicBezTo>
                <a:cubicBezTo>
                  <a:pt x="501" y="369"/>
                  <a:pt x="442" y="177"/>
                  <a:pt x="442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"/>
          <p:cNvSpPr/>
          <p:nvPr/>
        </p:nvSpPr>
        <p:spPr>
          <a:xfrm rot="-1701038">
            <a:off x="8634260" y="72858"/>
            <a:ext cx="13446" cy="23538"/>
          </a:xfrm>
          <a:custGeom>
            <a:avLst/>
            <a:gdLst/>
            <a:ahLst/>
            <a:cxnLst/>
            <a:rect l="l" t="t" r="r" b="b"/>
            <a:pathLst>
              <a:path w="501" h="877" extrusionOk="0">
                <a:moveTo>
                  <a:pt x="368" y="1"/>
                </a:moveTo>
                <a:cubicBezTo>
                  <a:pt x="309" y="119"/>
                  <a:pt x="191" y="178"/>
                  <a:pt x="132" y="295"/>
                </a:cubicBezTo>
                <a:cubicBezTo>
                  <a:pt x="74" y="428"/>
                  <a:pt x="0" y="545"/>
                  <a:pt x="0" y="663"/>
                </a:cubicBezTo>
                <a:cubicBezTo>
                  <a:pt x="56" y="807"/>
                  <a:pt x="169" y="876"/>
                  <a:pt x="247" y="876"/>
                </a:cubicBezTo>
                <a:cubicBezTo>
                  <a:pt x="273" y="876"/>
                  <a:pt x="295" y="869"/>
                  <a:pt x="309" y="854"/>
                </a:cubicBezTo>
                <a:cubicBezTo>
                  <a:pt x="442" y="796"/>
                  <a:pt x="442" y="737"/>
                  <a:pt x="442" y="604"/>
                </a:cubicBezTo>
                <a:cubicBezTo>
                  <a:pt x="500" y="487"/>
                  <a:pt x="442" y="295"/>
                  <a:pt x="442" y="119"/>
                </a:cubicBezTo>
                <a:cubicBezTo>
                  <a:pt x="442" y="60"/>
                  <a:pt x="442" y="1"/>
                  <a:pt x="36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"/>
          <p:cNvSpPr/>
          <p:nvPr/>
        </p:nvSpPr>
        <p:spPr>
          <a:xfrm rot="-1701038">
            <a:off x="8740655" y="-38305"/>
            <a:ext cx="11487" cy="23592"/>
          </a:xfrm>
          <a:custGeom>
            <a:avLst/>
            <a:gdLst/>
            <a:ahLst/>
            <a:cxnLst/>
            <a:rect l="l" t="t" r="r" b="b"/>
            <a:pathLst>
              <a:path w="428" h="879" extrusionOk="0">
                <a:moveTo>
                  <a:pt x="428" y="0"/>
                </a:moveTo>
                <a:cubicBezTo>
                  <a:pt x="369" y="59"/>
                  <a:pt x="251" y="177"/>
                  <a:pt x="192" y="236"/>
                </a:cubicBezTo>
                <a:cubicBezTo>
                  <a:pt x="133" y="368"/>
                  <a:pt x="1" y="486"/>
                  <a:pt x="1" y="677"/>
                </a:cubicBezTo>
                <a:cubicBezTo>
                  <a:pt x="60" y="736"/>
                  <a:pt x="60" y="795"/>
                  <a:pt x="133" y="854"/>
                </a:cubicBezTo>
                <a:cubicBezTo>
                  <a:pt x="168" y="871"/>
                  <a:pt x="197" y="878"/>
                  <a:pt x="223" y="878"/>
                </a:cubicBezTo>
                <a:cubicBezTo>
                  <a:pt x="286" y="878"/>
                  <a:pt x="327" y="837"/>
                  <a:pt x="369" y="795"/>
                </a:cubicBezTo>
                <a:cubicBezTo>
                  <a:pt x="428" y="677"/>
                  <a:pt x="428" y="604"/>
                  <a:pt x="428" y="486"/>
                </a:cubicBezTo>
                <a:lnTo>
                  <a:pt x="428" y="0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"/>
          <p:cNvSpPr/>
          <p:nvPr/>
        </p:nvSpPr>
        <p:spPr>
          <a:xfrm rot="-1701038">
            <a:off x="8541040" y="33673"/>
            <a:ext cx="13071" cy="26088"/>
          </a:xfrm>
          <a:custGeom>
            <a:avLst/>
            <a:gdLst/>
            <a:ahLst/>
            <a:cxnLst/>
            <a:rect l="l" t="t" r="r" b="b"/>
            <a:pathLst>
              <a:path w="487" h="972" extrusionOk="0">
                <a:moveTo>
                  <a:pt x="428" y="1"/>
                </a:moveTo>
                <a:cubicBezTo>
                  <a:pt x="310" y="118"/>
                  <a:pt x="251" y="177"/>
                  <a:pt x="178" y="295"/>
                </a:cubicBezTo>
                <a:cubicBezTo>
                  <a:pt x="60" y="427"/>
                  <a:pt x="1" y="663"/>
                  <a:pt x="60" y="854"/>
                </a:cubicBezTo>
                <a:cubicBezTo>
                  <a:pt x="119" y="854"/>
                  <a:pt x="119" y="913"/>
                  <a:pt x="178" y="913"/>
                </a:cubicBezTo>
                <a:lnTo>
                  <a:pt x="251" y="972"/>
                </a:lnTo>
                <a:cubicBezTo>
                  <a:pt x="310" y="972"/>
                  <a:pt x="310" y="972"/>
                  <a:pt x="369" y="913"/>
                </a:cubicBezTo>
                <a:cubicBezTo>
                  <a:pt x="487" y="854"/>
                  <a:pt x="487" y="663"/>
                  <a:pt x="428" y="545"/>
                </a:cubicBezTo>
                <a:lnTo>
                  <a:pt x="428" y="1"/>
                </a:ln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"/>
          <p:cNvSpPr/>
          <p:nvPr/>
        </p:nvSpPr>
        <p:spPr>
          <a:xfrm rot="-1701038">
            <a:off x="8585174" y="77201"/>
            <a:ext cx="13071" cy="26088"/>
          </a:xfrm>
          <a:custGeom>
            <a:avLst/>
            <a:gdLst/>
            <a:ahLst/>
            <a:cxnLst/>
            <a:rect l="l" t="t" r="r" b="b"/>
            <a:pathLst>
              <a:path w="487" h="972" extrusionOk="0">
                <a:moveTo>
                  <a:pt x="369" y="0"/>
                </a:moveTo>
                <a:cubicBezTo>
                  <a:pt x="236" y="118"/>
                  <a:pt x="119" y="236"/>
                  <a:pt x="60" y="427"/>
                </a:cubicBezTo>
                <a:cubicBezTo>
                  <a:pt x="1" y="603"/>
                  <a:pt x="60" y="854"/>
                  <a:pt x="178" y="971"/>
                </a:cubicBezTo>
                <a:lnTo>
                  <a:pt x="236" y="971"/>
                </a:lnTo>
                <a:cubicBezTo>
                  <a:pt x="369" y="913"/>
                  <a:pt x="428" y="854"/>
                  <a:pt x="428" y="736"/>
                </a:cubicBezTo>
                <a:cubicBezTo>
                  <a:pt x="487" y="603"/>
                  <a:pt x="487" y="486"/>
                  <a:pt x="487" y="427"/>
                </a:cubicBezTo>
                <a:cubicBezTo>
                  <a:pt x="487" y="236"/>
                  <a:pt x="487" y="59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"/>
          <p:cNvSpPr/>
          <p:nvPr/>
        </p:nvSpPr>
        <p:spPr>
          <a:xfrm rot="-1701038">
            <a:off x="8673129" y="102313"/>
            <a:ext cx="13473" cy="25605"/>
          </a:xfrm>
          <a:custGeom>
            <a:avLst/>
            <a:gdLst/>
            <a:ahLst/>
            <a:cxnLst/>
            <a:rect l="l" t="t" r="r" b="b"/>
            <a:pathLst>
              <a:path w="502" h="954" extrusionOk="0">
                <a:moveTo>
                  <a:pt x="369" y="0"/>
                </a:moveTo>
                <a:cubicBezTo>
                  <a:pt x="310" y="118"/>
                  <a:pt x="192" y="250"/>
                  <a:pt x="133" y="427"/>
                </a:cubicBezTo>
                <a:cubicBezTo>
                  <a:pt x="1" y="618"/>
                  <a:pt x="1" y="795"/>
                  <a:pt x="133" y="927"/>
                </a:cubicBezTo>
                <a:cubicBezTo>
                  <a:pt x="173" y="927"/>
                  <a:pt x="186" y="953"/>
                  <a:pt x="207" y="953"/>
                </a:cubicBezTo>
                <a:cubicBezTo>
                  <a:pt x="218" y="953"/>
                  <a:pt x="231" y="947"/>
                  <a:pt x="251" y="927"/>
                </a:cubicBezTo>
                <a:lnTo>
                  <a:pt x="310" y="927"/>
                </a:lnTo>
                <a:cubicBezTo>
                  <a:pt x="442" y="795"/>
                  <a:pt x="501" y="618"/>
                  <a:pt x="501" y="427"/>
                </a:cubicBezTo>
                <a:cubicBezTo>
                  <a:pt x="501" y="250"/>
                  <a:pt x="442" y="118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"/>
          <p:cNvSpPr/>
          <p:nvPr/>
        </p:nvSpPr>
        <p:spPr>
          <a:xfrm rot="-1701038">
            <a:off x="8644479" y="146504"/>
            <a:ext cx="11487" cy="24504"/>
          </a:xfrm>
          <a:custGeom>
            <a:avLst/>
            <a:gdLst/>
            <a:ahLst/>
            <a:cxnLst/>
            <a:rect l="l" t="t" r="r" b="b"/>
            <a:pathLst>
              <a:path w="428" h="913" extrusionOk="0">
                <a:moveTo>
                  <a:pt x="369" y="0"/>
                </a:moveTo>
                <a:cubicBezTo>
                  <a:pt x="236" y="118"/>
                  <a:pt x="118" y="236"/>
                  <a:pt x="60" y="427"/>
                </a:cubicBezTo>
                <a:cubicBezTo>
                  <a:pt x="1" y="545"/>
                  <a:pt x="60" y="795"/>
                  <a:pt x="177" y="854"/>
                </a:cubicBezTo>
                <a:cubicBezTo>
                  <a:pt x="177" y="913"/>
                  <a:pt x="177" y="913"/>
                  <a:pt x="236" y="913"/>
                </a:cubicBezTo>
                <a:lnTo>
                  <a:pt x="310" y="913"/>
                </a:lnTo>
                <a:cubicBezTo>
                  <a:pt x="428" y="795"/>
                  <a:pt x="428" y="663"/>
                  <a:pt x="428" y="545"/>
                </a:cubicBezTo>
                <a:lnTo>
                  <a:pt x="428" y="177"/>
                </a:lnTo>
                <a:cubicBezTo>
                  <a:pt x="428" y="118"/>
                  <a:pt x="369" y="0"/>
                  <a:pt x="3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"/>
          <p:cNvSpPr/>
          <p:nvPr/>
        </p:nvSpPr>
        <p:spPr>
          <a:xfrm rot="-1701038">
            <a:off x="8763101" y="48303"/>
            <a:ext cx="13044" cy="22947"/>
          </a:xfrm>
          <a:custGeom>
            <a:avLst/>
            <a:gdLst/>
            <a:ahLst/>
            <a:cxnLst/>
            <a:rect l="l" t="t" r="r" b="b"/>
            <a:pathLst>
              <a:path w="486" h="855" extrusionOk="0">
                <a:moveTo>
                  <a:pt x="427" y="1"/>
                </a:moveTo>
                <a:cubicBezTo>
                  <a:pt x="368" y="118"/>
                  <a:pt x="309" y="177"/>
                  <a:pt x="191" y="295"/>
                </a:cubicBezTo>
                <a:cubicBezTo>
                  <a:pt x="118" y="368"/>
                  <a:pt x="0" y="486"/>
                  <a:pt x="59" y="604"/>
                </a:cubicBezTo>
                <a:cubicBezTo>
                  <a:pt x="59" y="736"/>
                  <a:pt x="191" y="854"/>
                  <a:pt x="309" y="854"/>
                </a:cubicBezTo>
                <a:cubicBezTo>
                  <a:pt x="368" y="795"/>
                  <a:pt x="368" y="736"/>
                  <a:pt x="427" y="663"/>
                </a:cubicBezTo>
                <a:lnTo>
                  <a:pt x="427" y="486"/>
                </a:lnTo>
                <a:cubicBezTo>
                  <a:pt x="486" y="295"/>
                  <a:pt x="486" y="177"/>
                  <a:pt x="427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"/>
          <p:cNvSpPr/>
          <p:nvPr/>
        </p:nvSpPr>
        <p:spPr>
          <a:xfrm rot="-1701038">
            <a:off x="9460660" y="321023"/>
            <a:ext cx="144582" cy="136692"/>
          </a:xfrm>
          <a:custGeom>
            <a:avLst/>
            <a:gdLst/>
            <a:ahLst/>
            <a:cxnLst/>
            <a:rect l="l" t="t" r="r" b="b"/>
            <a:pathLst>
              <a:path w="5387" h="5093" fill="none" extrusionOk="0">
                <a:moveTo>
                  <a:pt x="1031" y="854"/>
                </a:moveTo>
                <a:cubicBezTo>
                  <a:pt x="427" y="1355"/>
                  <a:pt x="1" y="2208"/>
                  <a:pt x="59" y="3003"/>
                </a:cubicBezTo>
                <a:cubicBezTo>
                  <a:pt x="59" y="3253"/>
                  <a:pt x="59" y="3489"/>
                  <a:pt x="177" y="3739"/>
                </a:cubicBezTo>
                <a:cubicBezTo>
                  <a:pt x="295" y="3989"/>
                  <a:pt x="486" y="4166"/>
                  <a:pt x="736" y="4357"/>
                </a:cubicBezTo>
                <a:cubicBezTo>
                  <a:pt x="1340" y="4843"/>
                  <a:pt x="2208" y="5093"/>
                  <a:pt x="3003" y="5093"/>
                </a:cubicBezTo>
                <a:cubicBezTo>
                  <a:pt x="3238" y="5034"/>
                  <a:pt x="3488" y="5034"/>
                  <a:pt x="3739" y="4960"/>
                </a:cubicBezTo>
                <a:cubicBezTo>
                  <a:pt x="4651" y="4666"/>
                  <a:pt x="5387" y="3739"/>
                  <a:pt x="5387" y="2753"/>
                </a:cubicBezTo>
                <a:cubicBezTo>
                  <a:pt x="5387" y="1723"/>
                  <a:pt x="4710" y="796"/>
                  <a:pt x="3856" y="428"/>
                </a:cubicBezTo>
                <a:cubicBezTo>
                  <a:pt x="2944" y="1"/>
                  <a:pt x="1840" y="178"/>
                  <a:pt x="1031" y="854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"/>
          <p:cNvSpPr/>
          <p:nvPr/>
        </p:nvSpPr>
        <p:spPr>
          <a:xfrm>
            <a:off x="-196321" y="4267941"/>
            <a:ext cx="335524" cy="375323"/>
          </a:xfrm>
          <a:custGeom>
            <a:avLst/>
            <a:gdLst/>
            <a:ahLst/>
            <a:cxnLst/>
            <a:rect l="l" t="t" r="r" b="b"/>
            <a:pathLst>
              <a:path w="10420" h="11656" fill="none" extrusionOk="0">
                <a:moveTo>
                  <a:pt x="7535" y="3621"/>
                </a:moveTo>
                <a:cubicBezTo>
                  <a:pt x="6990" y="3753"/>
                  <a:pt x="7241" y="2885"/>
                  <a:pt x="7241" y="2885"/>
                </a:cubicBezTo>
                <a:cubicBezTo>
                  <a:pt x="7241" y="2885"/>
                  <a:pt x="7977" y="1"/>
                  <a:pt x="6137" y="133"/>
                </a:cubicBezTo>
                <a:cubicBezTo>
                  <a:pt x="6137" y="133"/>
                  <a:pt x="3194" y="869"/>
                  <a:pt x="1590" y="3135"/>
                </a:cubicBezTo>
                <a:cubicBezTo>
                  <a:pt x="0" y="5402"/>
                  <a:pt x="3002" y="5343"/>
                  <a:pt x="3002" y="5343"/>
                </a:cubicBezTo>
                <a:cubicBezTo>
                  <a:pt x="3002" y="5343"/>
                  <a:pt x="3253" y="5284"/>
                  <a:pt x="3311" y="5828"/>
                </a:cubicBezTo>
                <a:cubicBezTo>
                  <a:pt x="3429" y="6388"/>
                  <a:pt x="2826" y="6329"/>
                  <a:pt x="2826" y="6329"/>
                </a:cubicBezTo>
                <a:cubicBezTo>
                  <a:pt x="854" y="6755"/>
                  <a:pt x="2693" y="9081"/>
                  <a:pt x="2693" y="9081"/>
                </a:cubicBezTo>
                <a:cubicBezTo>
                  <a:pt x="5401" y="11656"/>
                  <a:pt x="6004" y="8654"/>
                  <a:pt x="6372" y="8168"/>
                </a:cubicBezTo>
                <a:cubicBezTo>
                  <a:pt x="6740" y="7609"/>
                  <a:pt x="7667" y="8963"/>
                  <a:pt x="8712" y="8286"/>
                </a:cubicBezTo>
                <a:cubicBezTo>
                  <a:pt x="9742" y="7668"/>
                  <a:pt x="10419" y="6564"/>
                  <a:pt x="9816" y="4298"/>
                </a:cubicBezTo>
                <a:cubicBezTo>
                  <a:pt x="9257" y="2031"/>
                  <a:pt x="8153" y="3503"/>
                  <a:pt x="7535" y="3621"/>
                </a:cubicBezTo>
                <a:close/>
                <a:moveTo>
                  <a:pt x="8830" y="4548"/>
                </a:moveTo>
                <a:cubicBezTo>
                  <a:pt x="9375" y="6697"/>
                  <a:pt x="8580" y="7182"/>
                  <a:pt x="8153" y="7432"/>
                </a:cubicBezTo>
                <a:cubicBezTo>
                  <a:pt x="8094" y="7491"/>
                  <a:pt x="7977" y="7432"/>
                  <a:pt x="7609" y="7241"/>
                </a:cubicBezTo>
                <a:cubicBezTo>
                  <a:pt x="7241" y="7064"/>
                  <a:pt x="6564" y="6755"/>
                  <a:pt x="5946" y="7182"/>
                </a:cubicBezTo>
                <a:cubicBezTo>
                  <a:pt x="5769" y="7241"/>
                  <a:pt x="5637" y="7432"/>
                  <a:pt x="5519" y="7550"/>
                </a:cubicBezTo>
                <a:cubicBezTo>
                  <a:pt x="5460" y="7727"/>
                  <a:pt x="5328" y="7918"/>
                  <a:pt x="5269" y="8095"/>
                </a:cubicBezTo>
                <a:cubicBezTo>
                  <a:pt x="5151" y="8404"/>
                  <a:pt x="4901" y="8904"/>
                  <a:pt x="4665" y="9081"/>
                </a:cubicBezTo>
                <a:cubicBezTo>
                  <a:pt x="4533" y="9140"/>
                  <a:pt x="4106" y="9022"/>
                  <a:pt x="3488" y="8404"/>
                </a:cubicBezTo>
                <a:cubicBezTo>
                  <a:pt x="3253" y="8036"/>
                  <a:pt x="3002" y="7609"/>
                  <a:pt x="2943" y="7359"/>
                </a:cubicBezTo>
                <a:cubicBezTo>
                  <a:pt x="3120" y="7359"/>
                  <a:pt x="3429" y="7300"/>
                  <a:pt x="3679" y="7123"/>
                </a:cubicBezTo>
                <a:lnTo>
                  <a:pt x="3679" y="7123"/>
                </a:lnTo>
                <a:cubicBezTo>
                  <a:pt x="4224" y="6814"/>
                  <a:pt x="4474" y="6255"/>
                  <a:pt x="4356" y="5652"/>
                </a:cubicBezTo>
                <a:cubicBezTo>
                  <a:pt x="4165" y="4666"/>
                  <a:pt x="3562" y="4298"/>
                  <a:pt x="2943" y="4298"/>
                </a:cubicBezTo>
                <a:cubicBezTo>
                  <a:pt x="2693" y="4298"/>
                  <a:pt x="2384" y="4239"/>
                  <a:pt x="2208" y="4180"/>
                </a:cubicBezTo>
                <a:cubicBezTo>
                  <a:pt x="2208" y="4121"/>
                  <a:pt x="2267" y="3930"/>
                  <a:pt x="2458" y="3680"/>
                </a:cubicBezTo>
                <a:cubicBezTo>
                  <a:pt x="2885" y="3076"/>
                  <a:pt x="3488" y="2517"/>
                  <a:pt x="4297" y="2031"/>
                </a:cubicBezTo>
                <a:cubicBezTo>
                  <a:pt x="5210" y="1546"/>
                  <a:pt x="6004" y="1237"/>
                  <a:pt x="6255" y="1178"/>
                </a:cubicBezTo>
                <a:lnTo>
                  <a:pt x="6314" y="1178"/>
                </a:lnTo>
                <a:cubicBezTo>
                  <a:pt x="6372" y="1413"/>
                  <a:pt x="6372" y="2090"/>
                  <a:pt x="6255" y="2576"/>
                </a:cubicBezTo>
                <a:cubicBezTo>
                  <a:pt x="6137" y="2944"/>
                  <a:pt x="6004" y="3753"/>
                  <a:pt x="6505" y="4298"/>
                </a:cubicBezTo>
                <a:cubicBezTo>
                  <a:pt x="6799" y="4607"/>
                  <a:pt x="7300" y="4725"/>
                  <a:pt x="7785" y="4666"/>
                </a:cubicBezTo>
                <a:cubicBezTo>
                  <a:pt x="8035" y="4607"/>
                  <a:pt x="8271" y="4489"/>
                  <a:pt x="8462" y="4357"/>
                </a:cubicBezTo>
                <a:cubicBezTo>
                  <a:pt x="8462" y="4298"/>
                  <a:pt x="8521" y="4298"/>
                  <a:pt x="8580" y="4239"/>
                </a:cubicBezTo>
                <a:cubicBezTo>
                  <a:pt x="8639" y="4239"/>
                  <a:pt x="8639" y="4239"/>
                  <a:pt x="8712" y="4180"/>
                </a:cubicBezTo>
                <a:cubicBezTo>
                  <a:pt x="8771" y="4298"/>
                  <a:pt x="8771" y="4416"/>
                  <a:pt x="8830" y="4548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4"/>
          <p:cNvGrpSpPr/>
          <p:nvPr/>
        </p:nvGrpSpPr>
        <p:grpSpPr>
          <a:xfrm>
            <a:off x="84968" y="4615805"/>
            <a:ext cx="464629" cy="444526"/>
            <a:chOff x="477665" y="4361232"/>
            <a:chExt cx="618434" cy="591676"/>
          </a:xfrm>
        </p:grpSpPr>
        <p:sp>
          <p:nvSpPr>
            <p:cNvPr id="428" name="Google Shape;428;p4"/>
            <p:cNvSpPr/>
            <p:nvPr/>
          </p:nvSpPr>
          <p:spPr>
            <a:xfrm>
              <a:off x="515566" y="4400582"/>
              <a:ext cx="580534" cy="552327"/>
            </a:xfrm>
            <a:custGeom>
              <a:avLst/>
              <a:gdLst/>
              <a:ahLst/>
              <a:cxnLst/>
              <a:rect l="l" t="t" r="r" b="b"/>
              <a:pathLst>
                <a:path w="18029" h="17153" extrusionOk="0">
                  <a:moveTo>
                    <a:pt x="9566" y="0"/>
                  </a:moveTo>
                  <a:cubicBezTo>
                    <a:pt x="8463" y="0"/>
                    <a:pt x="7050" y="309"/>
                    <a:pt x="6432" y="501"/>
                  </a:cubicBezTo>
                  <a:cubicBezTo>
                    <a:pt x="5210" y="869"/>
                    <a:pt x="4474" y="1237"/>
                    <a:pt x="3429" y="1972"/>
                  </a:cubicBezTo>
                  <a:cubicBezTo>
                    <a:pt x="2870" y="2399"/>
                    <a:pt x="2326" y="2944"/>
                    <a:pt x="1899" y="3503"/>
                  </a:cubicBezTo>
                  <a:cubicBezTo>
                    <a:pt x="1340" y="4180"/>
                    <a:pt x="913" y="4857"/>
                    <a:pt x="604" y="5828"/>
                  </a:cubicBezTo>
                  <a:cubicBezTo>
                    <a:pt x="1" y="7432"/>
                    <a:pt x="236" y="8830"/>
                    <a:pt x="604" y="10184"/>
                  </a:cubicBezTo>
                  <a:cubicBezTo>
                    <a:pt x="972" y="11597"/>
                    <a:pt x="1649" y="12951"/>
                    <a:pt x="2635" y="14055"/>
                  </a:cubicBezTo>
                  <a:cubicBezTo>
                    <a:pt x="3179" y="14658"/>
                    <a:pt x="3797" y="15217"/>
                    <a:pt x="4533" y="15703"/>
                  </a:cubicBezTo>
                  <a:cubicBezTo>
                    <a:pt x="6013" y="16659"/>
                    <a:pt x="7801" y="17152"/>
                    <a:pt x="9591" y="17152"/>
                  </a:cubicBezTo>
                  <a:cubicBezTo>
                    <a:pt x="10775" y="17152"/>
                    <a:pt x="11959" y="16937"/>
                    <a:pt x="13054" y="16497"/>
                  </a:cubicBezTo>
                  <a:cubicBezTo>
                    <a:pt x="13672" y="16262"/>
                    <a:pt x="14217" y="15953"/>
                    <a:pt x="14776" y="15585"/>
                  </a:cubicBezTo>
                  <a:cubicBezTo>
                    <a:pt x="16792" y="14113"/>
                    <a:pt x="18028" y="11170"/>
                    <a:pt x="17896" y="8654"/>
                  </a:cubicBezTo>
                  <a:cubicBezTo>
                    <a:pt x="17719" y="6196"/>
                    <a:pt x="16557" y="3989"/>
                    <a:pt x="14776" y="2281"/>
                  </a:cubicBezTo>
                  <a:cubicBezTo>
                    <a:pt x="13245" y="810"/>
                    <a:pt x="11774" y="74"/>
                    <a:pt x="9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77665" y="4361232"/>
              <a:ext cx="578634" cy="566784"/>
            </a:xfrm>
            <a:custGeom>
              <a:avLst/>
              <a:gdLst/>
              <a:ahLst/>
              <a:cxnLst/>
              <a:rect l="l" t="t" r="r" b="b"/>
              <a:pathLst>
                <a:path w="17970" h="17602" fill="none" extrusionOk="0">
                  <a:moveTo>
                    <a:pt x="4489" y="15703"/>
                  </a:moveTo>
                  <a:cubicBezTo>
                    <a:pt x="6932" y="17293"/>
                    <a:pt x="10243" y="17602"/>
                    <a:pt x="13010" y="16557"/>
                  </a:cubicBezTo>
                  <a:cubicBezTo>
                    <a:pt x="13613" y="16307"/>
                    <a:pt x="14172" y="16012"/>
                    <a:pt x="14717" y="15571"/>
                  </a:cubicBezTo>
                  <a:cubicBezTo>
                    <a:pt x="16748" y="14099"/>
                    <a:pt x="17969" y="11156"/>
                    <a:pt x="17851" y="8713"/>
                  </a:cubicBezTo>
                  <a:cubicBezTo>
                    <a:pt x="17734" y="6197"/>
                    <a:pt x="16556" y="3989"/>
                    <a:pt x="14717" y="2267"/>
                  </a:cubicBezTo>
                  <a:cubicBezTo>
                    <a:pt x="13186" y="854"/>
                    <a:pt x="11715" y="60"/>
                    <a:pt x="9566" y="60"/>
                  </a:cubicBezTo>
                  <a:cubicBezTo>
                    <a:pt x="8462" y="1"/>
                    <a:pt x="6991" y="310"/>
                    <a:pt x="6387" y="487"/>
                  </a:cubicBezTo>
                  <a:cubicBezTo>
                    <a:pt x="5151" y="854"/>
                    <a:pt x="4415" y="1222"/>
                    <a:pt x="3444" y="1958"/>
                  </a:cubicBezTo>
                  <a:cubicBezTo>
                    <a:pt x="2826" y="2400"/>
                    <a:pt x="2340" y="2944"/>
                    <a:pt x="1840" y="3503"/>
                  </a:cubicBezTo>
                  <a:cubicBezTo>
                    <a:pt x="1295" y="4166"/>
                    <a:pt x="868" y="4843"/>
                    <a:pt x="559" y="5829"/>
                  </a:cubicBezTo>
                  <a:cubicBezTo>
                    <a:pt x="0" y="7418"/>
                    <a:pt x="250" y="8831"/>
                    <a:pt x="559" y="10185"/>
                  </a:cubicBezTo>
                  <a:cubicBezTo>
                    <a:pt x="927" y="11597"/>
                    <a:pt x="1604" y="12937"/>
                    <a:pt x="2576" y="14040"/>
                  </a:cubicBezTo>
                  <a:cubicBezTo>
                    <a:pt x="3135" y="14658"/>
                    <a:pt x="3753" y="15277"/>
                    <a:pt x="4489" y="157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519365" y="4408632"/>
              <a:ext cx="495687" cy="458270"/>
            </a:xfrm>
            <a:custGeom>
              <a:avLst/>
              <a:gdLst/>
              <a:ahLst/>
              <a:cxnLst/>
              <a:rect l="l" t="t" r="r" b="b"/>
              <a:pathLst>
                <a:path w="15394" h="14232" fill="none" extrusionOk="0">
                  <a:moveTo>
                    <a:pt x="6740" y="560"/>
                  </a:moveTo>
                  <a:cubicBezTo>
                    <a:pt x="6932" y="251"/>
                    <a:pt x="7359" y="59"/>
                    <a:pt x="7726" y="59"/>
                  </a:cubicBezTo>
                  <a:cubicBezTo>
                    <a:pt x="8580" y="1"/>
                    <a:pt x="9375" y="251"/>
                    <a:pt x="10052" y="736"/>
                  </a:cubicBezTo>
                  <a:cubicBezTo>
                    <a:pt x="10110" y="795"/>
                    <a:pt x="10184" y="854"/>
                    <a:pt x="10243" y="854"/>
                  </a:cubicBezTo>
                  <a:cubicBezTo>
                    <a:pt x="10302" y="928"/>
                    <a:pt x="10420" y="928"/>
                    <a:pt x="10478" y="928"/>
                  </a:cubicBezTo>
                  <a:cubicBezTo>
                    <a:pt x="11656" y="1045"/>
                    <a:pt x="12686" y="1840"/>
                    <a:pt x="13127" y="2885"/>
                  </a:cubicBezTo>
                  <a:cubicBezTo>
                    <a:pt x="14408" y="3621"/>
                    <a:pt x="15085" y="5210"/>
                    <a:pt x="14776" y="6623"/>
                  </a:cubicBezTo>
                  <a:cubicBezTo>
                    <a:pt x="15202" y="7109"/>
                    <a:pt x="15394" y="7844"/>
                    <a:pt x="15335" y="8521"/>
                  </a:cubicBezTo>
                  <a:cubicBezTo>
                    <a:pt x="15261" y="9198"/>
                    <a:pt x="14893" y="9816"/>
                    <a:pt x="14349" y="10243"/>
                  </a:cubicBezTo>
                  <a:cubicBezTo>
                    <a:pt x="14290" y="10302"/>
                    <a:pt x="14231" y="10361"/>
                    <a:pt x="14158" y="10420"/>
                  </a:cubicBezTo>
                  <a:cubicBezTo>
                    <a:pt x="14099" y="10493"/>
                    <a:pt x="14040" y="10611"/>
                    <a:pt x="14040" y="10729"/>
                  </a:cubicBezTo>
                  <a:cubicBezTo>
                    <a:pt x="13613" y="11715"/>
                    <a:pt x="12686" y="12333"/>
                    <a:pt x="11582" y="12392"/>
                  </a:cubicBezTo>
                  <a:cubicBezTo>
                    <a:pt x="11523" y="12995"/>
                    <a:pt x="11038" y="13437"/>
                    <a:pt x="10478" y="13731"/>
                  </a:cubicBezTo>
                  <a:cubicBezTo>
                    <a:pt x="9993" y="13981"/>
                    <a:pt x="9375" y="14040"/>
                    <a:pt x="8771" y="14099"/>
                  </a:cubicBezTo>
                  <a:cubicBezTo>
                    <a:pt x="8153" y="14172"/>
                    <a:pt x="7359" y="14231"/>
                    <a:pt x="6991" y="13672"/>
                  </a:cubicBezTo>
                  <a:cubicBezTo>
                    <a:pt x="6740" y="14040"/>
                    <a:pt x="6255" y="14040"/>
                    <a:pt x="5828" y="13981"/>
                  </a:cubicBezTo>
                  <a:cubicBezTo>
                    <a:pt x="4783" y="13731"/>
                    <a:pt x="3797" y="13128"/>
                    <a:pt x="3194" y="12259"/>
                  </a:cubicBezTo>
                  <a:cubicBezTo>
                    <a:pt x="3120" y="12142"/>
                    <a:pt x="3061" y="12083"/>
                    <a:pt x="3002" y="12024"/>
                  </a:cubicBezTo>
                  <a:cubicBezTo>
                    <a:pt x="2885" y="11891"/>
                    <a:pt x="2752" y="11891"/>
                    <a:pt x="2635" y="11833"/>
                  </a:cubicBezTo>
                  <a:cubicBezTo>
                    <a:pt x="1531" y="11229"/>
                    <a:pt x="986" y="10184"/>
                    <a:pt x="986" y="8948"/>
                  </a:cubicBezTo>
                  <a:cubicBezTo>
                    <a:pt x="618" y="8654"/>
                    <a:pt x="368" y="8212"/>
                    <a:pt x="250" y="7786"/>
                  </a:cubicBezTo>
                  <a:cubicBezTo>
                    <a:pt x="59" y="7241"/>
                    <a:pt x="0" y="6682"/>
                    <a:pt x="118" y="6137"/>
                  </a:cubicBezTo>
                  <a:cubicBezTo>
                    <a:pt x="250" y="5578"/>
                    <a:pt x="545" y="5092"/>
                    <a:pt x="1045" y="4842"/>
                  </a:cubicBezTo>
                  <a:cubicBezTo>
                    <a:pt x="1281" y="4666"/>
                    <a:pt x="1104" y="4357"/>
                    <a:pt x="1104" y="4048"/>
                  </a:cubicBezTo>
                  <a:cubicBezTo>
                    <a:pt x="1045" y="3621"/>
                    <a:pt x="1354" y="3253"/>
                    <a:pt x="1649" y="2944"/>
                  </a:cubicBezTo>
                  <a:cubicBezTo>
                    <a:pt x="1899" y="2694"/>
                    <a:pt x="2149" y="2399"/>
                    <a:pt x="2458" y="2208"/>
                  </a:cubicBezTo>
                  <a:cubicBezTo>
                    <a:pt x="2752" y="2031"/>
                    <a:pt x="3120" y="1899"/>
                    <a:pt x="3429" y="1958"/>
                  </a:cubicBezTo>
                  <a:cubicBezTo>
                    <a:pt x="3621" y="1958"/>
                    <a:pt x="3797" y="2031"/>
                    <a:pt x="3930" y="1899"/>
                  </a:cubicBezTo>
                  <a:cubicBezTo>
                    <a:pt x="3988" y="1781"/>
                    <a:pt x="3988" y="1663"/>
                    <a:pt x="3988" y="1531"/>
                  </a:cubicBezTo>
                  <a:cubicBezTo>
                    <a:pt x="3988" y="1104"/>
                    <a:pt x="4415" y="795"/>
                    <a:pt x="4783" y="619"/>
                  </a:cubicBezTo>
                  <a:cubicBezTo>
                    <a:pt x="5401" y="368"/>
                    <a:pt x="6196" y="251"/>
                    <a:pt x="6740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612232" y="4657415"/>
              <a:ext cx="155945" cy="193361"/>
            </a:xfrm>
            <a:custGeom>
              <a:avLst/>
              <a:gdLst/>
              <a:ahLst/>
              <a:cxnLst/>
              <a:rect l="l" t="t" r="r" b="b"/>
              <a:pathLst>
                <a:path w="4843" h="6005" fill="none" extrusionOk="0">
                  <a:moveTo>
                    <a:pt x="4048" y="6005"/>
                  </a:moveTo>
                  <a:cubicBezTo>
                    <a:pt x="4416" y="4666"/>
                    <a:pt x="4784" y="3003"/>
                    <a:pt x="4725" y="1590"/>
                  </a:cubicBezTo>
                  <a:cubicBezTo>
                    <a:pt x="4725" y="987"/>
                    <a:pt x="4842" y="560"/>
                    <a:pt x="4592" y="192"/>
                  </a:cubicBezTo>
                  <a:cubicBezTo>
                    <a:pt x="4475" y="60"/>
                    <a:pt x="4283" y="1"/>
                    <a:pt x="4107" y="60"/>
                  </a:cubicBezTo>
                  <a:cubicBezTo>
                    <a:pt x="3989" y="118"/>
                    <a:pt x="3621" y="560"/>
                    <a:pt x="3430" y="736"/>
                  </a:cubicBezTo>
                  <a:cubicBezTo>
                    <a:pt x="2576" y="2090"/>
                    <a:pt x="1281" y="3253"/>
                    <a:pt x="1" y="416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551115" y="4653615"/>
              <a:ext cx="193361" cy="43180"/>
            </a:xfrm>
            <a:custGeom>
              <a:avLst/>
              <a:gdLst/>
              <a:ahLst/>
              <a:cxnLst/>
              <a:rect l="l" t="t" r="r" b="b"/>
              <a:pathLst>
                <a:path w="6005" h="1341" fill="none" extrusionOk="0">
                  <a:moveTo>
                    <a:pt x="5946" y="310"/>
                  </a:moveTo>
                  <a:cubicBezTo>
                    <a:pt x="6005" y="236"/>
                    <a:pt x="6005" y="178"/>
                    <a:pt x="6005" y="119"/>
                  </a:cubicBezTo>
                  <a:cubicBezTo>
                    <a:pt x="6005" y="119"/>
                    <a:pt x="5946" y="60"/>
                    <a:pt x="5887" y="60"/>
                  </a:cubicBezTo>
                  <a:cubicBezTo>
                    <a:pt x="5696" y="1"/>
                    <a:pt x="5445" y="1"/>
                    <a:pt x="5210" y="1"/>
                  </a:cubicBezTo>
                  <a:cubicBezTo>
                    <a:pt x="4224" y="1"/>
                    <a:pt x="2811" y="428"/>
                    <a:pt x="1840" y="737"/>
                  </a:cubicBezTo>
                  <a:cubicBezTo>
                    <a:pt x="1163" y="972"/>
                    <a:pt x="604" y="1164"/>
                    <a:pt x="0" y="134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556782" y="4556948"/>
              <a:ext cx="185794" cy="98596"/>
            </a:xfrm>
            <a:custGeom>
              <a:avLst/>
              <a:gdLst/>
              <a:ahLst/>
              <a:cxnLst/>
              <a:rect l="l" t="t" r="r" b="b"/>
              <a:pathLst>
                <a:path w="5770" h="3062" fill="none" extrusionOk="0">
                  <a:moveTo>
                    <a:pt x="5711" y="3062"/>
                  </a:moveTo>
                  <a:cubicBezTo>
                    <a:pt x="5770" y="2944"/>
                    <a:pt x="5770" y="2870"/>
                    <a:pt x="5711" y="2753"/>
                  </a:cubicBezTo>
                  <a:cubicBezTo>
                    <a:pt x="5637" y="2694"/>
                    <a:pt x="5578" y="2576"/>
                    <a:pt x="5520" y="2576"/>
                  </a:cubicBezTo>
                  <a:cubicBezTo>
                    <a:pt x="3621" y="1531"/>
                    <a:pt x="1899" y="795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637832" y="4471649"/>
              <a:ext cx="108546" cy="168277"/>
            </a:xfrm>
            <a:custGeom>
              <a:avLst/>
              <a:gdLst/>
              <a:ahLst/>
              <a:cxnLst/>
              <a:rect l="l" t="t" r="r" b="b"/>
              <a:pathLst>
                <a:path w="3371" h="5226" fill="none" extrusionOk="0">
                  <a:moveTo>
                    <a:pt x="3253" y="5225"/>
                  </a:moveTo>
                  <a:cubicBezTo>
                    <a:pt x="3370" y="5093"/>
                    <a:pt x="3312" y="4975"/>
                    <a:pt x="3253" y="4857"/>
                  </a:cubicBezTo>
                  <a:cubicBezTo>
                    <a:pt x="2752" y="3503"/>
                    <a:pt x="1840" y="2149"/>
                    <a:pt x="986" y="987"/>
                  </a:cubicBezTo>
                  <a:cubicBezTo>
                    <a:pt x="736" y="619"/>
                    <a:pt x="427" y="192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756298" y="4657415"/>
              <a:ext cx="136045" cy="154045"/>
            </a:xfrm>
            <a:custGeom>
              <a:avLst/>
              <a:gdLst/>
              <a:ahLst/>
              <a:cxnLst/>
              <a:rect l="l" t="t" r="r" b="b"/>
              <a:pathLst>
                <a:path w="4225" h="4784" fill="none" extrusionOk="0">
                  <a:moveTo>
                    <a:pt x="4224" y="4783"/>
                  </a:moveTo>
                  <a:cubicBezTo>
                    <a:pt x="4048" y="4416"/>
                    <a:pt x="3856" y="3989"/>
                    <a:pt x="3562" y="3621"/>
                  </a:cubicBezTo>
                  <a:cubicBezTo>
                    <a:pt x="3371" y="3371"/>
                    <a:pt x="3194" y="3194"/>
                    <a:pt x="3003" y="2944"/>
                  </a:cubicBezTo>
                  <a:cubicBezTo>
                    <a:pt x="2458" y="2399"/>
                    <a:pt x="1472" y="1355"/>
                    <a:pt x="987" y="736"/>
                  </a:cubicBezTo>
                  <a:cubicBezTo>
                    <a:pt x="677" y="486"/>
                    <a:pt x="368" y="192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773847" y="4657415"/>
              <a:ext cx="199511" cy="91029"/>
            </a:xfrm>
            <a:custGeom>
              <a:avLst/>
              <a:gdLst/>
              <a:ahLst/>
              <a:cxnLst/>
              <a:rect l="l" t="t" r="r" b="b"/>
              <a:pathLst>
                <a:path w="6196" h="2827" fill="none" extrusionOk="0">
                  <a:moveTo>
                    <a:pt x="0" y="118"/>
                  </a:moveTo>
                  <a:cubicBezTo>
                    <a:pt x="74" y="1"/>
                    <a:pt x="250" y="1"/>
                    <a:pt x="368" y="1"/>
                  </a:cubicBezTo>
                  <a:cubicBezTo>
                    <a:pt x="559" y="1"/>
                    <a:pt x="736" y="1"/>
                    <a:pt x="868" y="60"/>
                  </a:cubicBezTo>
                  <a:cubicBezTo>
                    <a:pt x="2884" y="987"/>
                    <a:pt x="4297" y="1899"/>
                    <a:pt x="6196" y="282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781897" y="4621865"/>
              <a:ext cx="211361" cy="29914"/>
            </a:xfrm>
            <a:custGeom>
              <a:avLst/>
              <a:gdLst/>
              <a:ahLst/>
              <a:cxnLst/>
              <a:rect l="l" t="t" r="r" b="b"/>
              <a:pathLst>
                <a:path w="6564" h="929" fill="none" extrusionOk="0">
                  <a:moveTo>
                    <a:pt x="0" y="928"/>
                  </a:moveTo>
                  <a:cubicBezTo>
                    <a:pt x="309" y="737"/>
                    <a:pt x="677" y="737"/>
                    <a:pt x="1045" y="678"/>
                  </a:cubicBezTo>
                  <a:cubicBezTo>
                    <a:pt x="2634" y="487"/>
                    <a:pt x="4974" y="119"/>
                    <a:pt x="656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781897" y="4501499"/>
              <a:ext cx="160195" cy="130346"/>
            </a:xfrm>
            <a:custGeom>
              <a:avLst/>
              <a:gdLst/>
              <a:ahLst/>
              <a:cxnLst/>
              <a:rect l="l" t="t" r="r" b="b"/>
              <a:pathLst>
                <a:path w="4975" h="4048" fill="none" extrusionOk="0">
                  <a:moveTo>
                    <a:pt x="0" y="4048"/>
                  </a:moveTo>
                  <a:cubicBezTo>
                    <a:pt x="1295" y="2885"/>
                    <a:pt x="4047" y="737"/>
                    <a:pt x="497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736398" y="4426632"/>
              <a:ext cx="25631" cy="199060"/>
            </a:xfrm>
            <a:custGeom>
              <a:avLst/>
              <a:gdLst/>
              <a:ahLst/>
              <a:cxnLst/>
              <a:rect l="l" t="t" r="r" b="b"/>
              <a:pathLst>
                <a:path w="796" h="6182" fill="none" extrusionOk="0">
                  <a:moveTo>
                    <a:pt x="501" y="6182"/>
                  </a:moveTo>
                  <a:cubicBezTo>
                    <a:pt x="677" y="6005"/>
                    <a:pt x="736" y="5696"/>
                    <a:pt x="736" y="5446"/>
                  </a:cubicBezTo>
                  <a:cubicBezTo>
                    <a:pt x="795" y="4710"/>
                    <a:pt x="795" y="3489"/>
                    <a:pt x="736" y="2753"/>
                  </a:cubicBezTo>
                  <a:cubicBezTo>
                    <a:pt x="560" y="1531"/>
                    <a:pt x="501" y="795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761997" y="4438482"/>
              <a:ext cx="90997" cy="189594"/>
            </a:xfrm>
            <a:custGeom>
              <a:avLst/>
              <a:gdLst/>
              <a:ahLst/>
              <a:cxnLst/>
              <a:rect l="l" t="t" r="r" b="b"/>
              <a:pathLst>
                <a:path w="2826" h="5888" fill="none" extrusionOk="0">
                  <a:moveTo>
                    <a:pt x="0" y="5814"/>
                  </a:moveTo>
                  <a:cubicBezTo>
                    <a:pt x="133" y="5887"/>
                    <a:pt x="250" y="5814"/>
                    <a:pt x="368" y="5696"/>
                  </a:cubicBezTo>
                  <a:cubicBezTo>
                    <a:pt x="442" y="5637"/>
                    <a:pt x="559" y="5519"/>
                    <a:pt x="559" y="5387"/>
                  </a:cubicBezTo>
                  <a:cubicBezTo>
                    <a:pt x="810" y="4901"/>
                    <a:pt x="2517" y="795"/>
                    <a:pt x="2826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732598" y="4610047"/>
              <a:ext cx="53098" cy="55448"/>
            </a:xfrm>
            <a:custGeom>
              <a:avLst/>
              <a:gdLst/>
              <a:ahLst/>
              <a:cxnLst/>
              <a:rect l="l" t="t" r="r" b="b"/>
              <a:pathLst>
                <a:path w="1649" h="1722" fill="none" extrusionOk="0">
                  <a:moveTo>
                    <a:pt x="310" y="1589"/>
                  </a:moveTo>
                  <a:cubicBezTo>
                    <a:pt x="369" y="1663"/>
                    <a:pt x="486" y="1589"/>
                    <a:pt x="619" y="1589"/>
                  </a:cubicBezTo>
                  <a:cubicBezTo>
                    <a:pt x="678" y="1663"/>
                    <a:pt x="737" y="1663"/>
                    <a:pt x="737" y="1663"/>
                  </a:cubicBezTo>
                  <a:cubicBezTo>
                    <a:pt x="854" y="1722"/>
                    <a:pt x="913" y="1722"/>
                    <a:pt x="987" y="1722"/>
                  </a:cubicBezTo>
                  <a:cubicBezTo>
                    <a:pt x="1222" y="1722"/>
                    <a:pt x="1413" y="1589"/>
                    <a:pt x="1531" y="1413"/>
                  </a:cubicBezTo>
                  <a:cubicBezTo>
                    <a:pt x="1590" y="1221"/>
                    <a:pt x="1649" y="1045"/>
                    <a:pt x="1649" y="795"/>
                  </a:cubicBezTo>
                  <a:lnTo>
                    <a:pt x="1649" y="677"/>
                  </a:lnTo>
                  <a:lnTo>
                    <a:pt x="1531" y="559"/>
                  </a:lnTo>
                  <a:cubicBezTo>
                    <a:pt x="1355" y="486"/>
                    <a:pt x="1281" y="368"/>
                    <a:pt x="1222" y="191"/>
                  </a:cubicBezTo>
                  <a:cubicBezTo>
                    <a:pt x="1163" y="118"/>
                    <a:pt x="1163" y="59"/>
                    <a:pt x="1046" y="0"/>
                  </a:cubicBezTo>
                  <a:cubicBezTo>
                    <a:pt x="987" y="0"/>
                    <a:pt x="913" y="59"/>
                    <a:pt x="913" y="118"/>
                  </a:cubicBezTo>
                  <a:cubicBezTo>
                    <a:pt x="854" y="191"/>
                    <a:pt x="854" y="250"/>
                    <a:pt x="795" y="309"/>
                  </a:cubicBezTo>
                  <a:cubicBezTo>
                    <a:pt x="737" y="427"/>
                    <a:pt x="486" y="368"/>
                    <a:pt x="310" y="486"/>
                  </a:cubicBezTo>
                  <a:lnTo>
                    <a:pt x="310" y="486"/>
                  </a:lnTo>
                  <a:lnTo>
                    <a:pt x="310" y="618"/>
                  </a:lnTo>
                  <a:cubicBezTo>
                    <a:pt x="427" y="854"/>
                    <a:pt x="118" y="927"/>
                    <a:pt x="60" y="1104"/>
                  </a:cubicBezTo>
                  <a:cubicBezTo>
                    <a:pt x="1" y="1221"/>
                    <a:pt x="118" y="1531"/>
                    <a:pt x="310" y="158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754398" y="4641797"/>
              <a:ext cx="32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4"/>
          <p:cNvSpPr/>
          <p:nvPr/>
        </p:nvSpPr>
        <p:spPr>
          <a:xfrm>
            <a:off x="1161278" y="4263234"/>
            <a:ext cx="92897" cy="71130"/>
          </a:xfrm>
          <a:custGeom>
            <a:avLst/>
            <a:gdLst/>
            <a:ahLst/>
            <a:cxnLst/>
            <a:rect l="l" t="t" r="r" b="b"/>
            <a:pathLst>
              <a:path w="2885" h="2209" extrusionOk="0">
                <a:moveTo>
                  <a:pt x="0" y="1"/>
                </a:moveTo>
                <a:lnTo>
                  <a:pt x="2885" y="2208"/>
                </a:lnTo>
                <a:cubicBezTo>
                  <a:pt x="2090" y="1296"/>
                  <a:pt x="1104" y="56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"/>
          <p:cNvSpPr/>
          <p:nvPr/>
        </p:nvSpPr>
        <p:spPr>
          <a:xfrm>
            <a:off x="1265995" y="4278883"/>
            <a:ext cx="47431" cy="41731"/>
          </a:xfrm>
          <a:custGeom>
            <a:avLst/>
            <a:gdLst/>
            <a:ahLst/>
            <a:cxnLst/>
            <a:rect l="l" t="t" r="r" b="b"/>
            <a:pathLst>
              <a:path w="1473" h="1296" extrusionOk="0">
                <a:moveTo>
                  <a:pt x="1" y="1"/>
                </a:moveTo>
                <a:lnTo>
                  <a:pt x="1296" y="1296"/>
                </a:lnTo>
                <a:cubicBezTo>
                  <a:pt x="1472" y="1178"/>
                  <a:pt x="1296" y="928"/>
                  <a:pt x="1105" y="810"/>
                </a:cubicBezTo>
                <a:cubicBezTo>
                  <a:pt x="737" y="560"/>
                  <a:pt x="369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"/>
          <p:cNvSpPr/>
          <p:nvPr/>
        </p:nvSpPr>
        <p:spPr>
          <a:xfrm>
            <a:off x="1088678" y="4439958"/>
            <a:ext cx="41248" cy="31298"/>
          </a:xfrm>
          <a:custGeom>
            <a:avLst/>
            <a:gdLst/>
            <a:ahLst/>
            <a:cxnLst/>
            <a:rect l="l" t="t" r="r" b="b"/>
            <a:pathLst>
              <a:path w="1281" h="972" extrusionOk="0">
                <a:moveTo>
                  <a:pt x="1" y="0"/>
                </a:moveTo>
                <a:lnTo>
                  <a:pt x="1281" y="972"/>
                </a:lnTo>
                <a:cubicBezTo>
                  <a:pt x="854" y="604"/>
                  <a:pt x="427" y="31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"/>
          <p:cNvSpPr/>
          <p:nvPr/>
        </p:nvSpPr>
        <p:spPr>
          <a:xfrm>
            <a:off x="772595" y="4875357"/>
            <a:ext cx="389073" cy="444521"/>
          </a:xfrm>
          <a:custGeom>
            <a:avLst/>
            <a:gdLst/>
            <a:ahLst/>
            <a:cxnLst/>
            <a:rect l="l" t="t" r="r" b="b"/>
            <a:pathLst>
              <a:path w="12083" h="13805" fill="none" extrusionOk="0">
                <a:moveTo>
                  <a:pt x="3312" y="4783"/>
                </a:moveTo>
                <a:cubicBezTo>
                  <a:pt x="3871" y="4048"/>
                  <a:pt x="3680" y="2885"/>
                  <a:pt x="4416" y="2399"/>
                </a:cubicBezTo>
                <a:cubicBezTo>
                  <a:pt x="5151" y="1781"/>
                  <a:pt x="6255" y="2399"/>
                  <a:pt x="7182" y="2208"/>
                </a:cubicBezTo>
                <a:cubicBezTo>
                  <a:pt x="7918" y="2031"/>
                  <a:pt x="8404" y="1413"/>
                  <a:pt x="8963" y="854"/>
                </a:cubicBezTo>
                <a:cubicBezTo>
                  <a:pt x="9508" y="368"/>
                  <a:pt x="10376" y="1"/>
                  <a:pt x="10979" y="368"/>
                </a:cubicBezTo>
                <a:cubicBezTo>
                  <a:pt x="11480" y="677"/>
                  <a:pt x="11597" y="1296"/>
                  <a:pt x="11656" y="1781"/>
                </a:cubicBezTo>
                <a:cubicBezTo>
                  <a:pt x="11656" y="2326"/>
                  <a:pt x="11538" y="2885"/>
                  <a:pt x="11656" y="3429"/>
                </a:cubicBezTo>
                <a:cubicBezTo>
                  <a:pt x="11774" y="3871"/>
                  <a:pt x="12024" y="4298"/>
                  <a:pt x="12024" y="4783"/>
                </a:cubicBezTo>
                <a:cubicBezTo>
                  <a:pt x="12083" y="5401"/>
                  <a:pt x="11715" y="6005"/>
                  <a:pt x="11229" y="6446"/>
                </a:cubicBezTo>
                <a:cubicBezTo>
                  <a:pt x="10803" y="6873"/>
                  <a:pt x="10184" y="7182"/>
                  <a:pt x="9699" y="7550"/>
                </a:cubicBezTo>
                <a:cubicBezTo>
                  <a:pt x="9508" y="7668"/>
                  <a:pt x="9272" y="7844"/>
                  <a:pt x="9198" y="8095"/>
                </a:cubicBezTo>
                <a:cubicBezTo>
                  <a:pt x="9081" y="8462"/>
                  <a:pt x="9272" y="8830"/>
                  <a:pt x="9272" y="9198"/>
                </a:cubicBezTo>
                <a:cubicBezTo>
                  <a:pt x="9331" y="10302"/>
                  <a:pt x="8036" y="10861"/>
                  <a:pt x="7300" y="11715"/>
                </a:cubicBezTo>
                <a:cubicBezTo>
                  <a:pt x="6991" y="12083"/>
                  <a:pt x="6756" y="12568"/>
                  <a:pt x="6388" y="12936"/>
                </a:cubicBezTo>
                <a:cubicBezTo>
                  <a:pt x="5460" y="13805"/>
                  <a:pt x="4048" y="13672"/>
                  <a:pt x="2885" y="13245"/>
                </a:cubicBezTo>
                <a:cubicBezTo>
                  <a:pt x="2032" y="12877"/>
                  <a:pt x="1237" y="12451"/>
                  <a:pt x="678" y="11656"/>
                </a:cubicBezTo>
                <a:cubicBezTo>
                  <a:pt x="192" y="10920"/>
                  <a:pt x="1" y="9875"/>
                  <a:pt x="501" y="9081"/>
                </a:cubicBezTo>
                <a:cubicBezTo>
                  <a:pt x="678" y="8830"/>
                  <a:pt x="869" y="8654"/>
                  <a:pt x="987" y="8404"/>
                </a:cubicBezTo>
                <a:cubicBezTo>
                  <a:pt x="1178" y="7844"/>
                  <a:pt x="810" y="7241"/>
                  <a:pt x="987" y="6682"/>
                </a:cubicBezTo>
                <a:cubicBezTo>
                  <a:pt x="1237" y="5637"/>
                  <a:pt x="2708" y="5578"/>
                  <a:pt x="3312" y="4783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"/>
          <p:cNvSpPr/>
          <p:nvPr/>
        </p:nvSpPr>
        <p:spPr>
          <a:xfrm>
            <a:off x="843694" y="4946424"/>
            <a:ext cx="243110" cy="357356"/>
          </a:xfrm>
          <a:custGeom>
            <a:avLst/>
            <a:gdLst/>
            <a:ahLst/>
            <a:cxnLst/>
            <a:rect l="l" t="t" r="r" b="b"/>
            <a:pathLst>
              <a:path w="7550" h="11098" fill="none" extrusionOk="0">
                <a:moveTo>
                  <a:pt x="7550" y="1"/>
                </a:moveTo>
                <a:cubicBezTo>
                  <a:pt x="5887" y="1590"/>
                  <a:pt x="4180" y="3136"/>
                  <a:pt x="2767" y="4975"/>
                </a:cubicBezTo>
                <a:cubicBezTo>
                  <a:pt x="1413" y="6741"/>
                  <a:pt x="309" y="8831"/>
                  <a:pt x="0" y="1109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"/>
          <p:cNvSpPr/>
          <p:nvPr/>
        </p:nvSpPr>
        <p:spPr>
          <a:xfrm>
            <a:off x="692393" y="4640114"/>
            <a:ext cx="171562" cy="163995"/>
          </a:xfrm>
          <a:custGeom>
            <a:avLst/>
            <a:gdLst/>
            <a:ahLst/>
            <a:cxnLst/>
            <a:rect l="l" t="t" r="r" b="b"/>
            <a:pathLst>
              <a:path w="5328" h="5093" fill="none" extrusionOk="0">
                <a:moveTo>
                  <a:pt x="986" y="795"/>
                </a:moveTo>
                <a:cubicBezTo>
                  <a:pt x="368" y="1354"/>
                  <a:pt x="0" y="2208"/>
                  <a:pt x="0" y="3002"/>
                </a:cubicBezTo>
                <a:cubicBezTo>
                  <a:pt x="0" y="3252"/>
                  <a:pt x="0" y="3488"/>
                  <a:pt x="118" y="3679"/>
                </a:cubicBezTo>
                <a:cubicBezTo>
                  <a:pt x="251" y="3988"/>
                  <a:pt x="427" y="4165"/>
                  <a:pt x="677" y="4297"/>
                </a:cubicBezTo>
                <a:cubicBezTo>
                  <a:pt x="1281" y="4842"/>
                  <a:pt x="2149" y="5092"/>
                  <a:pt x="2944" y="5033"/>
                </a:cubicBezTo>
                <a:cubicBezTo>
                  <a:pt x="3194" y="5033"/>
                  <a:pt x="3429" y="5033"/>
                  <a:pt x="3680" y="4960"/>
                </a:cubicBezTo>
                <a:cubicBezTo>
                  <a:pt x="4592" y="4665"/>
                  <a:pt x="5328" y="3738"/>
                  <a:pt x="5328" y="2693"/>
                </a:cubicBezTo>
                <a:cubicBezTo>
                  <a:pt x="5328" y="1722"/>
                  <a:pt x="4724" y="795"/>
                  <a:pt x="3797" y="427"/>
                </a:cubicBezTo>
                <a:cubicBezTo>
                  <a:pt x="2885" y="0"/>
                  <a:pt x="1781" y="177"/>
                  <a:pt x="986" y="7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"/>
          <p:cNvSpPr/>
          <p:nvPr/>
        </p:nvSpPr>
        <p:spPr>
          <a:xfrm rot="8965898">
            <a:off x="108741" y="3993771"/>
            <a:ext cx="82185" cy="76494"/>
          </a:xfrm>
          <a:custGeom>
            <a:avLst/>
            <a:gdLst/>
            <a:ahLst/>
            <a:cxnLst/>
            <a:rect l="l" t="t" r="r" b="b"/>
            <a:pathLst>
              <a:path w="3062" h="2850" extrusionOk="0">
                <a:moveTo>
                  <a:pt x="1455" y="0"/>
                </a:moveTo>
                <a:cubicBezTo>
                  <a:pt x="1180" y="0"/>
                  <a:pt x="907" y="63"/>
                  <a:pt x="677" y="181"/>
                </a:cubicBezTo>
                <a:cubicBezTo>
                  <a:pt x="559" y="299"/>
                  <a:pt x="427" y="358"/>
                  <a:pt x="309" y="490"/>
                </a:cubicBezTo>
                <a:cubicBezTo>
                  <a:pt x="0" y="917"/>
                  <a:pt x="59" y="1520"/>
                  <a:pt x="250" y="2080"/>
                </a:cubicBezTo>
                <a:cubicBezTo>
                  <a:pt x="309" y="2197"/>
                  <a:pt x="368" y="2389"/>
                  <a:pt x="486" y="2506"/>
                </a:cubicBezTo>
                <a:cubicBezTo>
                  <a:pt x="618" y="2624"/>
                  <a:pt x="854" y="2698"/>
                  <a:pt x="1045" y="2756"/>
                </a:cubicBezTo>
                <a:cubicBezTo>
                  <a:pt x="1304" y="2792"/>
                  <a:pt x="1585" y="2850"/>
                  <a:pt x="1849" y="2850"/>
                </a:cubicBezTo>
                <a:cubicBezTo>
                  <a:pt x="2018" y="2850"/>
                  <a:pt x="2181" y="2826"/>
                  <a:pt x="2325" y="2756"/>
                </a:cubicBezTo>
                <a:cubicBezTo>
                  <a:pt x="2693" y="2565"/>
                  <a:pt x="2943" y="2138"/>
                  <a:pt x="3002" y="1770"/>
                </a:cubicBezTo>
                <a:cubicBezTo>
                  <a:pt x="3061" y="1152"/>
                  <a:pt x="2767" y="549"/>
                  <a:pt x="2325" y="240"/>
                </a:cubicBezTo>
                <a:cubicBezTo>
                  <a:pt x="2070" y="77"/>
                  <a:pt x="1761" y="0"/>
                  <a:pt x="1455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"/>
          <p:cNvSpPr/>
          <p:nvPr/>
        </p:nvSpPr>
        <p:spPr>
          <a:xfrm rot="8965898">
            <a:off x="453354" y="4417447"/>
            <a:ext cx="82587" cy="76307"/>
          </a:xfrm>
          <a:custGeom>
            <a:avLst/>
            <a:gdLst/>
            <a:ahLst/>
            <a:cxnLst/>
            <a:rect l="l" t="t" r="r" b="b"/>
            <a:pathLst>
              <a:path w="3077" h="2843" extrusionOk="0">
                <a:moveTo>
                  <a:pt x="1503" y="1"/>
                </a:moveTo>
                <a:cubicBezTo>
                  <a:pt x="1211" y="1"/>
                  <a:pt x="920" y="78"/>
                  <a:pt x="677" y="233"/>
                </a:cubicBezTo>
                <a:cubicBezTo>
                  <a:pt x="560" y="292"/>
                  <a:pt x="427" y="350"/>
                  <a:pt x="368" y="483"/>
                </a:cubicBezTo>
                <a:cubicBezTo>
                  <a:pt x="0" y="910"/>
                  <a:pt x="133" y="1513"/>
                  <a:pt x="309" y="2072"/>
                </a:cubicBezTo>
                <a:cubicBezTo>
                  <a:pt x="309" y="2249"/>
                  <a:pt x="368" y="2381"/>
                  <a:pt x="501" y="2499"/>
                </a:cubicBezTo>
                <a:cubicBezTo>
                  <a:pt x="618" y="2617"/>
                  <a:pt x="869" y="2690"/>
                  <a:pt x="1045" y="2749"/>
                </a:cubicBezTo>
                <a:cubicBezTo>
                  <a:pt x="1304" y="2785"/>
                  <a:pt x="1591" y="2842"/>
                  <a:pt x="1858" y="2842"/>
                </a:cubicBezTo>
                <a:cubicBezTo>
                  <a:pt x="2031" y="2842"/>
                  <a:pt x="2196" y="2819"/>
                  <a:pt x="2340" y="2749"/>
                </a:cubicBezTo>
                <a:cubicBezTo>
                  <a:pt x="2708" y="2558"/>
                  <a:pt x="2944" y="2190"/>
                  <a:pt x="3002" y="1763"/>
                </a:cubicBezTo>
                <a:cubicBezTo>
                  <a:pt x="3076" y="1219"/>
                  <a:pt x="2826" y="601"/>
                  <a:pt x="2340" y="233"/>
                </a:cubicBezTo>
                <a:cubicBezTo>
                  <a:pt x="2090" y="78"/>
                  <a:pt x="1796" y="1"/>
                  <a:pt x="150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"/>
          <p:cNvSpPr txBox="1">
            <a:spLocks noGrp="1"/>
          </p:cNvSpPr>
          <p:nvPr>
            <p:ph type="subTitle" idx="1"/>
          </p:nvPr>
        </p:nvSpPr>
        <p:spPr>
          <a:xfrm>
            <a:off x="4780775" y="3176250"/>
            <a:ext cx="36195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"/>
          <p:cNvSpPr txBox="1">
            <a:spLocks noGrp="1"/>
          </p:cNvSpPr>
          <p:nvPr>
            <p:ph type="subTitle" idx="2"/>
          </p:nvPr>
        </p:nvSpPr>
        <p:spPr>
          <a:xfrm>
            <a:off x="737350" y="3176250"/>
            <a:ext cx="36195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"/>
          <p:cNvSpPr/>
          <p:nvPr/>
        </p:nvSpPr>
        <p:spPr>
          <a:xfrm>
            <a:off x="2458514" y="-404675"/>
            <a:ext cx="49222" cy="46371"/>
          </a:xfrm>
          <a:custGeom>
            <a:avLst/>
            <a:gdLst/>
            <a:ahLst/>
            <a:cxnLst/>
            <a:rect l="l" t="t" r="r" b="b"/>
            <a:pathLst>
              <a:path w="1899" h="1789" extrusionOk="0">
                <a:moveTo>
                  <a:pt x="961" y="1"/>
                </a:moveTo>
                <a:cubicBezTo>
                  <a:pt x="534" y="1"/>
                  <a:pt x="165" y="289"/>
                  <a:pt x="59" y="674"/>
                </a:cubicBezTo>
                <a:cubicBezTo>
                  <a:pt x="0" y="1174"/>
                  <a:pt x="309" y="1660"/>
                  <a:pt x="736" y="1777"/>
                </a:cubicBezTo>
                <a:cubicBezTo>
                  <a:pt x="784" y="1785"/>
                  <a:pt x="832" y="1788"/>
                  <a:pt x="880" y="1788"/>
                </a:cubicBezTo>
                <a:cubicBezTo>
                  <a:pt x="1316" y="1788"/>
                  <a:pt x="1728" y="1493"/>
                  <a:pt x="1781" y="1042"/>
                </a:cubicBezTo>
                <a:cubicBezTo>
                  <a:pt x="1899" y="556"/>
                  <a:pt x="1590" y="129"/>
                  <a:pt x="1104" y="11"/>
                </a:cubicBezTo>
                <a:cubicBezTo>
                  <a:pt x="1056" y="4"/>
                  <a:pt x="1008" y="1"/>
                  <a:pt x="96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"/>
          <p:cNvSpPr/>
          <p:nvPr/>
        </p:nvSpPr>
        <p:spPr>
          <a:xfrm>
            <a:off x="730027" y="-535431"/>
            <a:ext cx="50777" cy="45878"/>
          </a:xfrm>
          <a:custGeom>
            <a:avLst/>
            <a:gdLst/>
            <a:ahLst/>
            <a:cxnLst/>
            <a:rect l="l" t="t" r="r" b="b"/>
            <a:pathLst>
              <a:path w="1959" h="1770" extrusionOk="0">
                <a:moveTo>
                  <a:pt x="979" y="1"/>
                </a:moveTo>
                <a:cubicBezTo>
                  <a:pt x="570" y="1"/>
                  <a:pt x="221" y="328"/>
                  <a:pt x="119" y="700"/>
                </a:cubicBezTo>
                <a:cubicBezTo>
                  <a:pt x="1" y="1186"/>
                  <a:pt x="310" y="1686"/>
                  <a:pt x="796" y="1745"/>
                </a:cubicBezTo>
                <a:cubicBezTo>
                  <a:pt x="865" y="1762"/>
                  <a:pt x="936" y="1770"/>
                  <a:pt x="1005" y="1770"/>
                </a:cubicBezTo>
                <a:cubicBezTo>
                  <a:pt x="1416" y="1770"/>
                  <a:pt x="1790" y="1484"/>
                  <a:pt x="1840" y="1068"/>
                </a:cubicBezTo>
                <a:cubicBezTo>
                  <a:pt x="1958" y="582"/>
                  <a:pt x="1649" y="156"/>
                  <a:pt x="1163" y="23"/>
                </a:cubicBezTo>
                <a:cubicBezTo>
                  <a:pt x="1101" y="8"/>
                  <a:pt x="1039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"/>
          <p:cNvSpPr/>
          <p:nvPr/>
        </p:nvSpPr>
        <p:spPr>
          <a:xfrm>
            <a:off x="6292598" y="-115006"/>
            <a:ext cx="539006" cy="604247"/>
          </a:xfrm>
          <a:custGeom>
            <a:avLst/>
            <a:gdLst/>
            <a:ahLst/>
            <a:cxnLst/>
            <a:rect l="l" t="t" r="r" b="b"/>
            <a:pathLst>
              <a:path w="20795" h="23312" fill="none" extrusionOk="0">
                <a:moveTo>
                  <a:pt x="15085" y="7300"/>
                </a:moveTo>
                <a:cubicBezTo>
                  <a:pt x="13922" y="7550"/>
                  <a:pt x="14408" y="5769"/>
                  <a:pt x="14408" y="5769"/>
                </a:cubicBezTo>
                <a:cubicBezTo>
                  <a:pt x="14408" y="5769"/>
                  <a:pt x="15938" y="1"/>
                  <a:pt x="12141" y="310"/>
                </a:cubicBezTo>
                <a:cubicBezTo>
                  <a:pt x="12141" y="310"/>
                  <a:pt x="6372" y="1722"/>
                  <a:pt x="3194" y="6255"/>
                </a:cubicBezTo>
                <a:cubicBezTo>
                  <a:pt x="0" y="10802"/>
                  <a:pt x="5946" y="10670"/>
                  <a:pt x="5946" y="10670"/>
                </a:cubicBezTo>
                <a:cubicBezTo>
                  <a:pt x="5946" y="10670"/>
                  <a:pt x="6446" y="10611"/>
                  <a:pt x="6623" y="11656"/>
                </a:cubicBezTo>
                <a:cubicBezTo>
                  <a:pt x="6814" y="12760"/>
                  <a:pt x="5578" y="12701"/>
                  <a:pt x="5578" y="12701"/>
                </a:cubicBezTo>
                <a:cubicBezTo>
                  <a:pt x="1722" y="13496"/>
                  <a:pt x="5342" y="18161"/>
                  <a:pt x="5342" y="18161"/>
                </a:cubicBezTo>
                <a:cubicBezTo>
                  <a:pt x="10728" y="23311"/>
                  <a:pt x="12024" y="17351"/>
                  <a:pt x="12759" y="16321"/>
                </a:cubicBezTo>
                <a:cubicBezTo>
                  <a:pt x="13495" y="15217"/>
                  <a:pt x="15335" y="17852"/>
                  <a:pt x="17351" y="16615"/>
                </a:cubicBezTo>
                <a:cubicBezTo>
                  <a:pt x="19441" y="15394"/>
                  <a:pt x="20795" y="13128"/>
                  <a:pt x="19617" y="8595"/>
                </a:cubicBezTo>
                <a:cubicBezTo>
                  <a:pt x="18396" y="4048"/>
                  <a:pt x="16247" y="7050"/>
                  <a:pt x="15085" y="7300"/>
                </a:cubicBezTo>
                <a:close/>
                <a:moveTo>
                  <a:pt x="17601" y="9139"/>
                </a:moveTo>
                <a:cubicBezTo>
                  <a:pt x="18705" y="13378"/>
                  <a:pt x="17115" y="14408"/>
                  <a:pt x="16306" y="14849"/>
                </a:cubicBezTo>
                <a:cubicBezTo>
                  <a:pt x="16129" y="14967"/>
                  <a:pt x="15879" y="14908"/>
                  <a:pt x="15143" y="14540"/>
                </a:cubicBezTo>
                <a:cubicBezTo>
                  <a:pt x="14408" y="14172"/>
                  <a:pt x="13127" y="13554"/>
                  <a:pt x="11832" y="14349"/>
                </a:cubicBezTo>
                <a:cubicBezTo>
                  <a:pt x="11523" y="14540"/>
                  <a:pt x="11288" y="14776"/>
                  <a:pt x="11038" y="15085"/>
                </a:cubicBezTo>
                <a:cubicBezTo>
                  <a:pt x="10787" y="15453"/>
                  <a:pt x="10670" y="15821"/>
                  <a:pt x="10493" y="16248"/>
                </a:cubicBezTo>
                <a:cubicBezTo>
                  <a:pt x="10243" y="16807"/>
                  <a:pt x="9757" y="17852"/>
                  <a:pt x="9257" y="18087"/>
                </a:cubicBezTo>
                <a:cubicBezTo>
                  <a:pt x="9080" y="18278"/>
                  <a:pt x="8212" y="18028"/>
                  <a:pt x="6932" y="16748"/>
                </a:cubicBezTo>
                <a:cubicBezTo>
                  <a:pt x="6446" y="16071"/>
                  <a:pt x="6004" y="15217"/>
                  <a:pt x="5887" y="14717"/>
                </a:cubicBezTo>
                <a:cubicBezTo>
                  <a:pt x="6255" y="14717"/>
                  <a:pt x="6814" y="14599"/>
                  <a:pt x="7358" y="14290"/>
                </a:cubicBezTo>
                <a:lnTo>
                  <a:pt x="7358" y="14290"/>
                </a:lnTo>
                <a:cubicBezTo>
                  <a:pt x="8344" y="13672"/>
                  <a:pt x="8830" y="12568"/>
                  <a:pt x="8653" y="11288"/>
                </a:cubicBezTo>
                <a:cubicBezTo>
                  <a:pt x="8344" y="9390"/>
                  <a:pt x="7049" y="8595"/>
                  <a:pt x="5887" y="8595"/>
                </a:cubicBezTo>
                <a:cubicBezTo>
                  <a:pt x="5342" y="8595"/>
                  <a:pt x="4724" y="8521"/>
                  <a:pt x="4356" y="8345"/>
                </a:cubicBezTo>
                <a:cubicBezTo>
                  <a:pt x="4415" y="8153"/>
                  <a:pt x="4533" y="7918"/>
                  <a:pt x="4842" y="7418"/>
                </a:cubicBezTo>
                <a:cubicBezTo>
                  <a:pt x="5769" y="6196"/>
                  <a:pt x="6990" y="5092"/>
                  <a:pt x="8521" y="4106"/>
                </a:cubicBezTo>
                <a:cubicBezTo>
                  <a:pt x="10302" y="3076"/>
                  <a:pt x="11965" y="2517"/>
                  <a:pt x="12509" y="2399"/>
                </a:cubicBezTo>
                <a:lnTo>
                  <a:pt x="12509" y="2399"/>
                </a:lnTo>
                <a:cubicBezTo>
                  <a:pt x="12759" y="2826"/>
                  <a:pt x="12700" y="4180"/>
                  <a:pt x="12450" y="5210"/>
                </a:cubicBezTo>
                <a:cubicBezTo>
                  <a:pt x="12259" y="5887"/>
                  <a:pt x="11965" y="7491"/>
                  <a:pt x="12995" y="8595"/>
                </a:cubicBezTo>
                <a:cubicBezTo>
                  <a:pt x="13613" y="9257"/>
                  <a:pt x="14540" y="9507"/>
                  <a:pt x="15511" y="9331"/>
                </a:cubicBezTo>
                <a:cubicBezTo>
                  <a:pt x="16012" y="9198"/>
                  <a:pt x="16438" y="8963"/>
                  <a:pt x="16806" y="8713"/>
                </a:cubicBezTo>
                <a:cubicBezTo>
                  <a:pt x="16924" y="8654"/>
                  <a:pt x="17042" y="8595"/>
                  <a:pt x="17115" y="8521"/>
                </a:cubicBezTo>
                <a:cubicBezTo>
                  <a:pt x="17233" y="8463"/>
                  <a:pt x="17292" y="8404"/>
                  <a:pt x="17351" y="8404"/>
                </a:cubicBezTo>
                <a:cubicBezTo>
                  <a:pt x="17410" y="8595"/>
                  <a:pt x="17542" y="8830"/>
                  <a:pt x="17601" y="913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"/>
          <p:cNvSpPr/>
          <p:nvPr/>
        </p:nvSpPr>
        <p:spPr>
          <a:xfrm>
            <a:off x="5122593" y="-102045"/>
            <a:ext cx="19103" cy="44297"/>
          </a:xfrm>
          <a:custGeom>
            <a:avLst/>
            <a:gdLst/>
            <a:ahLst/>
            <a:cxnLst/>
            <a:rect l="l" t="t" r="r" b="b"/>
            <a:pathLst>
              <a:path w="737" h="1709" fill="none" extrusionOk="0">
                <a:moveTo>
                  <a:pt x="192" y="1"/>
                </a:moveTo>
                <a:cubicBezTo>
                  <a:pt x="133" y="236"/>
                  <a:pt x="1" y="487"/>
                  <a:pt x="1" y="796"/>
                </a:cubicBezTo>
                <a:cubicBezTo>
                  <a:pt x="1" y="1222"/>
                  <a:pt x="310" y="1590"/>
                  <a:pt x="737" y="1708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"/>
          <p:cNvSpPr/>
          <p:nvPr/>
        </p:nvSpPr>
        <p:spPr>
          <a:xfrm>
            <a:off x="5051257" y="79173"/>
            <a:ext cx="19103" cy="31674"/>
          </a:xfrm>
          <a:custGeom>
            <a:avLst/>
            <a:gdLst/>
            <a:ahLst/>
            <a:cxnLst/>
            <a:rect l="l" t="t" r="r" b="b"/>
            <a:pathLst>
              <a:path w="737" h="1222" fill="none" extrusionOk="0">
                <a:moveTo>
                  <a:pt x="310" y="0"/>
                </a:moveTo>
                <a:cubicBezTo>
                  <a:pt x="310" y="177"/>
                  <a:pt x="118" y="295"/>
                  <a:pt x="60" y="486"/>
                </a:cubicBezTo>
                <a:cubicBezTo>
                  <a:pt x="1" y="662"/>
                  <a:pt x="60" y="913"/>
                  <a:pt x="177" y="1030"/>
                </a:cubicBezTo>
                <a:cubicBezTo>
                  <a:pt x="369" y="1163"/>
                  <a:pt x="545" y="1222"/>
                  <a:pt x="737" y="1163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5"/>
          <p:cNvGrpSpPr/>
          <p:nvPr/>
        </p:nvGrpSpPr>
        <p:grpSpPr>
          <a:xfrm>
            <a:off x="4311382" y="-236232"/>
            <a:ext cx="872704" cy="832843"/>
            <a:chOff x="5477111" y="3952766"/>
            <a:chExt cx="1084239" cy="1034716"/>
          </a:xfrm>
        </p:grpSpPr>
        <p:sp>
          <p:nvSpPr>
            <p:cNvPr id="460" name="Google Shape;460;p5"/>
            <p:cNvSpPr/>
            <p:nvPr/>
          </p:nvSpPr>
          <p:spPr>
            <a:xfrm>
              <a:off x="5510761" y="4016202"/>
              <a:ext cx="1050589" cy="971281"/>
            </a:xfrm>
            <a:custGeom>
              <a:avLst/>
              <a:gdLst/>
              <a:ahLst/>
              <a:cxnLst/>
              <a:rect l="l" t="t" r="r" b="b"/>
              <a:pathLst>
                <a:path w="32627" h="30164" extrusionOk="0">
                  <a:moveTo>
                    <a:pt x="4798" y="1"/>
                  </a:moveTo>
                  <a:cubicBezTo>
                    <a:pt x="4402" y="1"/>
                    <a:pt x="4045" y="160"/>
                    <a:pt x="3870" y="532"/>
                  </a:cubicBezTo>
                  <a:cubicBezTo>
                    <a:pt x="3870" y="665"/>
                    <a:pt x="3929" y="782"/>
                    <a:pt x="3929" y="900"/>
                  </a:cubicBezTo>
                  <a:cubicBezTo>
                    <a:pt x="3870" y="974"/>
                    <a:pt x="3870" y="1091"/>
                    <a:pt x="3870" y="1150"/>
                  </a:cubicBezTo>
                  <a:cubicBezTo>
                    <a:pt x="3620" y="2372"/>
                    <a:pt x="3870" y="3784"/>
                    <a:pt x="3503" y="5079"/>
                  </a:cubicBezTo>
                  <a:cubicBezTo>
                    <a:pt x="3002" y="6610"/>
                    <a:pt x="1663" y="7773"/>
                    <a:pt x="986" y="9244"/>
                  </a:cubicBezTo>
                  <a:cubicBezTo>
                    <a:pt x="0" y="11393"/>
                    <a:pt x="368" y="14454"/>
                    <a:pt x="1236" y="16602"/>
                  </a:cubicBezTo>
                  <a:cubicBezTo>
                    <a:pt x="3561" y="22798"/>
                    <a:pt x="8889" y="27213"/>
                    <a:pt x="15143" y="29303"/>
                  </a:cubicBezTo>
                  <a:cubicBezTo>
                    <a:pt x="16631" y="29791"/>
                    <a:pt x="18167" y="30163"/>
                    <a:pt x="19705" y="30163"/>
                  </a:cubicBezTo>
                  <a:cubicBezTo>
                    <a:pt x="20068" y="30163"/>
                    <a:pt x="20431" y="30142"/>
                    <a:pt x="20794" y="30097"/>
                  </a:cubicBezTo>
                  <a:cubicBezTo>
                    <a:pt x="21766" y="29965"/>
                    <a:pt x="22811" y="29671"/>
                    <a:pt x="23738" y="29170"/>
                  </a:cubicBezTo>
                  <a:cubicBezTo>
                    <a:pt x="25018" y="28493"/>
                    <a:pt x="25209" y="26654"/>
                    <a:pt x="24047" y="25741"/>
                  </a:cubicBezTo>
                  <a:cubicBezTo>
                    <a:pt x="23797" y="25550"/>
                    <a:pt x="23546" y="25373"/>
                    <a:pt x="23311" y="25182"/>
                  </a:cubicBezTo>
                  <a:cubicBezTo>
                    <a:pt x="24282" y="25123"/>
                    <a:pt x="25268" y="24947"/>
                    <a:pt x="26181" y="24579"/>
                  </a:cubicBezTo>
                  <a:cubicBezTo>
                    <a:pt x="27108" y="24270"/>
                    <a:pt x="27961" y="23710"/>
                    <a:pt x="28697" y="23107"/>
                  </a:cubicBezTo>
                  <a:cubicBezTo>
                    <a:pt x="29742" y="22121"/>
                    <a:pt x="29492" y="20399"/>
                    <a:pt x="28212" y="19796"/>
                  </a:cubicBezTo>
                  <a:cubicBezTo>
                    <a:pt x="27844" y="19605"/>
                    <a:pt x="27476" y="19487"/>
                    <a:pt x="27049" y="19369"/>
                  </a:cubicBezTo>
                  <a:cubicBezTo>
                    <a:pt x="28020" y="19060"/>
                    <a:pt x="29006" y="18692"/>
                    <a:pt x="29801" y="18133"/>
                  </a:cubicBezTo>
                  <a:cubicBezTo>
                    <a:pt x="30596" y="17647"/>
                    <a:pt x="31331" y="16970"/>
                    <a:pt x="31832" y="16176"/>
                  </a:cubicBezTo>
                  <a:cubicBezTo>
                    <a:pt x="32626" y="15072"/>
                    <a:pt x="32008" y="13483"/>
                    <a:pt x="30728" y="13232"/>
                  </a:cubicBezTo>
                  <a:cubicBezTo>
                    <a:pt x="29875" y="13053"/>
                    <a:pt x="28994" y="12990"/>
                    <a:pt x="28096" y="12990"/>
                  </a:cubicBezTo>
                  <a:cubicBezTo>
                    <a:pt x="25952" y="12990"/>
                    <a:pt x="23716" y="13350"/>
                    <a:pt x="21557" y="13350"/>
                  </a:cubicBezTo>
                  <a:cubicBezTo>
                    <a:pt x="20907" y="13350"/>
                    <a:pt x="20263" y="13317"/>
                    <a:pt x="19632" y="13232"/>
                  </a:cubicBezTo>
                  <a:cubicBezTo>
                    <a:pt x="15953" y="12747"/>
                    <a:pt x="12759" y="10466"/>
                    <a:pt x="9993" y="8023"/>
                  </a:cubicBezTo>
                  <a:cubicBezTo>
                    <a:pt x="8712" y="6860"/>
                    <a:pt x="7417" y="5506"/>
                    <a:pt x="6990" y="3843"/>
                  </a:cubicBezTo>
                  <a:cubicBezTo>
                    <a:pt x="6755" y="2872"/>
                    <a:pt x="6873" y="1768"/>
                    <a:pt x="6313" y="841"/>
                  </a:cubicBezTo>
                  <a:cubicBezTo>
                    <a:pt x="6026" y="336"/>
                    <a:pt x="5372" y="1"/>
                    <a:pt x="4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672827" y="3993983"/>
              <a:ext cx="852978" cy="594283"/>
            </a:xfrm>
            <a:custGeom>
              <a:avLst/>
              <a:gdLst/>
              <a:ahLst/>
              <a:cxnLst/>
              <a:rect l="l" t="t" r="r" b="b"/>
              <a:pathLst>
                <a:path w="26490" h="18456" fill="none" extrusionOk="0">
                  <a:moveTo>
                    <a:pt x="0" y="1"/>
                  </a:moveTo>
                  <a:cubicBezTo>
                    <a:pt x="795" y="560"/>
                    <a:pt x="677" y="1899"/>
                    <a:pt x="912" y="2885"/>
                  </a:cubicBezTo>
                  <a:cubicBezTo>
                    <a:pt x="1280" y="4607"/>
                    <a:pt x="2575" y="5946"/>
                    <a:pt x="3929" y="7109"/>
                  </a:cubicBezTo>
                  <a:cubicBezTo>
                    <a:pt x="6622" y="9566"/>
                    <a:pt x="9816" y="11774"/>
                    <a:pt x="13495" y="12259"/>
                  </a:cubicBezTo>
                  <a:cubicBezTo>
                    <a:pt x="17174" y="12819"/>
                    <a:pt x="21089" y="11524"/>
                    <a:pt x="24591" y="12259"/>
                  </a:cubicBezTo>
                  <a:cubicBezTo>
                    <a:pt x="25931" y="12568"/>
                    <a:pt x="26490" y="14173"/>
                    <a:pt x="25754" y="15276"/>
                  </a:cubicBezTo>
                  <a:cubicBezTo>
                    <a:pt x="25195" y="16012"/>
                    <a:pt x="24532" y="16674"/>
                    <a:pt x="23723" y="17234"/>
                  </a:cubicBezTo>
                  <a:cubicBezTo>
                    <a:pt x="22869" y="17778"/>
                    <a:pt x="21957" y="18146"/>
                    <a:pt x="20971" y="1845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868060" y="4422382"/>
              <a:ext cx="612251" cy="84847"/>
            </a:xfrm>
            <a:custGeom>
              <a:avLst/>
              <a:gdLst/>
              <a:ahLst/>
              <a:cxnLst/>
              <a:rect l="l" t="t" r="r" b="b"/>
              <a:pathLst>
                <a:path w="19014" h="2635" fill="none" extrusionOk="0">
                  <a:moveTo>
                    <a:pt x="19014" y="560"/>
                  </a:moveTo>
                  <a:cubicBezTo>
                    <a:pt x="17366" y="1604"/>
                    <a:pt x="15453" y="2340"/>
                    <a:pt x="13495" y="2517"/>
                  </a:cubicBezTo>
                  <a:cubicBezTo>
                    <a:pt x="12951" y="2576"/>
                    <a:pt x="12392" y="2635"/>
                    <a:pt x="11847" y="2635"/>
                  </a:cubicBezTo>
                  <a:cubicBezTo>
                    <a:pt x="8771" y="2635"/>
                    <a:pt x="5960" y="2399"/>
                    <a:pt x="2767" y="1295"/>
                  </a:cubicBezTo>
                  <a:cubicBezTo>
                    <a:pt x="1913" y="1045"/>
                    <a:pt x="736" y="560"/>
                    <a:pt x="0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678494" y="4029533"/>
              <a:ext cx="754446" cy="746364"/>
            </a:xfrm>
            <a:custGeom>
              <a:avLst/>
              <a:gdLst/>
              <a:ahLst/>
              <a:cxnLst/>
              <a:rect l="l" t="t" r="r" b="b"/>
              <a:pathLst>
                <a:path w="23430" h="23179" fill="none" extrusionOk="0">
                  <a:moveTo>
                    <a:pt x="74" y="0"/>
                  </a:moveTo>
                  <a:cubicBezTo>
                    <a:pt x="310" y="928"/>
                    <a:pt x="1" y="1958"/>
                    <a:pt x="74" y="2944"/>
                  </a:cubicBezTo>
                  <a:cubicBezTo>
                    <a:pt x="74" y="4724"/>
                    <a:pt x="1046" y="6373"/>
                    <a:pt x="2149" y="7844"/>
                  </a:cubicBezTo>
                  <a:cubicBezTo>
                    <a:pt x="4357" y="10979"/>
                    <a:pt x="7065" y="13922"/>
                    <a:pt x="10670" y="15276"/>
                  </a:cubicBezTo>
                  <a:cubicBezTo>
                    <a:pt x="14290" y="16615"/>
                    <a:pt x="18529" y="16247"/>
                    <a:pt x="21899" y="17778"/>
                  </a:cubicBezTo>
                  <a:cubicBezTo>
                    <a:pt x="23179" y="18337"/>
                    <a:pt x="23429" y="20059"/>
                    <a:pt x="22384" y="21030"/>
                  </a:cubicBezTo>
                  <a:cubicBezTo>
                    <a:pt x="21707" y="21707"/>
                    <a:pt x="20854" y="22193"/>
                    <a:pt x="19941" y="22561"/>
                  </a:cubicBezTo>
                  <a:cubicBezTo>
                    <a:pt x="19014" y="22870"/>
                    <a:pt x="18028" y="23120"/>
                    <a:pt x="17057" y="23179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477111" y="3952766"/>
              <a:ext cx="809862" cy="987091"/>
            </a:xfrm>
            <a:custGeom>
              <a:avLst/>
              <a:gdLst/>
              <a:ahLst/>
              <a:cxnLst/>
              <a:rect l="l" t="t" r="r" b="b"/>
              <a:pathLst>
                <a:path w="25151" h="30655" fill="none" extrusionOk="0">
                  <a:moveTo>
                    <a:pt x="15158" y="29669"/>
                  </a:moveTo>
                  <a:cubicBezTo>
                    <a:pt x="8904" y="27520"/>
                    <a:pt x="3562" y="23105"/>
                    <a:pt x="1177" y="16983"/>
                  </a:cubicBezTo>
                  <a:cubicBezTo>
                    <a:pt x="309" y="14776"/>
                    <a:pt x="0" y="11700"/>
                    <a:pt x="986" y="9625"/>
                  </a:cubicBezTo>
                  <a:cubicBezTo>
                    <a:pt x="1663" y="8153"/>
                    <a:pt x="3017" y="6991"/>
                    <a:pt x="3444" y="5387"/>
                  </a:cubicBezTo>
                  <a:cubicBezTo>
                    <a:pt x="3929" y="3856"/>
                    <a:pt x="3444" y="2134"/>
                    <a:pt x="4121" y="663"/>
                  </a:cubicBezTo>
                  <a:cubicBezTo>
                    <a:pt x="4974" y="0"/>
                    <a:pt x="6255" y="1030"/>
                    <a:pt x="6328" y="2134"/>
                  </a:cubicBezTo>
                  <a:cubicBezTo>
                    <a:pt x="6387" y="3312"/>
                    <a:pt x="5769" y="4283"/>
                    <a:pt x="5519" y="5387"/>
                  </a:cubicBezTo>
                  <a:cubicBezTo>
                    <a:pt x="5092" y="7226"/>
                    <a:pt x="5710" y="9125"/>
                    <a:pt x="6387" y="10905"/>
                  </a:cubicBezTo>
                  <a:cubicBezTo>
                    <a:pt x="7918" y="14643"/>
                    <a:pt x="9875" y="18396"/>
                    <a:pt x="13186" y="20662"/>
                  </a:cubicBezTo>
                  <a:cubicBezTo>
                    <a:pt x="16497" y="22929"/>
                    <a:pt x="20971" y="23664"/>
                    <a:pt x="23988" y="26048"/>
                  </a:cubicBezTo>
                  <a:cubicBezTo>
                    <a:pt x="25151" y="27034"/>
                    <a:pt x="24959" y="28815"/>
                    <a:pt x="23679" y="29551"/>
                  </a:cubicBezTo>
                  <a:cubicBezTo>
                    <a:pt x="22752" y="30037"/>
                    <a:pt x="21781" y="30346"/>
                    <a:pt x="20736" y="30463"/>
                  </a:cubicBezTo>
                  <a:cubicBezTo>
                    <a:pt x="18837" y="30655"/>
                    <a:pt x="16924" y="30287"/>
                    <a:pt x="15158" y="2966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6247158" y="4819481"/>
              <a:ext cx="21832" cy="53098"/>
            </a:xfrm>
            <a:custGeom>
              <a:avLst/>
              <a:gdLst/>
              <a:ahLst/>
              <a:cxnLst/>
              <a:rect l="l" t="t" r="r" b="b"/>
              <a:pathLst>
                <a:path w="678" h="1649" fill="none" extrusionOk="0">
                  <a:moveTo>
                    <a:pt x="560" y="1649"/>
                  </a:moveTo>
                  <a:cubicBezTo>
                    <a:pt x="368" y="1649"/>
                    <a:pt x="192" y="1531"/>
                    <a:pt x="74" y="1340"/>
                  </a:cubicBezTo>
                  <a:cubicBezTo>
                    <a:pt x="0" y="1104"/>
                    <a:pt x="74" y="913"/>
                    <a:pt x="74" y="736"/>
                  </a:cubicBezTo>
                  <a:cubicBezTo>
                    <a:pt x="74" y="604"/>
                    <a:pt x="74" y="545"/>
                    <a:pt x="133" y="427"/>
                  </a:cubicBezTo>
                  <a:cubicBezTo>
                    <a:pt x="192" y="236"/>
                    <a:pt x="442" y="60"/>
                    <a:pt x="677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615477" y="4106782"/>
              <a:ext cx="627900" cy="738314"/>
            </a:xfrm>
            <a:custGeom>
              <a:avLst/>
              <a:gdLst/>
              <a:ahLst/>
              <a:cxnLst/>
              <a:rect l="l" t="t" r="r" b="b"/>
              <a:pathLst>
                <a:path w="19500" h="22929" fill="none" extrusionOk="0">
                  <a:moveTo>
                    <a:pt x="19500" y="22928"/>
                  </a:moveTo>
                  <a:cubicBezTo>
                    <a:pt x="18337" y="22869"/>
                    <a:pt x="17292" y="22502"/>
                    <a:pt x="16247" y="22134"/>
                  </a:cubicBezTo>
                  <a:cubicBezTo>
                    <a:pt x="13554" y="21148"/>
                    <a:pt x="10920" y="20103"/>
                    <a:pt x="8521" y="18513"/>
                  </a:cubicBezTo>
                  <a:cubicBezTo>
                    <a:pt x="3562" y="15143"/>
                    <a:pt x="854" y="10478"/>
                    <a:pt x="192" y="4474"/>
                  </a:cubicBezTo>
                  <a:cubicBezTo>
                    <a:pt x="0" y="3061"/>
                    <a:pt x="427" y="1531"/>
                    <a:pt x="1413" y="0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5"/>
          <p:cNvGrpSpPr/>
          <p:nvPr/>
        </p:nvGrpSpPr>
        <p:grpSpPr>
          <a:xfrm>
            <a:off x="1538854" y="-449718"/>
            <a:ext cx="1269765" cy="834865"/>
            <a:chOff x="2108759" y="3873617"/>
            <a:chExt cx="1577543" cy="1037228"/>
          </a:xfrm>
        </p:grpSpPr>
        <p:sp>
          <p:nvSpPr>
            <p:cNvPr id="468" name="Google Shape;468;p5"/>
            <p:cNvSpPr/>
            <p:nvPr/>
          </p:nvSpPr>
          <p:spPr>
            <a:xfrm>
              <a:off x="2150459" y="3936634"/>
              <a:ext cx="1535843" cy="974211"/>
            </a:xfrm>
            <a:custGeom>
              <a:avLst/>
              <a:gdLst/>
              <a:ahLst/>
              <a:cxnLst/>
              <a:rect l="l" t="t" r="r" b="b"/>
              <a:pathLst>
                <a:path w="47697" h="30255" extrusionOk="0">
                  <a:moveTo>
                    <a:pt x="2443" y="1"/>
                  </a:moveTo>
                  <a:cubicBezTo>
                    <a:pt x="177" y="5578"/>
                    <a:pt x="0" y="12274"/>
                    <a:pt x="2944" y="17484"/>
                  </a:cubicBezTo>
                  <a:cubicBezTo>
                    <a:pt x="3680" y="18764"/>
                    <a:pt x="4533" y="19927"/>
                    <a:pt x="5446" y="21031"/>
                  </a:cubicBezTo>
                  <a:cubicBezTo>
                    <a:pt x="6799" y="22694"/>
                    <a:pt x="8271" y="24224"/>
                    <a:pt x="9993" y="25387"/>
                  </a:cubicBezTo>
                  <a:cubicBezTo>
                    <a:pt x="11038" y="26064"/>
                    <a:pt x="12142" y="26623"/>
                    <a:pt x="13245" y="27109"/>
                  </a:cubicBezTo>
                  <a:cubicBezTo>
                    <a:pt x="17435" y="28891"/>
                    <a:pt x="22954" y="30255"/>
                    <a:pt x="27897" y="30255"/>
                  </a:cubicBezTo>
                  <a:cubicBezTo>
                    <a:pt x="29239" y="30255"/>
                    <a:pt x="30539" y="30154"/>
                    <a:pt x="31759" y="29934"/>
                  </a:cubicBezTo>
                  <a:cubicBezTo>
                    <a:pt x="37395" y="28948"/>
                    <a:pt x="41869" y="25269"/>
                    <a:pt x="44886" y="20369"/>
                  </a:cubicBezTo>
                  <a:cubicBezTo>
                    <a:pt x="46652" y="17425"/>
                    <a:pt x="47387" y="14232"/>
                    <a:pt x="47697" y="10553"/>
                  </a:cubicBezTo>
                  <a:cubicBezTo>
                    <a:pt x="45739" y="10302"/>
                    <a:pt x="43708" y="10067"/>
                    <a:pt x="41751" y="9817"/>
                  </a:cubicBezTo>
                  <a:cubicBezTo>
                    <a:pt x="39602" y="9567"/>
                    <a:pt x="37395" y="9331"/>
                    <a:pt x="35246" y="8890"/>
                  </a:cubicBezTo>
                  <a:cubicBezTo>
                    <a:pt x="33407" y="8595"/>
                    <a:pt x="31641" y="8154"/>
                    <a:pt x="29801" y="7727"/>
                  </a:cubicBezTo>
                  <a:cubicBezTo>
                    <a:pt x="27285" y="7124"/>
                    <a:pt x="24709" y="6564"/>
                    <a:pt x="22193" y="5946"/>
                  </a:cubicBezTo>
                  <a:cubicBezTo>
                    <a:pt x="15512" y="4357"/>
                    <a:pt x="8698" y="2827"/>
                    <a:pt x="2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2108759" y="3873617"/>
              <a:ext cx="1536326" cy="997073"/>
            </a:xfrm>
            <a:custGeom>
              <a:avLst/>
              <a:gdLst/>
              <a:ahLst/>
              <a:cxnLst/>
              <a:rect l="l" t="t" r="r" b="b"/>
              <a:pathLst>
                <a:path w="47712" h="30965" fill="none" extrusionOk="0">
                  <a:moveTo>
                    <a:pt x="2944" y="17543"/>
                  </a:moveTo>
                  <a:cubicBezTo>
                    <a:pt x="3679" y="18764"/>
                    <a:pt x="4533" y="19927"/>
                    <a:pt x="5460" y="21030"/>
                  </a:cubicBezTo>
                  <a:cubicBezTo>
                    <a:pt x="6814" y="22693"/>
                    <a:pt x="8212" y="24224"/>
                    <a:pt x="9993" y="25387"/>
                  </a:cubicBezTo>
                  <a:cubicBezTo>
                    <a:pt x="11038" y="26063"/>
                    <a:pt x="12141" y="26608"/>
                    <a:pt x="13245" y="27108"/>
                  </a:cubicBezTo>
                  <a:cubicBezTo>
                    <a:pt x="18514" y="29375"/>
                    <a:pt x="26063" y="30964"/>
                    <a:pt x="31700" y="29978"/>
                  </a:cubicBezTo>
                  <a:cubicBezTo>
                    <a:pt x="37410" y="28948"/>
                    <a:pt x="41883" y="25269"/>
                    <a:pt x="44886" y="20354"/>
                  </a:cubicBezTo>
                  <a:cubicBezTo>
                    <a:pt x="46666" y="17410"/>
                    <a:pt x="47343" y="14408"/>
                    <a:pt x="47711" y="10729"/>
                  </a:cubicBezTo>
                  <a:cubicBezTo>
                    <a:pt x="45680" y="10479"/>
                    <a:pt x="43900" y="10302"/>
                    <a:pt x="41825" y="9934"/>
                  </a:cubicBezTo>
                  <a:cubicBezTo>
                    <a:pt x="39676" y="9566"/>
                    <a:pt x="37410" y="9257"/>
                    <a:pt x="35261" y="8831"/>
                  </a:cubicBezTo>
                  <a:cubicBezTo>
                    <a:pt x="33422" y="8521"/>
                    <a:pt x="31523" y="8154"/>
                    <a:pt x="29742" y="7786"/>
                  </a:cubicBezTo>
                  <a:cubicBezTo>
                    <a:pt x="27049" y="7241"/>
                    <a:pt x="24106" y="6564"/>
                    <a:pt x="21531" y="5946"/>
                  </a:cubicBezTo>
                  <a:cubicBezTo>
                    <a:pt x="14835" y="4416"/>
                    <a:pt x="8713" y="2826"/>
                    <a:pt x="2458" y="1"/>
                  </a:cubicBezTo>
                  <a:cubicBezTo>
                    <a:pt x="118" y="5637"/>
                    <a:pt x="0" y="12259"/>
                    <a:pt x="2944" y="1754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2142408" y="3899217"/>
              <a:ext cx="1441530" cy="888527"/>
            </a:xfrm>
            <a:custGeom>
              <a:avLst/>
              <a:gdLst/>
              <a:ahLst/>
              <a:cxnLst/>
              <a:rect l="l" t="t" r="r" b="b"/>
              <a:pathLst>
                <a:path w="44768" h="27594" fill="none" extrusionOk="0">
                  <a:moveTo>
                    <a:pt x="7844" y="21280"/>
                  </a:moveTo>
                  <a:cubicBezTo>
                    <a:pt x="1958" y="16188"/>
                    <a:pt x="0" y="7050"/>
                    <a:pt x="3253" y="0"/>
                  </a:cubicBezTo>
                  <a:cubicBezTo>
                    <a:pt x="11214" y="3503"/>
                    <a:pt x="30964" y="8036"/>
                    <a:pt x="44768" y="9625"/>
                  </a:cubicBezTo>
                  <a:cubicBezTo>
                    <a:pt x="44459" y="17601"/>
                    <a:pt x="38808" y="25327"/>
                    <a:pt x="31081" y="27049"/>
                  </a:cubicBezTo>
                  <a:cubicBezTo>
                    <a:pt x="28815" y="27594"/>
                    <a:pt x="26431" y="27594"/>
                    <a:pt x="24091" y="27417"/>
                  </a:cubicBezTo>
                  <a:cubicBezTo>
                    <a:pt x="20294" y="27108"/>
                    <a:pt x="16497" y="26181"/>
                    <a:pt x="12995" y="24592"/>
                  </a:cubicBezTo>
                  <a:cubicBezTo>
                    <a:pt x="11155" y="23738"/>
                    <a:pt x="9375" y="22634"/>
                    <a:pt x="7844" y="2128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2440458" y="4049433"/>
              <a:ext cx="49330" cy="102396"/>
            </a:xfrm>
            <a:custGeom>
              <a:avLst/>
              <a:gdLst/>
              <a:ahLst/>
              <a:cxnLst/>
              <a:rect l="l" t="t" r="r" b="b"/>
              <a:pathLst>
                <a:path w="1532" h="3180" fill="none" extrusionOk="0">
                  <a:moveTo>
                    <a:pt x="1164" y="2694"/>
                  </a:moveTo>
                  <a:cubicBezTo>
                    <a:pt x="1473" y="2017"/>
                    <a:pt x="1473" y="1281"/>
                    <a:pt x="1473" y="604"/>
                  </a:cubicBezTo>
                  <a:cubicBezTo>
                    <a:pt x="1473" y="427"/>
                    <a:pt x="1531" y="177"/>
                    <a:pt x="1531" y="0"/>
                  </a:cubicBezTo>
                  <a:cubicBezTo>
                    <a:pt x="1164" y="368"/>
                    <a:pt x="854" y="795"/>
                    <a:pt x="560" y="1222"/>
                  </a:cubicBezTo>
                  <a:cubicBezTo>
                    <a:pt x="369" y="1472"/>
                    <a:pt x="251" y="1781"/>
                    <a:pt x="119" y="2075"/>
                  </a:cubicBezTo>
                  <a:cubicBezTo>
                    <a:pt x="60" y="2267"/>
                    <a:pt x="1" y="2517"/>
                    <a:pt x="60" y="2752"/>
                  </a:cubicBezTo>
                  <a:cubicBezTo>
                    <a:pt x="119" y="3003"/>
                    <a:pt x="369" y="3179"/>
                    <a:pt x="560" y="3179"/>
                  </a:cubicBezTo>
                  <a:cubicBezTo>
                    <a:pt x="854" y="3179"/>
                    <a:pt x="1046" y="2944"/>
                    <a:pt x="1164" y="269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2539024" y="4179749"/>
              <a:ext cx="43631" cy="104747"/>
            </a:xfrm>
            <a:custGeom>
              <a:avLst/>
              <a:gdLst/>
              <a:ahLst/>
              <a:cxnLst/>
              <a:rect l="l" t="t" r="r" b="b"/>
              <a:pathLst>
                <a:path w="1355" h="3253" fill="none" extrusionOk="0">
                  <a:moveTo>
                    <a:pt x="560" y="3253"/>
                  </a:moveTo>
                  <a:cubicBezTo>
                    <a:pt x="869" y="3253"/>
                    <a:pt x="1178" y="2944"/>
                    <a:pt x="1296" y="2635"/>
                  </a:cubicBezTo>
                  <a:cubicBezTo>
                    <a:pt x="1355" y="2267"/>
                    <a:pt x="1355" y="1899"/>
                    <a:pt x="1296" y="1531"/>
                  </a:cubicBezTo>
                  <a:cubicBezTo>
                    <a:pt x="1296" y="1045"/>
                    <a:pt x="1237" y="486"/>
                    <a:pt x="1178" y="0"/>
                  </a:cubicBezTo>
                  <a:cubicBezTo>
                    <a:pt x="810" y="604"/>
                    <a:pt x="501" y="1222"/>
                    <a:pt x="192" y="1840"/>
                  </a:cubicBezTo>
                  <a:cubicBezTo>
                    <a:pt x="133" y="2076"/>
                    <a:pt x="1" y="2385"/>
                    <a:pt x="75" y="2635"/>
                  </a:cubicBezTo>
                  <a:cubicBezTo>
                    <a:pt x="75" y="2885"/>
                    <a:pt x="251" y="3179"/>
                    <a:pt x="560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2420558" y="4282115"/>
              <a:ext cx="45531" cy="9479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133" y="2576"/>
                  </a:moveTo>
                  <a:cubicBezTo>
                    <a:pt x="192" y="2649"/>
                    <a:pt x="251" y="2708"/>
                    <a:pt x="310" y="2767"/>
                  </a:cubicBezTo>
                  <a:cubicBezTo>
                    <a:pt x="442" y="2944"/>
                    <a:pt x="737" y="2885"/>
                    <a:pt x="928" y="2767"/>
                  </a:cubicBezTo>
                  <a:cubicBezTo>
                    <a:pt x="1105" y="2649"/>
                    <a:pt x="1178" y="2399"/>
                    <a:pt x="1237" y="2208"/>
                  </a:cubicBezTo>
                  <a:cubicBezTo>
                    <a:pt x="1414" y="1472"/>
                    <a:pt x="1355" y="736"/>
                    <a:pt x="1237" y="0"/>
                  </a:cubicBezTo>
                  <a:cubicBezTo>
                    <a:pt x="869" y="368"/>
                    <a:pt x="560" y="736"/>
                    <a:pt x="310" y="1178"/>
                  </a:cubicBezTo>
                  <a:cubicBezTo>
                    <a:pt x="74" y="1604"/>
                    <a:pt x="1" y="2090"/>
                    <a:pt x="133" y="257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2693040" y="4116249"/>
              <a:ext cx="47431" cy="112797"/>
            </a:xfrm>
            <a:custGeom>
              <a:avLst/>
              <a:gdLst/>
              <a:ahLst/>
              <a:cxnLst/>
              <a:rect l="l" t="t" r="r" b="b"/>
              <a:pathLst>
                <a:path w="1473" h="3503" fill="none" extrusionOk="0">
                  <a:moveTo>
                    <a:pt x="678" y="3444"/>
                  </a:moveTo>
                  <a:cubicBezTo>
                    <a:pt x="928" y="3444"/>
                    <a:pt x="1105" y="3194"/>
                    <a:pt x="1237" y="3017"/>
                  </a:cubicBezTo>
                  <a:cubicBezTo>
                    <a:pt x="1472" y="2458"/>
                    <a:pt x="1414" y="1781"/>
                    <a:pt x="1355" y="1178"/>
                  </a:cubicBezTo>
                  <a:cubicBezTo>
                    <a:pt x="1355" y="810"/>
                    <a:pt x="1296" y="501"/>
                    <a:pt x="1296" y="133"/>
                  </a:cubicBezTo>
                  <a:cubicBezTo>
                    <a:pt x="1296" y="74"/>
                    <a:pt x="1237" y="74"/>
                    <a:pt x="1237" y="0"/>
                  </a:cubicBezTo>
                  <a:cubicBezTo>
                    <a:pt x="737" y="619"/>
                    <a:pt x="369" y="1354"/>
                    <a:pt x="192" y="2090"/>
                  </a:cubicBezTo>
                  <a:cubicBezTo>
                    <a:pt x="74" y="2399"/>
                    <a:pt x="1" y="2649"/>
                    <a:pt x="74" y="2944"/>
                  </a:cubicBezTo>
                  <a:cubicBezTo>
                    <a:pt x="133" y="3194"/>
                    <a:pt x="369" y="3503"/>
                    <a:pt x="678" y="344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2600656" y="4345615"/>
              <a:ext cx="47398" cy="110446"/>
            </a:xfrm>
            <a:custGeom>
              <a:avLst/>
              <a:gdLst/>
              <a:ahLst/>
              <a:cxnLst/>
              <a:rect l="l" t="t" r="r" b="b"/>
              <a:pathLst>
                <a:path w="1472" h="3430" fill="none" extrusionOk="0">
                  <a:moveTo>
                    <a:pt x="427" y="3311"/>
                  </a:moveTo>
                  <a:cubicBezTo>
                    <a:pt x="736" y="3429"/>
                    <a:pt x="1030" y="3253"/>
                    <a:pt x="1222" y="3002"/>
                  </a:cubicBezTo>
                  <a:cubicBezTo>
                    <a:pt x="1339" y="2752"/>
                    <a:pt x="1398" y="2443"/>
                    <a:pt x="1398" y="2149"/>
                  </a:cubicBezTo>
                  <a:cubicBezTo>
                    <a:pt x="1472" y="1413"/>
                    <a:pt x="1398" y="677"/>
                    <a:pt x="1339" y="0"/>
                  </a:cubicBezTo>
                  <a:cubicBezTo>
                    <a:pt x="854" y="545"/>
                    <a:pt x="486" y="1222"/>
                    <a:pt x="236" y="1899"/>
                  </a:cubicBezTo>
                  <a:cubicBezTo>
                    <a:pt x="118" y="2149"/>
                    <a:pt x="0" y="2384"/>
                    <a:pt x="0" y="2693"/>
                  </a:cubicBezTo>
                  <a:cubicBezTo>
                    <a:pt x="0" y="2944"/>
                    <a:pt x="177" y="3253"/>
                    <a:pt x="427" y="3311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2716740" y="4517148"/>
              <a:ext cx="45531" cy="9479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560" y="2885"/>
                  </a:moveTo>
                  <a:cubicBezTo>
                    <a:pt x="736" y="2944"/>
                    <a:pt x="928" y="2885"/>
                    <a:pt x="1045" y="2708"/>
                  </a:cubicBezTo>
                  <a:cubicBezTo>
                    <a:pt x="1178" y="2576"/>
                    <a:pt x="1237" y="2399"/>
                    <a:pt x="1237" y="2208"/>
                  </a:cubicBezTo>
                  <a:cubicBezTo>
                    <a:pt x="1413" y="1472"/>
                    <a:pt x="1355" y="736"/>
                    <a:pt x="1178" y="1"/>
                  </a:cubicBezTo>
                  <a:cubicBezTo>
                    <a:pt x="736" y="369"/>
                    <a:pt x="369" y="928"/>
                    <a:pt x="192" y="1413"/>
                  </a:cubicBezTo>
                  <a:cubicBezTo>
                    <a:pt x="74" y="1899"/>
                    <a:pt x="1" y="2399"/>
                    <a:pt x="310" y="2767"/>
                  </a:cubicBezTo>
                  <a:cubicBezTo>
                    <a:pt x="369" y="2826"/>
                    <a:pt x="501" y="2885"/>
                    <a:pt x="560" y="2885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2784039" y="4290165"/>
              <a:ext cx="47398" cy="116596"/>
            </a:xfrm>
            <a:custGeom>
              <a:avLst/>
              <a:gdLst/>
              <a:ahLst/>
              <a:cxnLst/>
              <a:rect l="l" t="t" r="r" b="b"/>
              <a:pathLst>
                <a:path w="1472" h="3621" fill="none" extrusionOk="0">
                  <a:moveTo>
                    <a:pt x="486" y="3562"/>
                  </a:moveTo>
                  <a:cubicBezTo>
                    <a:pt x="795" y="3621"/>
                    <a:pt x="1163" y="3370"/>
                    <a:pt x="1295" y="3135"/>
                  </a:cubicBezTo>
                  <a:cubicBezTo>
                    <a:pt x="1413" y="2826"/>
                    <a:pt x="1472" y="2517"/>
                    <a:pt x="1472" y="2208"/>
                  </a:cubicBezTo>
                  <a:cubicBezTo>
                    <a:pt x="1472" y="1472"/>
                    <a:pt x="1413" y="736"/>
                    <a:pt x="1354" y="0"/>
                  </a:cubicBezTo>
                  <a:cubicBezTo>
                    <a:pt x="1222" y="251"/>
                    <a:pt x="1045" y="427"/>
                    <a:pt x="854" y="677"/>
                  </a:cubicBezTo>
                  <a:cubicBezTo>
                    <a:pt x="427" y="1163"/>
                    <a:pt x="192" y="1722"/>
                    <a:pt x="59" y="2326"/>
                  </a:cubicBezTo>
                  <a:cubicBezTo>
                    <a:pt x="0" y="2576"/>
                    <a:pt x="0" y="2826"/>
                    <a:pt x="59" y="3061"/>
                  </a:cubicBezTo>
                  <a:cubicBezTo>
                    <a:pt x="118" y="3253"/>
                    <a:pt x="309" y="3503"/>
                    <a:pt x="486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2920506" y="4209116"/>
              <a:ext cx="43148" cy="106679"/>
            </a:xfrm>
            <a:custGeom>
              <a:avLst/>
              <a:gdLst/>
              <a:ahLst/>
              <a:cxnLst/>
              <a:rect l="l" t="t" r="r" b="b"/>
              <a:pathLst>
                <a:path w="1340" h="3313" fill="none" extrusionOk="0">
                  <a:moveTo>
                    <a:pt x="737" y="3253"/>
                  </a:moveTo>
                  <a:cubicBezTo>
                    <a:pt x="972" y="3253"/>
                    <a:pt x="1163" y="3003"/>
                    <a:pt x="1222" y="2826"/>
                  </a:cubicBezTo>
                  <a:cubicBezTo>
                    <a:pt x="1340" y="2576"/>
                    <a:pt x="1281" y="2341"/>
                    <a:pt x="1281" y="2091"/>
                  </a:cubicBezTo>
                  <a:cubicBezTo>
                    <a:pt x="1222" y="1414"/>
                    <a:pt x="1163" y="678"/>
                    <a:pt x="1104" y="1"/>
                  </a:cubicBezTo>
                  <a:cubicBezTo>
                    <a:pt x="663" y="560"/>
                    <a:pt x="369" y="1237"/>
                    <a:pt x="177" y="1973"/>
                  </a:cubicBezTo>
                  <a:cubicBezTo>
                    <a:pt x="60" y="2208"/>
                    <a:pt x="1" y="2517"/>
                    <a:pt x="118" y="2826"/>
                  </a:cubicBezTo>
                  <a:cubicBezTo>
                    <a:pt x="177" y="3077"/>
                    <a:pt x="486" y="3312"/>
                    <a:pt x="737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3003455" y="4363132"/>
              <a:ext cx="53098" cy="118496"/>
            </a:xfrm>
            <a:custGeom>
              <a:avLst/>
              <a:gdLst/>
              <a:ahLst/>
              <a:cxnLst/>
              <a:rect l="l" t="t" r="r" b="b"/>
              <a:pathLst>
                <a:path w="1649" h="3680" fill="none" extrusionOk="0">
                  <a:moveTo>
                    <a:pt x="971" y="3562"/>
                  </a:moveTo>
                  <a:cubicBezTo>
                    <a:pt x="1104" y="3503"/>
                    <a:pt x="1163" y="3371"/>
                    <a:pt x="1280" y="3312"/>
                  </a:cubicBezTo>
                  <a:cubicBezTo>
                    <a:pt x="1648" y="2767"/>
                    <a:pt x="1589" y="2090"/>
                    <a:pt x="1531" y="1472"/>
                  </a:cubicBezTo>
                  <a:cubicBezTo>
                    <a:pt x="1472" y="987"/>
                    <a:pt x="1398" y="501"/>
                    <a:pt x="1398" y="1"/>
                  </a:cubicBezTo>
                  <a:cubicBezTo>
                    <a:pt x="1222" y="1"/>
                    <a:pt x="1163" y="192"/>
                    <a:pt x="1163" y="310"/>
                  </a:cubicBezTo>
                  <a:cubicBezTo>
                    <a:pt x="1030" y="619"/>
                    <a:pt x="795" y="869"/>
                    <a:pt x="545" y="1163"/>
                  </a:cubicBezTo>
                  <a:cubicBezTo>
                    <a:pt x="427" y="1355"/>
                    <a:pt x="294" y="1605"/>
                    <a:pt x="236" y="1840"/>
                  </a:cubicBezTo>
                  <a:cubicBezTo>
                    <a:pt x="118" y="2090"/>
                    <a:pt x="59" y="2400"/>
                    <a:pt x="0" y="2635"/>
                  </a:cubicBezTo>
                  <a:cubicBezTo>
                    <a:pt x="0" y="2885"/>
                    <a:pt x="59" y="3194"/>
                    <a:pt x="236" y="3371"/>
                  </a:cubicBezTo>
                  <a:cubicBezTo>
                    <a:pt x="427" y="3562"/>
                    <a:pt x="736" y="3680"/>
                    <a:pt x="971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3161238" y="4258416"/>
              <a:ext cx="51230" cy="112797"/>
            </a:xfrm>
            <a:custGeom>
              <a:avLst/>
              <a:gdLst/>
              <a:ahLst/>
              <a:cxnLst/>
              <a:rect l="l" t="t" r="r" b="b"/>
              <a:pathLst>
                <a:path w="1591" h="3503" fill="none" extrusionOk="0">
                  <a:moveTo>
                    <a:pt x="1472" y="0"/>
                  </a:moveTo>
                  <a:cubicBezTo>
                    <a:pt x="1163" y="619"/>
                    <a:pt x="795" y="1178"/>
                    <a:pt x="427" y="1722"/>
                  </a:cubicBezTo>
                  <a:cubicBezTo>
                    <a:pt x="369" y="1840"/>
                    <a:pt x="310" y="2031"/>
                    <a:pt x="251" y="2149"/>
                  </a:cubicBezTo>
                  <a:cubicBezTo>
                    <a:pt x="118" y="2399"/>
                    <a:pt x="1" y="2649"/>
                    <a:pt x="60" y="2885"/>
                  </a:cubicBezTo>
                  <a:cubicBezTo>
                    <a:pt x="60" y="3135"/>
                    <a:pt x="251" y="3385"/>
                    <a:pt x="486" y="3444"/>
                  </a:cubicBezTo>
                  <a:cubicBezTo>
                    <a:pt x="678" y="3503"/>
                    <a:pt x="913" y="3444"/>
                    <a:pt x="1104" y="3312"/>
                  </a:cubicBezTo>
                  <a:cubicBezTo>
                    <a:pt x="1222" y="3194"/>
                    <a:pt x="1355" y="3017"/>
                    <a:pt x="1413" y="2826"/>
                  </a:cubicBezTo>
                  <a:cubicBezTo>
                    <a:pt x="1590" y="2340"/>
                    <a:pt x="1590" y="1840"/>
                    <a:pt x="1531" y="1295"/>
                  </a:cubicBezTo>
                  <a:cubicBezTo>
                    <a:pt x="1531" y="869"/>
                    <a:pt x="1531" y="442"/>
                    <a:pt x="1472" y="0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3121921" y="4495348"/>
              <a:ext cx="49298" cy="110929"/>
            </a:xfrm>
            <a:custGeom>
              <a:avLst/>
              <a:gdLst/>
              <a:ahLst/>
              <a:cxnLst/>
              <a:rect l="l" t="t" r="r" b="b"/>
              <a:pathLst>
                <a:path w="1531" h="3445" fill="none" extrusionOk="0">
                  <a:moveTo>
                    <a:pt x="1398" y="2517"/>
                  </a:moveTo>
                  <a:cubicBezTo>
                    <a:pt x="1531" y="1973"/>
                    <a:pt x="1472" y="1355"/>
                    <a:pt x="1398" y="810"/>
                  </a:cubicBezTo>
                  <a:cubicBezTo>
                    <a:pt x="1339" y="560"/>
                    <a:pt x="1339" y="251"/>
                    <a:pt x="1281" y="1"/>
                  </a:cubicBezTo>
                  <a:cubicBezTo>
                    <a:pt x="795" y="619"/>
                    <a:pt x="427" y="1296"/>
                    <a:pt x="177" y="2090"/>
                  </a:cubicBezTo>
                  <a:cubicBezTo>
                    <a:pt x="59" y="2341"/>
                    <a:pt x="0" y="2576"/>
                    <a:pt x="59" y="2885"/>
                  </a:cubicBezTo>
                  <a:cubicBezTo>
                    <a:pt x="118" y="3135"/>
                    <a:pt x="295" y="3385"/>
                    <a:pt x="604" y="3444"/>
                  </a:cubicBezTo>
                  <a:cubicBezTo>
                    <a:pt x="795" y="3444"/>
                    <a:pt x="1030" y="3312"/>
                    <a:pt x="1163" y="3135"/>
                  </a:cubicBezTo>
                  <a:cubicBezTo>
                    <a:pt x="1339" y="3018"/>
                    <a:pt x="1398" y="2767"/>
                    <a:pt x="1398" y="2517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3315254" y="4402932"/>
              <a:ext cx="41248" cy="96729"/>
            </a:xfrm>
            <a:custGeom>
              <a:avLst/>
              <a:gdLst/>
              <a:ahLst/>
              <a:cxnLst/>
              <a:rect l="l" t="t" r="r" b="b"/>
              <a:pathLst>
                <a:path w="1281" h="3004" fill="none" extrusionOk="0">
                  <a:moveTo>
                    <a:pt x="1163" y="2326"/>
                  </a:moveTo>
                  <a:cubicBezTo>
                    <a:pt x="1222" y="2135"/>
                    <a:pt x="1222" y="1899"/>
                    <a:pt x="1281" y="1708"/>
                  </a:cubicBezTo>
                  <a:cubicBezTo>
                    <a:pt x="1281" y="1164"/>
                    <a:pt x="1045" y="545"/>
                    <a:pt x="1163" y="1"/>
                  </a:cubicBezTo>
                  <a:cubicBezTo>
                    <a:pt x="736" y="545"/>
                    <a:pt x="310" y="1164"/>
                    <a:pt x="118" y="1840"/>
                  </a:cubicBezTo>
                  <a:cubicBezTo>
                    <a:pt x="59" y="2076"/>
                    <a:pt x="1" y="2326"/>
                    <a:pt x="59" y="2576"/>
                  </a:cubicBezTo>
                  <a:cubicBezTo>
                    <a:pt x="118" y="2812"/>
                    <a:pt x="368" y="3003"/>
                    <a:pt x="619" y="3003"/>
                  </a:cubicBezTo>
                  <a:cubicBezTo>
                    <a:pt x="913" y="2944"/>
                    <a:pt x="1104" y="2635"/>
                    <a:pt x="1163" y="232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5"/>
          <p:cNvSpPr/>
          <p:nvPr/>
        </p:nvSpPr>
        <p:spPr>
          <a:xfrm>
            <a:off x="3393276" y="-295069"/>
            <a:ext cx="88906" cy="74339"/>
          </a:xfrm>
          <a:custGeom>
            <a:avLst/>
            <a:gdLst/>
            <a:ahLst/>
            <a:cxnLst/>
            <a:rect l="l" t="t" r="r" b="b"/>
            <a:pathLst>
              <a:path w="3430" h="2868" extrusionOk="0">
                <a:moveTo>
                  <a:pt x="2018" y="0"/>
                </a:moveTo>
                <a:cubicBezTo>
                  <a:pt x="1833" y="0"/>
                  <a:pt x="1647" y="27"/>
                  <a:pt x="1472" y="70"/>
                </a:cubicBezTo>
                <a:cubicBezTo>
                  <a:pt x="236" y="497"/>
                  <a:pt x="0" y="2101"/>
                  <a:pt x="1104" y="2704"/>
                </a:cubicBezTo>
                <a:cubicBezTo>
                  <a:pt x="1222" y="2778"/>
                  <a:pt x="1340" y="2836"/>
                  <a:pt x="1413" y="2836"/>
                </a:cubicBezTo>
                <a:cubicBezTo>
                  <a:pt x="1514" y="2857"/>
                  <a:pt x="1616" y="2867"/>
                  <a:pt x="1717" y="2867"/>
                </a:cubicBezTo>
                <a:cubicBezTo>
                  <a:pt x="2472" y="2867"/>
                  <a:pt x="3195" y="2314"/>
                  <a:pt x="3312" y="1600"/>
                </a:cubicBezTo>
                <a:cubicBezTo>
                  <a:pt x="3429" y="1174"/>
                  <a:pt x="3253" y="688"/>
                  <a:pt x="2944" y="320"/>
                </a:cubicBezTo>
                <a:cubicBezTo>
                  <a:pt x="2671" y="85"/>
                  <a:pt x="2344" y="0"/>
                  <a:pt x="2018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"/>
          <p:cNvSpPr/>
          <p:nvPr/>
        </p:nvSpPr>
        <p:spPr>
          <a:xfrm>
            <a:off x="6379714" y="-291357"/>
            <a:ext cx="93856" cy="87117"/>
          </a:xfrm>
          <a:custGeom>
            <a:avLst/>
            <a:gdLst/>
            <a:ahLst/>
            <a:cxnLst/>
            <a:rect l="l" t="t" r="r" b="b"/>
            <a:pathLst>
              <a:path w="3621" h="3361" extrusionOk="0">
                <a:moveTo>
                  <a:pt x="1774" y="0"/>
                </a:moveTo>
                <a:cubicBezTo>
                  <a:pt x="1353" y="0"/>
                  <a:pt x="915" y="165"/>
                  <a:pt x="618" y="461"/>
                </a:cubicBezTo>
                <a:cubicBezTo>
                  <a:pt x="133" y="947"/>
                  <a:pt x="0" y="1815"/>
                  <a:pt x="309" y="2418"/>
                </a:cubicBezTo>
                <a:cubicBezTo>
                  <a:pt x="560" y="2919"/>
                  <a:pt x="1045" y="3346"/>
                  <a:pt x="1663" y="3346"/>
                </a:cubicBezTo>
                <a:cubicBezTo>
                  <a:pt x="1718" y="3356"/>
                  <a:pt x="1774" y="3361"/>
                  <a:pt x="1831" y="3361"/>
                </a:cubicBezTo>
                <a:cubicBezTo>
                  <a:pt x="2100" y="3361"/>
                  <a:pt x="2395" y="3253"/>
                  <a:pt x="2649" y="3095"/>
                </a:cubicBezTo>
                <a:cubicBezTo>
                  <a:pt x="2944" y="2919"/>
                  <a:pt x="3312" y="2669"/>
                  <a:pt x="3444" y="2301"/>
                </a:cubicBezTo>
                <a:cubicBezTo>
                  <a:pt x="3621" y="1815"/>
                  <a:pt x="3385" y="1256"/>
                  <a:pt x="3076" y="829"/>
                </a:cubicBezTo>
                <a:cubicBezTo>
                  <a:pt x="2944" y="638"/>
                  <a:pt x="2767" y="402"/>
                  <a:pt x="2517" y="211"/>
                </a:cubicBezTo>
                <a:cubicBezTo>
                  <a:pt x="2304" y="68"/>
                  <a:pt x="2043" y="0"/>
                  <a:pt x="1774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"/>
          <p:cNvSpPr/>
          <p:nvPr/>
        </p:nvSpPr>
        <p:spPr>
          <a:xfrm>
            <a:off x="3519360" y="-54773"/>
            <a:ext cx="81285" cy="73380"/>
          </a:xfrm>
          <a:custGeom>
            <a:avLst/>
            <a:gdLst/>
            <a:ahLst/>
            <a:cxnLst/>
            <a:rect l="l" t="t" r="r" b="b"/>
            <a:pathLst>
              <a:path w="3136" h="2831" extrusionOk="0">
                <a:moveTo>
                  <a:pt x="1560" y="1"/>
                </a:moveTo>
                <a:cubicBezTo>
                  <a:pt x="1194" y="1"/>
                  <a:pt x="837" y="134"/>
                  <a:pt x="560" y="373"/>
                </a:cubicBezTo>
                <a:cubicBezTo>
                  <a:pt x="428" y="491"/>
                  <a:pt x="310" y="623"/>
                  <a:pt x="251" y="741"/>
                </a:cubicBezTo>
                <a:cubicBezTo>
                  <a:pt x="1" y="1227"/>
                  <a:pt x="192" y="1845"/>
                  <a:pt x="501" y="2330"/>
                </a:cubicBezTo>
                <a:cubicBezTo>
                  <a:pt x="560" y="2463"/>
                  <a:pt x="619" y="2580"/>
                  <a:pt x="737" y="2698"/>
                </a:cubicBezTo>
                <a:cubicBezTo>
                  <a:pt x="928" y="2831"/>
                  <a:pt x="1163" y="2831"/>
                  <a:pt x="1414" y="2831"/>
                </a:cubicBezTo>
                <a:cubicBezTo>
                  <a:pt x="1840" y="2831"/>
                  <a:pt x="2267" y="2831"/>
                  <a:pt x="2635" y="2580"/>
                </a:cubicBezTo>
                <a:cubicBezTo>
                  <a:pt x="3003" y="2330"/>
                  <a:pt x="3135" y="1903"/>
                  <a:pt x="3135" y="1477"/>
                </a:cubicBezTo>
                <a:cubicBezTo>
                  <a:pt x="3077" y="917"/>
                  <a:pt x="2709" y="373"/>
                  <a:pt x="2149" y="123"/>
                </a:cubicBezTo>
                <a:cubicBezTo>
                  <a:pt x="1958" y="40"/>
                  <a:pt x="1758" y="1"/>
                  <a:pt x="156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"/>
          <p:cNvSpPr/>
          <p:nvPr/>
        </p:nvSpPr>
        <p:spPr>
          <a:xfrm>
            <a:off x="3598619" y="103515"/>
            <a:ext cx="23665" cy="105028"/>
          </a:xfrm>
          <a:custGeom>
            <a:avLst/>
            <a:gdLst/>
            <a:ahLst/>
            <a:cxnLst/>
            <a:rect l="l" t="t" r="r" b="b"/>
            <a:pathLst>
              <a:path w="913" h="4052" extrusionOk="0">
                <a:moveTo>
                  <a:pt x="66" y="1"/>
                </a:moveTo>
                <a:cubicBezTo>
                  <a:pt x="45" y="1"/>
                  <a:pt x="23" y="2"/>
                  <a:pt x="0" y="4"/>
                </a:cubicBezTo>
                <a:cubicBezTo>
                  <a:pt x="236" y="1299"/>
                  <a:pt x="236" y="2580"/>
                  <a:pt x="59" y="3875"/>
                </a:cubicBezTo>
                <a:cubicBezTo>
                  <a:pt x="236" y="3934"/>
                  <a:pt x="486" y="3993"/>
                  <a:pt x="677" y="4051"/>
                </a:cubicBezTo>
                <a:cubicBezTo>
                  <a:pt x="913" y="3080"/>
                  <a:pt x="913" y="2094"/>
                  <a:pt x="854" y="1108"/>
                </a:cubicBezTo>
                <a:cubicBezTo>
                  <a:pt x="797" y="642"/>
                  <a:pt x="565" y="1"/>
                  <a:pt x="66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"/>
          <p:cNvSpPr/>
          <p:nvPr/>
        </p:nvSpPr>
        <p:spPr>
          <a:xfrm>
            <a:off x="3058073" y="204946"/>
            <a:ext cx="567622" cy="348132"/>
          </a:xfrm>
          <a:custGeom>
            <a:avLst/>
            <a:gdLst/>
            <a:ahLst/>
            <a:cxnLst/>
            <a:rect l="l" t="t" r="r" b="b"/>
            <a:pathLst>
              <a:path w="21899" h="13431" extrusionOk="0">
                <a:moveTo>
                  <a:pt x="20788" y="1"/>
                </a:moveTo>
                <a:cubicBezTo>
                  <a:pt x="20326" y="1"/>
                  <a:pt x="19943" y="379"/>
                  <a:pt x="19617" y="756"/>
                </a:cubicBezTo>
                <a:cubicBezTo>
                  <a:pt x="18278" y="2228"/>
                  <a:pt x="16983" y="3759"/>
                  <a:pt x="15394" y="4995"/>
                </a:cubicBezTo>
                <a:cubicBezTo>
                  <a:pt x="11347" y="8115"/>
                  <a:pt x="6078" y="9101"/>
                  <a:pt x="1104" y="10204"/>
                </a:cubicBezTo>
                <a:cubicBezTo>
                  <a:pt x="618" y="10322"/>
                  <a:pt x="0" y="10631"/>
                  <a:pt x="59" y="11117"/>
                </a:cubicBezTo>
                <a:cubicBezTo>
                  <a:pt x="118" y="11249"/>
                  <a:pt x="250" y="11367"/>
                  <a:pt x="309" y="11485"/>
                </a:cubicBezTo>
                <a:cubicBezTo>
                  <a:pt x="1663" y="12839"/>
                  <a:pt x="3679" y="13265"/>
                  <a:pt x="5578" y="13383"/>
                </a:cubicBezTo>
                <a:cubicBezTo>
                  <a:pt x="6036" y="13414"/>
                  <a:pt x="6496" y="13430"/>
                  <a:pt x="6957" y="13430"/>
                </a:cubicBezTo>
                <a:cubicBezTo>
                  <a:pt x="10195" y="13430"/>
                  <a:pt x="13450" y="12646"/>
                  <a:pt x="16129" y="10881"/>
                </a:cubicBezTo>
                <a:cubicBezTo>
                  <a:pt x="19190" y="8850"/>
                  <a:pt x="21530" y="5539"/>
                  <a:pt x="21825" y="1860"/>
                </a:cubicBezTo>
                <a:cubicBezTo>
                  <a:pt x="21898" y="1066"/>
                  <a:pt x="21707" y="80"/>
                  <a:pt x="20971" y="21"/>
                </a:cubicBezTo>
                <a:cubicBezTo>
                  <a:pt x="20909" y="7"/>
                  <a:pt x="20848" y="1"/>
                  <a:pt x="2078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"/>
          <p:cNvSpPr/>
          <p:nvPr/>
        </p:nvSpPr>
        <p:spPr>
          <a:xfrm>
            <a:off x="3429998" y="360217"/>
            <a:ext cx="98444" cy="87065"/>
          </a:xfrm>
          <a:custGeom>
            <a:avLst/>
            <a:gdLst/>
            <a:ahLst/>
            <a:cxnLst/>
            <a:rect l="l" t="t" r="r" b="b"/>
            <a:pathLst>
              <a:path w="3798" h="3359" extrusionOk="0">
                <a:moveTo>
                  <a:pt x="1920" y="0"/>
                </a:moveTo>
                <a:cubicBezTo>
                  <a:pt x="1705" y="0"/>
                  <a:pt x="1485" y="44"/>
                  <a:pt x="1296" y="167"/>
                </a:cubicBezTo>
                <a:cubicBezTo>
                  <a:pt x="1046" y="226"/>
                  <a:pt x="795" y="403"/>
                  <a:pt x="619" y="594"/>
                </a:cubicBezTo>
                <a:cubicBezTo>
                  <a:pt x="427" y="771"/>
                  <a:pt x="310" y="962"/>
                  <a:pt x="251" y="1139"/>
                </a:cubicBezTo>
                <a:cubicBezTo>
                  <a:pt x="1" y="1639"/>
                  <a:pt x="60" y="2316"/>
                  <a:pt x="427" y="2743"/>
                </a:cubicBezTo>
                <a:cubicBezTo>
                  <a:pt x="752" y="3120"/>
                  <a:pt x="1273" y="3359"/>
                  <a:pt x="1765" y="3359"/>
                </a:cubicBezTo>
                <a:cubicBezTo>
                  <a:pt x="1830" y="3359"/>
                  <a:pt x="1894" y="3355"/>
                  <a:pt x="1958" y="3346"/>
                </a:cubicBezTo>
                <a:cubicBezTo>
                  <a:pt x="2576" y="3287"/>
                  <a:pt x="3062" y="2978"/>
                  <a:pt x="3430" y="2493"/>
                </a:cubicBezTo>
                <a:cubicBezTo>
                  <a:pt x="3621" y="2242"/>
                  <a:pt x="3798" y="1948"/>
                  <a:pt x="3798" y="1580"/>
                </a:cubicBezTo>
                <a:cubicBezTo>
                  <a:pt x="3798" y="1271"/>
                  <a:pt x="3739" y="903"/>
                  <a:pt x="3430" y="653"/>
                </a:cubicBezTo>
                <a:cubicBezTo>
                  <a:pt x="3371" y="594"/>
                  <a:pt x="3253" y="535"/>
                  <a:pt x="3135" y="476"/>
                </a:cubicBezTo>
                <a:cubicBezTo>
                  <a:pt x="2885" y="285"/>
                  <a:pt x="2576" y="167"/>
                  <a:pt x="2267" y="35"/>
                </a:cubicBezTo>
                <a:cubicBezTo>
                  <a:pt x="2157" y="14"/>
                  <a:pt x="2039" y="0"/>
                  <a:pt x="1920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"/>
          <p:cNvSpPr/>
          <p:nvPr/>
        </p:nvSpPr>
        <p:spPr>
          <a:xfrm>
            <a:off x="3506286" y="283593"/>
            <a:ext cx="84344" cy="80767"/>
          </a:xfrm>
          <a:custGeom>
            <a:avLst/>
            <a:gdLst/>
            <a:ahLst/>
            <a:cxnLst/>
            <a:rect l="l" t="t" r="r" b="b"/>
            <a:pathLst>
              <a:path w="3254" h="3116" extrusionOk="0">
                <a:moveTo>
                  <a:pt x="1648" y="1"/>
                </a:moveTo>
                <a:cubicBezTo>
                  <a:pt x="1532" y="1"/>
                  <a:pt x="1414" y="15"/>
                  <a:pt x="1296" y="48"/>
                </a:cubicBezTo>
                <a:cubicBezTo>
                  <a:pt x="737" y="180"/>
                  <a:pt x="369" y="783"/>
                  <a:pt x="119" y="1343"/>
                </a:cubicBezTo>
                <a:cubicBezTo>
                  <a:pt x="60" y="1519"/>
                  <a:pt x="1" y="1711"/>
                  <a:pt x="60" y="1887"/>
                </a:cubicBezTo>
                <a:cubicBezTo>
                  <a:pt x="60" y="2137"/>
                  <a:pt x="251" y="2329"/>
                  <a:pt x="428" y="2505"/>
                </a:cubicBezTo>
                <a:cubicBezTo>
                  <a:pt x="771" y="2848"/>
                  <a:pt x="1275" y="3115"/>
                  <a:pt x="1750" y="3115"/>
                </a:cubicBezTo>
                <a:cubicBezTo>
                  <a:pt x="1866" y="3115"/>
                  <a:pt x="1981" y="3099"/>
                  <a:pt x="2091" y="3065"/>
                </a:cubicBezTo>
                <a:cubicBezTo>
                  <a:pt x="2694" y="2932"/>
                  <a:pt x="3003" y="2329"/>
                  <a:pt x="3194" y="1769"/>
                </a:cubicBezTo>
                <a:cubicBezTo>
                  <a:pt x="3253" y="1460"/>
                  <a:pt x="3253" y="1225"/>
                  <a:pt x="3136" y="916"/>
                </a:cubicBezTo>
                <a:cubicBezTo>
                  <a:pt x="3062" y="666"/>
                  <a:pt x="2827" y="416"/>
                  <a:pt x="2517" y="239"/>
                </a:cubicBezTo>
                <a:cubicBezTo>
                  <a:pt x="2251" y="100"/>
                  <a:pt x="1954" y="1"/>
                  <a:pt x="164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"/>
          <p:cNvSpPr/>
          <p:nvPr/>
        </p:nvSpPr>
        <p:spPr>
          <a:xfrm>
            <a:off x="3232785" y="443425"/>
            <a:ext cx="81259" cy="86910"/>
          </a:xfrm>
          <a:custGeom>
            <a:avLst/>
            <a:gdLst/>
            <a:ahLst/>
            <a:cxnLst/>
            <a:rect l="l" t="t" r="r" b="b"/>
            <a:pathLst>
              <a:path w="3135" h="3353" extrusionOk="0">
                <a:moveTo>
                  <a:pt x="1591" y="1"/>
                </a:moveTo>
                <a:cubicBezTo>
                  <a:pt x="1427" y="1"/>
                  <a:pt x="1298" y="61"/>
                  <a:pt x="1045" y="210"/>
                </a:cubicBezTo>
                <a:cubicBezTo>
                  <a:pt x="559" y="445"/>
                  <a:pt x="192" y="946"/>
                  <a:pt x="74" y="1490"/>
                </a:cubicBezTo>
                <a:cubicBezTo>
                  <a:pt x="0" y="2049"/>
                  <a:pt x="192" y="2653"/>
                  <a:pt x="618" y="3021"/>
                </a:cubicBezTo>
                <a:cubicBezTo>
                  <a:pt x="876" y="3243"/>
                  <a:pt x="1225" y="3352"/>
                  <a:pt x="1568" y="3352"/>
                </a:cubicBezTo>
                <a:cubicBezTo>
                  <a:pt x="1793" y="3352"/>
                  <a:pt x="2015" y="3305"/>
                  <a:pt x="2208" y="3212"/>
                </a:cubicBezTo>
                <a:cubicBezTo>
                  <a:pt x="2399" y="3153"/>
                  <a:pt x="2517" y="3021"/>
                  <a:pt x="2649" y="2903"/>
                </a:cubicBezTo>
                <a:cubicBezTo>
                  <a:pt x="3017" y="2535"/>
                  <a:pt x="3135" y="1976"/>
                  <a:pt x="3135" y="1549"/>
                </a:cubicBezTo>
                <a:cubicBezTo>
                  <a:pt x="3076" y="1063"/>
                  <a:pt x="2767" y="578"/>
                  <a:pt x="2399" y="269"/>
                </a:cubicBezTo>
                <a:cubicBezTo>
                  <a:pt x="2281" y="210"/>
                  <a:pt x="2149" y="136"/>
                  <a:pt x="2031" y="77"/>
                </a:cubicBezTo>
                <a:cubicBezTo>
                  <a:pt x="1834" y="29"/>
                  <a:pt x="1704" y="1"/>
                  <a:pt x="159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"/>
          <p:cNvSpPr/>
          <p:nvPr/>
        </p:nvSpPr>
        <p:spPr>
          <a:xfrm>
            <a:off x="3328152" y="420226"/>
            <a:ext cx="90798" cy="90435"/>
          </a:xfrm>
          <a:custGeom>
            <a:avLst/>
            <a:gdLst/>
            <a:ahLst/>
            <a:cxnLst/>
            <a:rect l="l" t="t" r="r" b="b"/>
            <a:pathLst>
              <a:path w="3503" h="3489" extrusionOk="0">
                <a:moveTo>
                  <a:pt x="2031" y="1"/>
                </a:moveTo>
                <a:cubicBezTo>
                  <a:pt x="1413" y="1"/>
                  <a:pt x="869" y="295"/>
                  <a:pt x="501" y="796"/>
                </a:cubicBezTo>
                <a:cubicBezTo>
                  <a:pt x="133" y="1222"/>
                  <a:pt x="0" y="1899"/>
                  <a:pt x="251" y="2444"/>
                </a:cubicBezTo>
                <a:cubicBezTo>
                  <a:pt x="442" y="3062"/>
                  <a:pt x="986" y="3430"/>
                  <a:pt x="1604" y="3489"/>
                </a:cubicBezTo>
                <a:cubicBezTo>
                  <a:pt x="1781" y="3489"/>
                  <a:pt x="2031" y="3430"/>
                  <a:pt x="2208" y="3371"/>
                </a:cubicBezTo>
                <a:cubicBezTo>
                  <a:pt x="2708" y="3180"/>
                  <a:pt x="3135" y="2812"/>
                  <a:pt x="3312" y="2326"/>
                </a:cubicBezTo>
                <a:cubicBezTo>
                  <a:pt x="3503" y="1841"/>
                  <a:pt x="3503" y="1281"/>
                  <a:pt x="3253" y="796"/>
                </a:cubicBezTo>
                <a:cubicBezTo>
                  <a:pt x="3194" y="663"/>
                  <a:pt x="3135" y="545"/>
                  <a:pt x="3017" y="428"/>
                </a:cubicBezTo>
                <a:cubicBezTo>
                  <a:pt x="2649" y="60"/>
                  <a:pt x="2576" y="1"/>
                  <a:pt x="2031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"/>
          <p:cNvSpPr/>
          <p:nvPr/>
        </p:nvSpPr>
        <p:spPr>
          <a:xfrm>
            <a:off x="3142370" y="462789"/>
            <a:ext cx="73250" cy="71176"/>
          </a:xfrm>
          <a:custGeom>
            <a:avLst/>
            <a:gdLst/>
            <a:ahLst/>
            <a:cxnLst/>
            <a:rect l="l" t="t" r="r" b="b"/>
            <a:pathLst>
              <a:path w="2826" h="2746" extrusionOk="0">
                <a:moveTo>
                  <a:pt x="1663" y="1"/>
                </a:moveTo>
                <a:cubicBezTo>
                  <a:pt x="1044" y="1"/>
                  <a:pt x="417" y="385"/>
                  <a:pt x="118" y="934"/>
                </a:cubicBezTo>
                <a:cubicBezTo>
                  <a:pt x="59" y="1170"/>
                  <a:pt x="0" y="1420"/>
                  <a:pt x="0" y="1670"/>
                </a:cubicBezTo>
                <a:cubicBezTo>
                  <a:pt x="59" y="2038"/>
                  <a:pt x="309" y="2406"/>
                  <a:pt x="619" y="2583"/>
                </a:cubicBezTo>
                <a:cubicBezTo>
                  <a:pt x="846" y="2701"/>
                  <a:pt x="1073" y="2746"/>
                  <a:pt x="1300" y="2746"/>
                </a:cubicBezTo>
                <a:cubicBezTo>
                  <a:pt x="1441" y="2746"/>
                  <a:pt x="1581" y="2728"/>
                  <a:pt x="1722" y="2700"/>
                </a:cubicBezTo>
                <a:cubicBezTo>
                  <a:pt x="1958" y="2641"/>
                  <a:pt x="2208" y="2524"/>
                  <a:pt x="2385" y="2332"/>
                </a:cubicBezTo>
                <a:cubicBezTo>
                  <a:pt x="2576" y="2156"/>
                  <a:pt x="2635" y="1906"/>
                  <a:pt x="2694" y="1729"/>
                </a:cubicBezTo>
                <a:cubicBezTo>
                  <a:pt x="2826" y="1229"/>
                  <a:pt x="2752" y="684"/>
                  <a:pt x="2458" y="316"/>
                </a:cubicBezTo>
                <a:cubicBezTo>
                  <a:pt x="2326" y="199"/>
                  <a:pt x="2208" y="125"/>
                  <a:pt x="2090" y="66"/>
                </a:cubicBezTo>
                <a:cubicBezTo>
                  <a:pt x="1951" y="22"/>
                  <a:pt x="1807" y="1"/>
                  <a:pt x="166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"/>
          <p:cNvSpPr/>
          <p:nvPr/>
        </p:nvSpPr>
        <p:spPr>
          <a:xfrm>
            <a:off x="5525256" y="-743"/>
            <a:ext cx="703806" cy="560676"/>
          </a:xfrm>
          <a:custGeom>
            <a:avLst/>
            <a:gdLst/>
            <a:ahLst/>
            <a:cxnLst/>
            <a:rect l="l" t="t" r="r" b="b"/>
            <a:pathLst>
              <a:path w="27153" h="21631" extrusionOk="0">
                <a:moveTo>
                  <a:pt x="13929" y="1"/>
                </a:moveTo>
                <a:cubicBezTo>
                  <a:pt x="13863" y="1"/>
                  <a:pt x="13797" y="12"/>
                  <a:pt x="13731" y="37"/>
                </a:cubicBezTo>
                <a:cubicBezTo>
                  <a:pt x="13363" y="111"/>
                  <a:pt x="13171" y="405"/>
                  <a:pt x="13054" y="714"/>
                </a:cubicBezTo>
                <a:cubicBezTo>
                  <a:pt x="12877" y="1023"/>
                  <a:pt x="12686" y="1391"/>
                  <a:pt x="12568" y="1700"/>
                </a:cubicBezTo>
                <a:cubicBezTo>
                  <a:pt x="12141" y="2804"/>
                  <a:pt x="12068" y="4025"/>
                  <a:pt x="12259" y="5188"/>
                </a:cubicBezTo>
                <a:cubicBezTo>
                  <a:pt x="12009" y="5188"/>
                  <a:pt x="11832" y="5261"/>
                  <a:pt x="11582" y="5320"/>
                </a:cubicBezTo>
                <a:cubicBezTo>
                  <a:pt x="10655" y="5447"/>
                  <a:pt x="9706" y="5541"/>
                  <a:pt x="8766" y="5541"/>
                </a:cubicBezTo>
                <a:cubicBezTo>
                  <a:pt x="7408" y="5541"/>
                  <a:pt x="6068" y="5344"/>
                  <a:pt x="4842" y="4761"/>
                </a:cubicBezTo>
                <a:lnTo>
                  <a:pt x="4842" y="4761"/>
                </a:lnTo>
                <a:cubicBezTo>
                  <a:pt x="5018" y="5629"/>
                  <a:pt x="5754" y="6365"/>
                  <a:pt x="6623" y="6733"/>
                </a:cubicBezTo>
                <a:cubicBezTo>
                  <a:pt x="6681" y="6792"/>
                  <a:pt x="6740" y="6792"/>
                  <a:pt x="6799" y="6792"/>
                </a:cubicBezTo>
                <a:cubicBezTo>
                  <a:pt x="5946" y="7101"/>
                  <a:pt x="5077" y="7469"/>
                  <a:pt x="4283" y="7896"/>
                </a:cubicBezTo>
                <a:cubicBezTo>
                  <a:pt x="2075" y="9235"/>
                  <a:pt x="427" y="11575"/>
                  <a:pt x="236" y="14150"/>
                </a:cubicBezTo>
                <a:cubicBezTo>
                  <a:pt x="0" y="16784"/>
                  <a:pt x="1339" y="19477"/>
                  <a:pt x="3679" y="20640"/>
                </a:cubicBezTo>
                <a:cubicBezTo>
                  <a:pt x="4835" y="21223"/>
                  <a:pt x="6074" y="21400"/>
                  <a:pt x="7351" y="21400"/>
                </a:cubicBezTo>
                <a:cubicBezTo>
                  <a:pt x="9315" y="21400"/>
                  <a:pt x="11368" y="20982"/>
                  <a:pt x="13343" y="20982"/>
                </a:cubicBezTo>
                <a:cubicBezTo>
                  <a:pt x="13616" y="20982"/>
                  <a:pt x="13888" y="20990"/>
                  <a:pt x="14157" y="21008"/>
                </a:cubicBezTo>
                <a:cubicBezTo>
                  <a:pt x="15791" y="21134"/>
                  <a:pt x="17359" y="21631"/>
                  <a:pt x="18987" y="21631"/>
                </a:cubicBezTo>
                <a:cubicBezTo>
                  <a:pt x="19074" y="21631"/>
                  <a:pt x="19162" y="21629"/>
                  <a:pt x="19249" y="21626"/>
                </a:cubicBezTo>
                <a:cubicBezTo>
                  <a:pt x="22134" y="21567"/>
                  <a:pt x="24886" y="19728"/>
                  <a:pt x="26048" y="17093"/>
                </a:cubicBezTo>
                <a:cubicBezTo>
                  <a:pt x="27152" y="14386"/>
                  <a:pt x="26666" y="11148"/>
                  <a:pt x="24709" y="8999"/>
                </a:cubicBezTo>
                <a:cubicBezTo>
                  <a:pt x="23914" y="8072"/>
                  <a:pt x="22870" y="7336"/>
                  <a:pt x="21707" y="6851"/>
                </a:cubicBezTo>
                <a:cubicBezTo>
                  <a:pt x="21825" y="6792"/>
                  <a:pt x="21884" y="6733"/>
                  <a:pt x="22001" y="6601"/>
                </a:cubicBezTo>
                <a:lnTo>
                  <a:pt x="21030" y="6601"/>
                </a:lnTo>
                <a:cubicBezTo>
                  <a:pt x="20294" y="6292"/>
                  <a:pt x="19558" y="6115"/>
                  <a:pt x="18764" y="5924"/>
                </a:cubicBezTo>
                <a:cubicBezTo>
                  <a:pt x="18572" y="5865"/>
                  <a:pt x="18396" y="5806"/>
                  <a:pt x="18263" y="5688"/>
                </a:cubicBezTo>
                <a:cubicBezTo>
                  <a:pt x="18690" y="5129"/>
                  <a:pt x="18940" y="4526"/>
                  <a:pt x="19058" y="3790"/>
                </a:cubicBezTo>
                <a:lnTo>
                  <a:pt x="19058" y="3790"/>
                </a:lnTo>
                <a:cubicBezTo>
                  <a:pt x="17101" y="4334"/>
                  <a:pt x="15143" y="4761"/>
                  <a:pt x="13113" y="5070"/>
                </a:cubicBezTo>
                <a:cubicBezTo>
                  <a:pt x="13113" y="3598"/>
                  <a:pt x="13672" y="2186"/>
                  <a:pt x="14643" y="1141"/>
                </a:cubicBezTo>
                <a:cubicBezTo>
                  <a:pt x="14834" y="1023"/>
                  <a:pt x="15011" y="773"/>
                  <a:pt x="14952" y="596"/>
                </a:cubicBezTo>
                <a:cubicBezTo>
                  <a:pt x="14893" y="405"/>
                  <a:pt x="14776" y="346"/>
                  <a:pt x="14643" y="287"/>
                </a:cubicBezTo>
                <a:cubicBezTo>
                  <a:pt x="14412" y="149"/>
                  <a:pt x="14172" y="1"/>
                  <a:pt x="1392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"/>
          <p:cNvSpPr/>
          <p:nvPr/>
        </p:nvSpPr>
        <p:spPr>
          <a:xfrm>
            <a:off x="5475668" y="118082"/>
            <a:ext cx="704169" cy="399012"/>
          </a:xfrm>
          <a:custGeom>
            <a:avLst/>
            <a:gdLst/>
            <a:ahLst/>
            <a:cxnLst/>
            <a:rect l="l" t="t" r="r" b="b"/>
            <a:pathLst>
              <a:path w="27167" h="15394" fill="none" extrusionOk="0">
                <a:moveTo>
                  <a:pt x="6755" y="0"/>
                </a:moveTo>
                <a:cubicBezTo>
                  <a:pt x="5887" y="236"/>
                  <a:pt x="5092" y="604"/>
                  <a:pt x="4297" y="1104"/>
                </a:cubicBezTo>
                <a:cubicBezTo>
                  <a:pt x="2090" y="2385"/>
                  <a:pt x="442" y="4783"/>
                  <a:pt x="191" y="7359"/>
                </a:cubicBezTo>
                <a:cubicBezTo>
                  <a:pt x="0" y="9934"/>
                  <a:pt x="1354" y="12627"/>
                  <a:pt x="3620" y="13790"/>
                </a:cubicBezTo>
                <a:cubicBezTo>
                  <a:pt x="6814" y="15394"/>
                  <a:pt x="10611" y="13922"/>
                  <a:pt x="14172" y="14158"/>
                </a:cubicBezTo>
                <a:cubicBezTo>
                  <a:pt x="15820" y="14290"/>
                  <a:pt x="17483" y="14835"/>
                  <a:pt x="19205" y="14835"/>
                </a:cubicBezTo>
                <a:cubicBezTo>
                  <a:pt x="22075" y="14717"/>
                  <a:pt x="24841" y="12877"/>
                  <a:pt x="26004" y="10243"/>
                </a:cubicBezTo>
                <a:cubicBezTo>
                  <a:pt x="27167" y="7594"/>
                  <a:pt x="26622" y="4283"/>
                  <a:pt x="24724" y="2149"/>
                </a:cubicBezTo>
                <a:cubicBezTo>
                  <a:pt x="23855" y="1222"/>
                  <a:pt x="22811" y="545"/>
                  <a:pt x="21707" y="0"/>
                </a:cubicBezTo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"/>
          <p:cNvSpPr/>
          <p:nvPr/>
        </p:nvSpPr>
        <p:spPr>
          <a:xfrm>
            <a:off x="5601544" y="40266"/>
            <a:ext cx="444787" cy="187324"/>
          </a:xfrm>
          <a:custGeom>
            <a:avLst/>
            <a:gdLst/>
            <a:ahLst/>
            <a:cxnLst/>
            <a:rect l="l" t="t" r="r" b="b"/>
            <a:pathLst>
              <a:path w="17160" h="7227" fill="none" extrusionOk="0">
                <a:moveTo>
                  <a:pt x="13363" y="1899"/>
                </a:moveTo>
                <a:cubicBezTo>
                  <a:pt x="13790" y="1340"/>
                  <a:pt x="14099" y="663"/>
                  <a:pt x="14158" y="0"/>
                </a:cubicBezTo>
                <a:cubicBezTo>
                  <a:pt x="11700" y="604"/>
                  <a:pt x="9257" y="1104"/>
                  <a:pt x="6741" y="1472"/>
                </a:cubicBezTo>
                <a:cubicBezTo>
                  <a:pt x="4474" y="1766"/>
                  <a:pt x="2075" y="1899"/>
                  <a:pt x="0" y="913"/>
                </a:cubicBezTo>
                <a:cubicBezTo>
                  <a:pt x="177" y="1840"/>
                  <a:pt x="913" y="2502"/>
                  <a:pt x="1708" y="2870"/>
                </a:cubicBezTo>
                <a:cubicBezTo>
                  <a:pt x="2576" y="3312"/>
                  <a:pt x="3488" y="3370"/>
                  <a:pt x="4342" y="3488"/>
                </a:cubicBezTo>
                <a:cubicBezTo>
                  <a:pt x="3238" y="4224"/>
                  <a:pt x="1958" y="4651"/>
                  <a:pt x="663" y="4783"/>
                </a:cubicBezTo>
                <a:cubicBezTo>
                  <a:pt x="2635" y="5754"/>
                  <a:pt x="5019" y="5696"/>
                  <a:pt x="6917" y="4651"/>
                </a:cubicBezTo>
                <a:cubicBezTo>
                  <a:pt x="6741" y="5578"/>
                  <a:pt x="6314" y="6490"/>
                  <a:pt x="5637" y="7226"/>
                </a:cubicBezTo>
                <a:cubicBezTo>
                  <a:pt x="6858" y="6799"/>
                  <a:pt x="7844" y="5887"/>
                  <a:pt x="8389" y="4710"/>
                </a:cubicBezTo>
                <a:cubicBezTo>
                  <a:pt x="9861" y="5445"/>
                  <a:pt x="11332" y="6181"/>
                  <a:pt x="12804" y="6858"/>
                </a:cubicBezTo>
                <a:cubicBezTo>
                  <a:pt x="12200" y="5946"/>
                  <a:pt x="11833" y="4901"/>
                  <a:pt x="11700" y="3797"/>
                </a:cubicBezTo>
                <a:cubicBezTo>
                  <a:pt x="13540" y="4415"/>
                  <a:pt x="15688" y="4047"/>
                  <a:pt x="17160" y="2811"/>
                </a:cubicBezTo>
                <a:cubicBezTo>
                  <a:pt x="15821" y="2811"/>
                  <a:pt x="14526" y="2502"/>
                  <a:pt x="13363" y="1899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"/>
          <p:cNvSpPr/>
          <p:nvPr/>
        </p:nvSpPr>
        <p:spPr>
          <a:xfrm>
            <a:off x="5782737" y="-59533"/>
            <a:ext cx="82426" cy="187194"/>
          </a:xfrm>
          <a:custGeom>
            <a:avLst/>
            <a:gdLst/>
            <a:ahLst/>
            <a:cxnLst/>
            <a:rect l="l" t="t" r="r" b="b"/>
            <a:pathLst>
              <a:path w="3180" h="7222" extrusionOk="0">
                <a:moveTo>
                  <a:pt x="2048" y="1"/>
                </a:moveTo>
                <a:cubicBezTo>
                  <a:pt x="1976" y="1"/>
                  <a:pt x="1906" y="12"/>
                  <a:pt x="1840" y="39"/>
                </a:cubicBezTo>
                <a:cubicBezTo>
                  <a:pt x="1531" y="98"/>
                  <a:pt x="1340" y="466"/>
                  <a:pt x="1163" y="716"/>
                </a:cubicBezTo>
                <a:cubicBezTo>
                  <a:pt x="972" y="1084"/>
                  <a:pt x="795" y="1393"/>
                  <a:pt x="663" y="1761"/>
                </a:cubicBezTo>
                <a:cubicBezTo>
                  <a:pt x="1" y="3482"/>
                  <a:pt x="369" y="5381"/>
                  <a:pt x="663" y="7162"/>
                </a:cubicBezTo>
                <a:cubicBezTo>
                  <a:pt x="722" y="7203"/>
                  <a:pt x="787" y="7221"/>
                  <a:pt x="854" y="7221"/>
                </a:cubicBezTo>
                <a:cubicBezTo>
                  <a:pt x="1069" y="7221"/>
                  <a:pt x="1295" y="7032"/>
                  <a:pt x="1340" y="6852"/>
                </a:cubicBezTo>
                <a:cubicBezTo>
                  <a:pt x="1472" y="6543"/>
                  <a:pt x="1399" y="6234"/>
                  <a:pt x="1340" y="5984"/>
                </a:cubicBezTo>
                <a:cubicBezTo>
                  <a:pt x="1031" y="4277"/>
                  <a:pt x="1590" y="2438"/>
                  <a:pt x="2812" y="1201"/>
                </a:cubicBezTo>
                <a:cubicBezTo>
                  <a:pt x="3003" y="1025"/>
                  <a:pt x="3180" y="775"/>
                  <a:pt x="3062" y="598"/>
                </a:cubicBezTo>
                <a:cubicBezTo>
                  <a:pt x="3062" y="466"/>
                  <a:pt x="2944" y="348"/>
                  <a:pt x="2812" y="289"/>
                </a:cubicBezTo>
                <a:cubicBezTo>
                  <a:pt x="2572" y="140"/>
                  <a:pt x="2296" y="1"/>
                  <a:pt x="2048" y="1"/>
                </a:cubicBezTo>
                <a:close/>
              </a:path>
            </a:pathLst>
          </a:custGeom>
          <a:solidFill>
            <a:schemeClr val="accent1"/>
          </a:solidFill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"/>
          <p:cNvSpPr/>
          <p:nvPr/>
        </p:nvSpPr>
        <p:spPr>
          <a:xfrm>
            <a:off x="5513799" y="203909"/>
            <a:ext cx="74805" cy="204872"/>
          </a:xfrm>
          <a:custGeom>
            <a:avLst/>
            <a:gdLst/>
            <a:ahLst/>
            <a:cxnLst/>
            <a:rect l="l" t="t" r="r" b="b"/>
            <a:pathLst>
              <a:path w="2886" h="7904" fill="none" extrusionOk="0">
                <a:moveTo>
                  <a:pt x="1914" y="7903"/>
                </a:moveTo>
                <a:cubicBezTo>
                  <a:pt x="2090" y="7903"/>
                  <a:pt x="2282" y="7903"/>
                  <a:pt x="2399" y="7786"/>
                </a:cubicBezTo>
                <a:cubicBezTo>
                  <a:pt x="2517" y="7594"/>
                  <a:pt x="2576" y="7359"/>
                  <a:pt x="2576" y="7168"/>
                </a:cubicBezTo>
                <a:cubicBezTo>
                  <a:pt x="2576" y="5696"/>
                  <a:pt x="1914" y="4224"/>
                  <a:pt x="2341" y="2811"/>
                </a:cubicBezTo>
                <a:cubicBezTo>
                  <a:pt x="2458" y="2385"/>
                  <a:pt x="2709" y="1958"/>
                  <a:pt x="2826" y="1472"/>
                </a:cubicBezTo>
                <a:cubicBezTo>
                  <a:pt x="2885" y="972"/>
                  <a:pt x="2709" y="369"/>
                  <a:pt x="2282" y="236"/>
                </a:cubicBezTo>
                <a:cubicBezTo>
                  <a:pt x="1664" y="1"/>
                  <a:pt x="1104" y="678"/>
                  <a:pt x="869" y="1281"/>
                </a:cubicBezTo>
                <a:cubicBezTo>
                  <a:pt x="251" y="2694"/>
                  <a:pt x="1" y="4224"/>
                  <a:pt x="251" y="5755"/>
                </a:cubicBezTo>
                <a:cubicBezTo>
                  <a:pt x="310" y="6255"/>
                  <a:pt x="442" y="6741"/>
                  <a:pt x="678" y="7109"/>
                </a:cubicBezTo>
                <a:cubicBezTo>
                  <a:pt x="928" y="7535"/>
                  <a:pt x="1413" y="7903"/>
                  <a:pt x="1914" y="7903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"/>
          <p:cNvSpPr/>
          <p:nvPr/>
        </p:nvSpPr>
        <p:spPr>
          <a:xfrm rot="2569142">
            <a:off x="7103988" y="-271507"/>
            <a:ext cx="465784" cy="694762"/>
          </a:xfrm>
          <a:custGeom>
            <a:avLst/>
            <a:gdLst/>
            <a:ahLst/>
            <a:cxnLst/>
            <a:rect l="l" t="t" r="r" b="b"/>
            <a:pathLst>
              <a:path w="17970" h="26804" extrusionOk="0">
                <a:moveTo>
                  <a:pt x="3492" y="0"/>
                </a:moveTo>
                <a:cubicBezTo>
                  <a:pt x="2908" y="0"/>
                  <a:pt x="2341" y="168"/>
                  <a:pt x="1899" y="548"/>
                </a:cubicBezTo>
                <a:cubicBezTo>
                  <a:pt x="1590" y="798"/>
                  <a:pt x="1354" y="1225"/>
                  <a:pt x="1163" y="1593"/>
                </a:cubicBezTo>
                <a:cubicBezTo>
                  <a:pt x="486" y="3123"/>
                  <a:pt x="677" y="4845"/>
                  <a:pt x="913" y="6508"/>
                </a:cubicBezTo>
                <a:cubicBezTo>
                  <a:pt x="1222" y="8097"/>
                  <a:pt x="1590" y="9687"/>
                  <a:pt x="1531" y="11350"/>
                </a:cubicBezTo>
                <a:cubicBezTo>
                  <a:pt x="1413" y="12998"/>
                  <a:pt x="736" y="14602"/>
                  <a:pt x="427" y="16250"/>
                </a:cubicBezTo>
                <a:cubicBezTo>
                  <a:pt x="0" y="18708"/>
                  <a:pt x="368" y="21342"/>
                  <a:pt x="1722" y="23358"/>
                </a:cubicBezTo>
                <a:cubicBezTo>
                  <a:pt x="3034" y="25406"/>
                  <a:pt x="5364" y="26804"/>
                  <a:pt x="7825" y="26804"/>
                </a:cubicBezTo>
                <a:cubicBezTo>
                  <a:pt x="7876" y="26804"/>
                  <a:pt x="7926" y="26803"/>
                  <a:pt x="7977" y="26802"/>
                </a:cubicBezTo>
                <a:cubicBezTo>
                  <a:pt x="8830" y="26802"/>
                  <a:pt x="9625" y="26611"/>
                  <a:pt x="10420" y="26375"/>
                </a:cubicBezTo>
                <a:cubicBezTo>
                  <a:pt x="11656" y="26007"/>
                  <a:pt x="12818" y="25566"/>
                  <a:pt x="13863" y="24903"/>
                </a:cubicBezTo>
                <a:cubicBezTo>
                  <a:pt x="16615" y="23064"/>
                  <a:pt x="17969" y="19561"/>
                  <a:pt x="17542" y="16309"/>
                </a:cubicBezTo>
                <a:cubicBezTo>
                  <a:pt x="17042" y="13057"/>
                  <a:pt x="14967" y="10113"/>
                  <a:pt x="12200" y="8406"/>
                </a:cubicBezTo>
                <a:cubicBezTo>
                  <a:pt x="11288" y="7788"/>
                  <a:pt x="10243" y="7303"/>
                  <a:pt x="9507" y="6567"/>
                </a:cubicBezTo>
                <a:cubicBezTo>
                  <a:pt x="8580" y="5699"/>
                  <a:pt x="8094" y="4536"/>
                  <a:pt x="7535" y="3491"/>
                </a:cubicBezTo>
                <a:cubicBezTo>
                  <a:pt x="6991" y="2387"/>
                  <a:pt x="6314" y="1284"/>
                  <a:pt x="5328" y="548"/>
                </a:cubicBezTo>
                <a:cubicBezTo>
                  <a:pt x="4789" y="202"/>
                  <a:pt x="4130" y="0"/>
                  <a:pt x="34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"/>
          <p:cNvSpPr/>
          <p:nvPr/>
        </p:nvSpPr>
        <p:spPr>
          <a:xfrm rot="2569142">
            <a:off x="7088532" y="-340546"/>
            <a:ext cx="465784" cy="702279"/>
          </a:xfrm>
          <a:custGeom>
            <a:avLst/>
            <a:gdLst/>
            <a:ahLst/>
            <a:cxnLst/>
            <a:rect l="l" t="t" r="r" b="b"/>
            <a:pathLst>
              <a:path w="17970" h="27094" fill="none" extrusionOk="0">
                <a:moveTo>
                  <a:pt x="7977" y="27035"/>
                </a:moveTo>
                <a:cubicBezTo>
                  <a:pt x="8831" y="27035"/>
                  <a:pt x="9625" y="26858"/>
                  <a:pt x="10420" y="26608"/>
                </a:cubicBezTo>
                <a:cubicBezTo>
                  <a:pt x="11656" y="26240"/>
                  <a:pt x="12819" y="25814"/>
                  <a:pt x="13864" y="25137"/>
                </a:cubicBezTo>
                <a:cubicBezTo>
                  <a:pt x="16616" y="23297"/>
                  <a:pt x="17970" y="19794"/>
                  <a:pt x="17543" y="16557"/>
                </a:cubicBezTo>
                <a:cubicBezTo>
                  <a:pt x="17042" y="13305"/>
                  <a:pt x="14967" y="10361"/>
                  <a:pt x="12201" y="8639"/>
                </a:cubicBezTo>
                <a:cubicBezTo>
                  <a:pt x="11288" y="8021"/>
                  <a:pt x="10243" y="7536"/>
                  <a:pt x="9508" y="6800"/>
                </a:cubicBezTo>
                <a:cubicBezTo>
                  <a:pt x="8580" y="5946"/>
                  <a:pt x="8095" y="4784"/>
                  <a:pt x="7550" y="3739"/>
                </a:cubicBezTo>
                <a:cubicBezTo>
                  <a:pt x="6991" y="2635"/>
                  <a:pt x="6314" y="1531"/>
                  <a:pt x="5343" y="796"/>
                </a:cubicBezTo>
                <a:cubicBezTo>
                  <a:pt x="4298" y="119"/>
                  <a:pt x="2826" y="1"/>
                  <a:pt x="1899" y="796"/>
                </a:cubicBezTo>
                <a:cubicBezTo>
                  <a:pt x="1590" y="1105"/>
                  <a:pt x="1355" y="1473"/>
                  <a:pt x="1163" y="1840"/>
                </a:cubicBezTo>
                <a:cubicBezTo>
                  <a:pt x="560" y="3371"/>
                  <a:pt x="678" y="5078"/>
                  <a:pt x="928" y="6741"/>
                </a:cubicBezTo>
                <a:cubicBezTo>
                  <a:pt x="1222" y="8330"/>
                  <a:pt x="1664" y="9934"/>
                  <a:pt x="1531" y="11583"/>
                </a:cubicBezTo>
                <a:cubicBezTo>
                  <a:pt x="1414" y="13246"/>
                  <a:pt x="737" y="14835"/>
                  <a:pt x="428" y="16483"/>
                </a:cubicBezTo>
                <a:cubicBezTo>
                  <a:pt x="1" y="18941"/>
                  <a:pt x="369" y="21575"/>
                  <a:pt x="1723" y="23665"/>
                </a:cubicBezTo>
                <a:cubicBezTo>
                  <a:pt x="3062" y="25681"/>
                  <a:pt x="5519" y="27094"/>
                  <a:pt x="7977" y="2703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"/>
          <p:cNvSpPr/>
          <p:nvPr/>
        </p:nvSpPr>
        <p:spPr>
          <a:xfrm rot="2569142">
            <a:off x="7120388" y="-44598"/>
            <a:ext cx="260938" cy="246448"/>
          </a:xfrm>
          <a:custGeom>
            <a:avLst/>
            <a:gdLst/>
            <a:ahLst/>
            <a:cxnLst/>
            <a:rect l="l" t="t" r="r" b="b"/>
            <a:pathLst>
              <a:path w="10067" h="9508" fill="none" extrusionOk="0">
                <a:moveTo>
                  <a:pt x="9934" y="3915"/>
                </a:moveTo>
                <a:cubicBezTo>
                  <a:pt x="9758" y="2635"/>
                  <a:pt x="9140" y="1414"/>
                  <a:pt x="8036" y="678"/>
                </a:cubicBezTo>
                <a:cubicBezTo>
                  <a:pt x="7359" y="177"/>
                  <a:pt x="6447" y="1"/>
                  <a:pt x="5593" y="1"/>
                </a:cubicBezTo>
                <a:cubicBezTo>
                  <a:pt x="3444" y="60"/>
                  <a:pt x="1355" y="1414"/>
                  <a:pt x="678" y="3371"/>
                </a:cubicBezTo>
                <a:cubicBezTo>
                  <a:pt x="1" y="5387"/>
                  <a:pt x="810" y="7845"/>
                  <a:pt x="2709" y="8831"/>
                </a:cubicBezTo>
                <a:cubicBezTo>
                  <a:pt x="3680" y="9375"/>
                  <a:pt x="4857" y="9508"/>
                  <a:pt x="5887" y="9316"/>
                </a:cubicBezTo>
                <a:cubicBezTo>
                  <a:pt x="7859" y="8948"/>
                  <a:pt x="9640" y="7477"/>
                  <a:pt x="10008" y="5519"/>
                </a:cubicBezTo>
                <a:cubicBezTo>
                  <a:pt x="10067" y="5019"/>
                  <a:pt x="10067" y="4475"/>
                  <a:pt x="9934" y="391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5"/>
          <p:cNvGrpSpPr/>
          <p:nvPr/>
        </p:nvGrpSpPr>
        <p:grpSpPr>
          <a:xfrm>
            <a:off x="287328" y="-136058"/>
            <a:ext cx="497778" cy="476240"/>
            <a:chOff x="477665" y="4361232"/>
            <a:chExt cx="618434" cy="591676"/>
          </a:xfrm>
        </p:grpSpPr>
        <p:sp>
          <p:nvSpPr>
            <p:cNvPr id="502" name="Google Shape;502;p5"/>
            <p:cNvSpPr/>
            <p:nvPr/>
          </p:nvSpPr>
          <p:spPr>
            <a:xfrm>
              <a:off x="515566" y="4400582"/>
              <a:ext cx="580534" cy="552327"/>
            </a:xfrm>
            <a:custGeom>
              <a:avLst/>
              <a:gdLst/>
              <a:ahLst/>
              <a:cxnLst/>
              <a:rect l="l" t="t" r="r" b="b"/>
              <a:pathLst>
                <a:path w="18029" h="17153" extrusionOk="0">
                  <a:moveTo>
                    <a:pt x="9566" y="0"/>
                  </a:moveTo>
                  <a:cubicBezTo>
                    <a:pt x="8463" y="0"/>
                    <a:pt x="7050" y="309"/>
                    <a:pt x="6432" y="501"/>
                  </a:cubicBezTo>
                  <a:cubicBezTo>
                    <a:pt x="5210" y="869"/>
                    <a:pt x="4474" y="1237"/>
                    <a:pt x="3429" y="1972"/>
                  </a:cubicBezTo>
                  <a:cubicBezTo>
                    <a:pt x="2870" y="2399"/>
                    <a:pt x="2326" y="2944"/>
                    <a:pt x="1899" y="3503"/>
                  </a:cubicBezTo>
                  <a:cubicBezTo>
                    <a:pt x="1340" y="4180"/>
                    <a:pt x="913" y="4857"/>
                    <a:pt x="604" y="5828"/>
                  </a:cubicBezTo>
                  <a:cubicBezTo>
                    <a:pt x="1" y="7432"/>
                    <a:pt x="236" y="8830"/>
                    <a:pt x="604" y="10184"/>
                  </a:cubicBezTo>
                  <a:cubicBezTo>
                    <a:pt x="972" y="11597"/>
                    <a:pt x="1649" y="12951"/>
                    <a:pt x="2635" y="14055"/>
                  </a:cubicBezTo>
                  <a:cubicBezTo>
                    <a:pt x="3179" y="14658"/>
                    <a:pt x="3797" y="15217"/>
                    <a:pt x="4533" y="15703"/>
                  </a:cubicBezTo>
                  <a:cubicBezTo>
                    <a:pt x="6013" y="16659"/>
                    <a:pt x="7801" y="17152"/>
                    <a:pt x="9591" y="17152"/>
                  </a:cubicBezTo>
                  <a:cubicBezTo>
                    <a:pt x="10775" y="17152"/>
                    <a:pt x="11959" y="16937"/>
                    <a:pt x="13054" y="16497"/>
                  </a:cubicBezTo>
                  <a:cubicBezTo>
                    <a:pt x="13672" y="16262"/>
                    <a:pt x="14217" y="15953"/>
                    <a:pt x="14776" y="15585"/>
                  </a:cubicBezTo>
                  <a:cubicBezTo>
                    <a:pt x="16792" y="14113"/>
                    <a:pt x="18028" y="11170"/>
                    <a:pt x="17896" y="8654"/>
                  </a:cubicBezTo>
                  <a:cubicBezTo>
                    <a:pt x="17719" y="6196"/>
                    <a:pt x="16557" y="3989"/>
                    <a:pt x="14776" y="2281"/>
                  </a:cubicBezTo>
                  <a:cubicBezTo>
                    <a:pt x="13245" y="810"/>
                    <a:pt x="11774" y="74"/>
                    <a:pt x="9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477665" y="4361232"/>
              <a:ext cx="578634" cy="566784"/>
            </a:xfrm>
            <a:custGeom>
              <a:avLst/>
              <a:gdLst/>
              <a:ahLst/>
              <a:cxnLst/>
              <a:rect l="l" t="t" r="r" b="b"/>
              <a:pathLst>
                <a:path w="17970" h="17602" fill="none" extrusionOk="0">
                  <a:moveTo>
                    <a:pt x="4489" y="15703"/>
                  </a:moveTo>
                  <a:cubicBezTo>
                    <a:pt x="6932" y="17293"/>
                    <a:pt x="10243" y="17602"/>
                    <a:pt x="13010" y="16557"/>
                  </a:cubicBezTo>
                  <a:cubicBezTo>
                    <a:pt x="13613" y="16307"/>
                    <a:pt x="14172" y="16012"/>
                    <a:pt x="14717" y="15571"/>
                  </a:cubicBezTo>
                  <a:cubicBezTo>
                    <a:pt x="16748" y="14099"/>
                    <a:pt x="17969" y="11156"/>
                    <a:pt x="17851" y="8713"/>
                  </a:cubicBezTo>
                  <a:cubicBezTo>
                    <a:pt x="17734" y="6197"/>
                    <a:pt x="16556" y="3989"/>
                    <a:pt x="14717" y="2267"/>
                  </a:cubicBezTo>
                  <a:cubicBezTo>
                    <a:pt x="13186" y="854"/>
                    <a:pt x="11715" y="60"/>
                    <a:pt x="9566" y="60"/>
                  </a:cubicBezTo>
                  <a:cubicBezTo>
                    <a:pt x="8462" y="1"/>
                    <a:pt x="6991" y="310"/>
                    <a:pt x="6387" y="487"/>
                  </a:cubicBezTo>
                  <a:cubicBezTo>
                    <a:pt x="5151" y="854"/>
                    <a:pt x="4415" y="1222"/>
                    <a:pt x="3444" y="1958"/>
                  </a:cubicBezTo>
                  <a:cubicBezTo>
                    <a:pt x="2826" y="2400"/>
                    <a:pt x="2340" y="2944"/>
                    <a:pt x="1840" y="3503"/>
                  </a:cubicBezTo>
                  <a:cubicBezTo>
                    <a:pt x="1295" y="4166"/>
                    <a:pt x="868" y="4843"/>
                    <a:pt x="559" y="5829"/>
                  </a:cubicBezTo>
                  <a:cubicBezTo>
                    <a:pt x="0" y="7418"/>
                    <a:pt x="250" y="8831"/>
                    <a:pt x="559" y="10185"/>
                  </a:cubicBezTo>
                  <a:cubicBezTo>
                    <a:pt x="927" y="11597"/>
                    <a:pt x="1604" y="12937"/>
                    <a:pt x="2576" y="14040"/>
                  </a:cubicBezTo>
                  <a:cubicBezTo>
                    <a:pt x="3135" y="14658"/>
                    <a:pt x="3753" y="15277"/>
                    <a:pt x="4489" y="157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519365" y="4408632"/>
              <a:ext cx="495687" cy="458270"/>
            </a:xfrm>
            <a:custGeom>
              <a:avLst/>
              <a:gdLst/>
              <a:ahLst/>
              <a:cxnLst/>
              <a:rect l="l" t="t" r="r" b="b"/>
              <a:pathLst>
                <a:path w="15394" h="14232" fill="none" extrusionOk="0">
                  <a:moveTo>
                    <a:pt x="6740" y="560"/>
                  </a:moveTo>
                  <a:cubicBezTo>
                    <a:pt x="6932" y="251"/>
                    <a:pt x="7359" y="59"/>
                    <a:pt x="7726" y="59"/>
                  </a:cubicBezTo>
                  <a:cubicBezTo>
                    <a:pt x="8580" y="1"/>
                    <a:pt x="9375" y="251"/>
                    <a:pt x="10052" y="736"/>
                  </a:cubicBezTo>
                  <a:cubicBezTo>
                    <a:pt x="10110" y="795"/>
                    <a:pt x="10184" y="854"/>
                    <a:pt x="10243" y="854"/>
                  </a:cubicBezTo>
                  <a:cubicBezTo>
                    <a:pt x="10302" y="928"/>
                    <a:pt x="10420" y="928"/>
                    <a:pt x="10478" y="928"/>
                  </a:cubicBezTo>
                  <a:cubicBezTo>
                    <a:pt x="11656" y="1045"/>
                    <a:pt x="12686" y="1840"/>
                    <a:pt x="13127" y="2885"/>
                  </a:cubicBezTo>
                  <a:cubicBezTo>
                    <a:pt x="14408" y="3621"/>
                    <a:pt x="15085" y="5210"/>
                    <a:pt x="14776" y="6623"/>
                  </a:cubicBezTo>
                  <a:cubicBezTo>
                    <a:pt x="15202" y="7109"/>
                    <a:pt x="15394" y="7844"/>
                    <a:pt x="15335" y="8521"/>
                  </a:cubicBezTo>
                  <a:cubicBezTo>
                    <a:pt x="15261" y="9198"/>
                    <a:pt x="14893" y="9816"/>
                    <a:pt x="14349" y="10243"/>
                  </a:cubicBezTo>
                  <a:cubicBezTo>
                    <a:pt x="14290" y="10302"/>
                    <a:pt x="14231" y="10361"/>
                    <a:pt x="14158" y="10420"/>
                  </a:cubicBezTo>
                  <a:cubicBezTo>
                    <a:pt x="14099" y="10493"/>
                    <a:pt x="14040" y="10611"/>
                    <a:pt x="14040" y="10729"/>
                  </a:cubicBezTo>
                  <a:cubicBezTo>
                    <a:pt x="13613" y="11715"/>
                    <a:pt x="12686" y="12333"/>
                    <a:pt x="11582" y="12392"/>
                  </a:cubicBezTo>
                  <a:cubicBezTo>
                    <a:pt x="11523" y="12995"/>
                    <a:pt x="11038" y="13437"/>
                    <a:pt x="10478" y="13731"/>
                  </a:cubicBezTo>
                  <a:cubicBezTo>
                    <a:pt x="9993" y="13981"/>
                    <a:pt x="9375" y="14040"/>
                    <a:pt x="8771" y="14099"/>
                  </a:cubicBezTo>
                  <a:cubicBezTo>
                    <a:pt x="8153" y="14172"/>
                    <a:pt x="7359" y="14231"/>
                    <a:pt x="6991" y="13672"/>
                  </a:cubicBezTo>
                  <a:cubicBezTo>
                    <a:pt x="6740" y="14040"/>
                    <a:pt x="6255" y="14040"/>
                    <a:pt x="5828" y="13981"/>
                  </a:cubicBezTo>
                  <a:cubicBezTo>
                    <a:pt x="4783" y="13731"/>
                    <a:pt x="3797" y="13128"/>
                    <a:pt x="3194" y="12259"/>
                  </a:cubicBezTo>
                  <a:cubicBezTo>
                    <a:pt x="3120" y="12142"/>
                    <a:pt x="3061" y="12083"/>
                    <a:pt x="3002" y="12024"/>
                  </a:cubicBezTo>
                  <a:cubicBezTo>
                    <a:pt x="2885" y="11891"/>
                    <a:pt x="2752" y="11891"/>
                    <a:pt x="2635" y="11833"/>
                  </a:cubicBezTo>
                  <a:cubicBezTo>
                    <a:pt x="1531" y="11229"/>
                    <a:pt x="986" y="10184"/>
                    <a:pt x="986" y="8948"/>
                  </a:cubicBezTo>
                  <a:cubicBezTo>
                    <a:pt x="618" y="8654"/>
                    <a:pt x="368" y="8212"/>
                    <a:pt x="250" y="7786"/>
                  </a:cubicBezTo>
                  <a:cubicBezTo>
                    <a:pt x="59" y="7241"/>
                    <a:pt x="0" y="6682"/>
                    <a:pt x="118" y="6137"/>
                  </a:cubicBezTo>
                  <a:cubicBezTo>
                    <a:pt x="250" y="5578"/>
                    <a:pt x="545" y="5092"/>
                    <a:pt x="1045" y="4842"/>
                  </a:cubicBezTo>
                  <a:cubicBezTo>
                    <a:pt x="1281" y="4666"/>
                    <a:pt x="1104" y="4357"/>
                    <a:pt x="1104" y="4048"/>
                  </a:cubicBezTo>
                  <a:cubicBezTo>
                    <a:pt x="1045" y="3621"/>
                    <a:pt x="1354" y="3253"/>
                    <a:pt x="1649" y="2944"/>
                  </a:cubicBezTo>
                  <a:cubicBezTo>
                    <a:pt x="1899" y="2694"/>
                    <a:pt x="2149" y="2399"/>
                    <a:pt x="2458" y="2208"/>
                  </a:cubicBezTo>
                  <a:cubicBezTo>
                    <a:pt x="2752" y="2031"/>
                    <a:pt x="3120" y="1899"/>
                    <a:pt x="3429" y="1958"/>
                  </a:cubicBezTo>
                  <a:cubicBezTo>
                    <a:pt x="3621" y="1958"/>
                    <a:pt x="3797" y="2031"/>
                    <a:pt x="3930" y="1899"/>
                  </a:cubicBezTo>
                  <a:cubicBezTo>
                    <a:pt x="3988" y="1781"/>
                    <a:pt x="3988" y="1663"/>
                    <a:pt x="3988" y="1531"/>
                  </a:cubicBezTo>
                  <a:cubicBezTo>
                    <a:pt x="3988" y="1104"/>
                    <a:pt x="4415" y="795"/>
                    <a:pt x="4783" y="619"/>
                  </a:cubicBezTo>
                  <a:cubicBezTo>
                    <a:pt x="5401" y="368"/>
                    <a:pt x="6196" y="251"/>
                    <a:pt x="6740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12232" y="4657415"/>
              <a:ext cx="155945" cy="193361"/>
            </a:xfrm>
            <a:custGeom>
              <a:avLst/>
              <a:gdLst/>
              <a:ahLst/>
              <a:cxnLst/>
              <a:rect l="l" t="t" r="r" b="b"/>
              <a:pathLst>
                <a:path w="4843" h="6005" fill="none" extrusionOk="0">
                  <a:moveTo>
                    <a:pt x="4048" y="6005"/>
                  </a:moveTo>
                  <a:cubicBezTo>
                    <a:pt x="4416" y="4666"/>
                    <a:pt x="4784" y="3003"/>
                    <a:pt x="4725" y="1590"/>
                  </a:cubicBezTo>
                  <a:cubicBezTo>
                    <a:pt x="4725" y="987"/>
                    <a:pt x="4842" y="560"/>
                    <a:pt x="4592" y="192"/>
                  </a:cubicBezTo>
                  <a:cubicBezTo>
                    <a:pt x="4475" y="60"/>
                    <a:pt x="4283" y="1"/>
                    <a:pt x="4107" y="60"/>
                  </a:cubicBezTo>
                  <a:cubicBezTo>
                    <a:pt x="3989" y="118"/>
                    <a:pt x="3621" y="560"/>
                    <a:pt x="3430" y="736"/>
                  </a:cubicBezTo>
                  <a:cubicBezTo>
                    <a:pt x="2576" y="2090"/>
                    <a:pt x="1281" y="3253"/>
                    <a:pt x="1" y="416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51115" y="4653615"/>
              <a:ext cx="193361" cy="43180"/>
            </a:xfrm>
            <a:custGeom>
              <a:avLst/>
              <a:gdLst/>
              <a:ahLst/>
              <a:cxnLst/>
              <a:rect l="l" t="t" r="r" b="b"/>
              <a:pathLst>
                <a:path w="6005" h="1341" fill="none" extrusionOk="0">
                  <a:moveTo>
                    <a:pt x="5946" y="310"/>
                  </a:moveTo>
                  <a:cubicBezTo>
                    <a:pt x="6005" y="236"/>
                    <a:pt x="6005" y="178"/>
                    <a:pt x="6005" y="119"/>
                  </a:cubicBezTo>
                  <a:cubicBezTo>
                    <a:pt x="6005" y="119"/>
                    <a:pt x="5946" y="60"/>
                    <a:pt x="5887" y="60"/>
                  </a:cubicBezTo>
                  <a:cubicBezTo>
                    <a:pt x="5696" y="1"/>
                    <a:pt x="5445" y="1"/>
                    <a:pt x="5210" y="1"/>
                  </a:cubicBezTo>
                  <a:cubicBezTo>
                    <a:pt x="4224" y="1"/>
                    <a:pt x="2811" y="428"/>
                    <a:pt x="1840" y="737"/>
                  </a:cubicBezTo>
                  <a:cubicBezTo>
                    <a:pt x="1163" y="972"/>
                    <a:pt x="604" y="1164"/>
                    <a:pt x="0" y="134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556782" y="4556948"/>
              <a:ext cx="185794" cy="98596"/>
            </a:xfrm>
            <a:custGeom>
              <a:avLst/>
              <a:gdLst/>
              <a:ahLst/>
              <a:cxnLst/>
              <a:rect l="l" t="t" r="r" b="b"/>
              <a:pathLst>
                <a:path w="5770" h="3062" fill="none" extrusionOk="0">
                  <a:moveTo>
                    <a:pt x="5711" y="3062"/>
                  </a:moveTo>
                  <a:cubicBezTo>
                    <a:pt x="5770" y="2944"/>
                    <a:pt x="5770" y="2870"/>
                    <a:pt x="5711" y="2753"/>
                  </a:cubicBezTo>
                  <a:cubicBezTo>
                    <a:pt x="5637" y="2694"/>
                    <a:pt x="5578" y="2576"/>
                    <a:pt x="5520" y="2576"/>
                  </a:cubicBezTo>
                  <a:cubicBezTo>
                    <a:pt x="3621" y="1531"/>
                    <a:pt x="1899" y="795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37832" y="4471649"/>
              <a:ext cx="108546" cy="168277"/>
            </a:xfrm>
            <a:custGeom>
              <a:avLst/>
              <a:gdLst/>
              <a:ahLst/>
              <a:cxnLst/>
              <a:rect l="l" t="t" r="r" b="b"/>
              <a:pathLst>
                <a:path w="3371" h="5226" fill="none" extrusionOk="0">
                  <a:moveTo>
                    <a:pt x="3253" y="5225"/>
                  </a:moveTo>
                  <a:cubicBezTo>
                    <a:pt x="3370" y="5093"/>
                    <a:pt x="3312" y="4975"/>
                    <a:pt x="3253" y="4857"/>
                  </a:cubicBezTo>
                  <a:cubicBezTo>
                    <a:pt x="2752" y="3503"/>
                    <a:pt x="1840" y="2149"/>
                    <a:pt x="986" y="987"/>
                  </a:cubicBezTo>
                  <a:cubicBezTo>
                    <a:pt x="736" y="619"/>
                    <a:pt x="427" y="192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56298" y="4657415"/>
              <a:ext cx="136045" cy="154045"/>
            </a:xfrm>
            <a:custGeom>
              <a:avLst/>
              <a:gdLst/>
              <a:ahLst/>
              <a:cxnLst/>
              <a:rect l="l" t="t" r="r" b="b"/>
              <a:pathLst>
                <a:path w="4225" h="4784" fill="none" extrusionOk="0">
                  <a:moveTo>
                    <a:pt x="4224" y="4783"/>
                  </a:moveTo>
                  <a:cubicBezTo>
                    <a:pt x="4048" y="4416"/>
                    <a:pt x="3856" y="3989"/>
                    <a:pt x="3562" y="3621"/>
                  </a:cubicBezTo>
                  <a:cubicBezTo>
                    <a:pt x="3371" y="3371"/>
                    <a:pt x="3194" y="3194"/>
                    <a:pt x="3003" y="2944"/>
                  </a:cubicBezTo>
                  <a:cubicBezTo>
                    <a:pt x="2458" y="2399"/>
                    <a:pt x="1472" y="1355"/>
                    <a:pt x="987" y="736"/>
                  </a:cubicBezTo>
                  <a:cubicBezTo>
                    <a:pt x="677" y="486"/>
                    <a:pt x="368" y="192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73847" y="4657415"/>
              <a:ext cx="199511" cy="91029"/>
            </a:xfrm>
            <a:custGeom>
              <a:avLst/>
              <a:gdLst/>
              <a:ahLst/>
              <a:cxnLst/>
              <a:rect l="l" t="t" r="r" b="b"/>
              <a:pathLst>
                <a:path w="6196" h="2827" fill="none" extrusionOk="0">
                  <a:moveTo>
                    <a:pt x="0" y="118"/>
                  </a:moveTo>
                  <a:cubicBezTo>
                    <a:pt x="74" y="1"/>
                    <a:pt x="250" y="1"/>
                    <a:pt x="368" y="1"/>
                  </a:cubicBezTo>
                  <a:cubicBezTo>
                    <a:pt x="559" y="1"/>
                    <a:pt x="736" y="1"/>
                    <a:pt x="868" y="60"/>
                  </a:cubicBezTo>
                  <a:cubicBezTo>
                    <a:pt x="2884" y="987"/>
                    <a:pt x="4297" y="1899"/>
                    <a:pt x="6196" y="282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81897" y="4621865"/>
              <a:ext cx="211361" cy="29914"/>
            </a:xfrm>
            <a:custGeom>
              <a:avLst/>
              <a:gdLst/>
              <a:ahLst/>
              <a:cxnLst/>
              <a:rect l="l" t="t" r="r" b="b"/>
              <a:pathLst>
                <a:path w="6564" h="929" fill="none" extrusionOk="0">
                  <a:moveTo>
                    <a:pt x="0" y="928"/>
                  </a:moveTo>
                  <a:cubicBezTo>
                    <a:pt x="309" y="737"/>
                    <a:pt x="677" y="737"/>
                    <a:pt x="1045" y="678"/>
                  </a:cubicBezTo>
                  <a:cubicBezTo>
                    <a:pt x="2634" y="487"/>
                    <a:pt x="4974" y="119"/>
                    <a:pt x="656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81897" y="4501499"/>
              <a:ext cx="160195" cy="130346"/>
            </a:xfrm>
            <a:custGeom>
              <a:avLst/>
              <a:gdLst/>
              <a:ahLst/>
              <a:cxnLst/>
              <a:rect l="l" t="t" r="r" b="b"/>
              <a:pathLst>
                <a:path w="4975" h="4048" fill="none" extrusionOk="0">
                  <a:moveTo>
                    <a:pt x="0" y="4048"/>
                  </a:moveTo>
                  <a:cubicBezTo>
                    <a:pt x="1295" y="2885"/>
                    <a:pt x="4047" y="737"/>
                    <a:pt x="497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736398" y="4426632"/>
              <a:ext cx="25631" cy="199060"/>
            </a:xfrm>
            <a:custGeom>
              <a:avLst/>
              <a:gdLst/>
              <a:ahLst/>
              <a:cxnLst/>
              <a:rect l="l" t="t" r="r" b="b"/>
              <a:pathLst>
                <a:path w="796" h="6182" fill="none" extrusionOk="0">
                  <a:moveTo>
                    <a:pt x="501" y="6182"/>
                  </a:moveTo>
                  <a:cubicBezTo>
                    <a:pt x="677" y="6005"/>
                    <a:pt x="736" y="5696"/>
                    <a:pt x="736" y="5446"/>
                  </a:cubicBezTo>
                  <a:cubicBezTo>
                    <a:pt x="795" y="4710"/>
                    <a:pt x="795" y="3489"/>
                    <a:pt x="736" y="2753"/>
                  </a:cubicBezTo>
                  <a:cubicBezTo>
                    <a:pt x="560" y="1531"/>
                    <a:pt x="501" y="795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761997" y="4438482"/>
              <a:ext cx="90997" cy="189594"/>
            </a:xfrm>
            <a:custGeom>
              <a:avLst/>
              <a:gdLst/>
              <a:ahLst/>
              <a:cxnLst/>
              <a:rect l="l" t="t" r="r" b="b"/>
              <a:pathLst>
                <a:path w="2826" h="5888" fill="none" extrusionOk="0">
                  <a:moveTo>
                    <a:pt x="0" y="5814"/>
                  </a:moveTo>
                  <a:cubicBezTo>
                    <a:pt x="133" y="5887"/>
                    <a:pt x="250" y="5814"/>
                    <a:pt x="368" y="5696"/>
                  </a:cubicBezTo>
                  <a:cubicBezTo>
                    <a:pt x="442" y="5637"/>
                    <a:pt x="559" y="5519"/>
                    <a:pt x="559" y="5387"/>
                  </a:cubicBezTo>
                  <a:cubicBezTo>
                    <a:pt x="810" y="4901"/>
                    <a:pt x="2517" y="795"/>
                    <a:pt x="2826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732598" y="4610047"/>
              <a:ext cx="53098" cy="55448"/>
            </a:xfrm>
            <a:custGeom>
              <a:avLst/>
              <a:gdLst/>
              <a:ahLst/>
              <a:cxnLst/>
              <a:rect l="l" t="t" r="r" b="b"/>
              <a:pathLst>
                <a:path w="1649" h="1722" fill="none" extrusionOk="0">
                  <a:moveTo>
                    <a:pt x="310" y="1589"/>
                  </a:moveTo>
                  <a:cubicBezTo>
                    <a:pt x="369" y="1663"/>
                    <a:pt x="486" y="1589"/>
                    <a:pt x="619" y="1589"/>
                  </a:cubicBezTo>
                  <a:cubicBezTo>
                    <a:pt x="678" y="1663"/>
                    <a:pt x="737" y="1663"/>
                    <a:pt x="737" y="1663"/>
                  </a:cubicBezTo>
                  <a:cubicBezTo>
                    <a:pt x="854" y="1722"/>
                    <a:pt x="913" y="1722"/>
                    <a:pt x="987" y="1722"/>
                  </a:cubicBezTo>
                  <a:cubicBezTo>
                    <a:pt x="1222" y="1722"/>
                    <a:pt x="1413" y="1589"/>
                    <a:pt x="1531" y="1413"/>
                  </a:cubicBezTo>
                  <a:cubicBezTo>
                    <a:pt x="1590" y="1221"/>
                    <a:pt x="1649" y="1045"/>
                    <a:pt x="1649" y="795"/>
                  </a:cubicBezTo>
                  <a:lnTo>
                    <a:pt x="1649" y="677"/>
                  </a:lnTo>
                  <a:lnTo>
                    <a:pt x="1531" y="559"/>
                  </a:lnTo>
                  <a:cubicBezTo>
                    <a:pt x="1355" y="486"/>
                    <a:pt x="1281" y="368"/>
                    <a:pt x="1222" y="191"/>
                  </a:cubicBezTo>
                  <a:cubicBezTo>
                    <a:pt x="1163" y="118"/>
                    <a:pt x="1163" y="59"/>
                    <a:pt x="1046" y="0"/>
                  </a:cubicBezTo>
                  <a:cubicBezTo>
                    <a:pt x="987" y="0"/>
                    <a:pt x="913" y="59"/>
                    <a:pt x="913" y="118"/>
                  </a:cubicBezTo>
                  <a:cubicBezTo>
                    <a:pt x="854" y="191"/>
                    <a:pt x="854" y="250"/>
                    <a:pt x="795" y="309"/>
                  </a:cubicBezTo>
                  <a:cubicBezTo>
                    <a:pt x="737" y="427"/>
                    <a:pt x="486" y="368"/>
                    <a:pt x="310" y="486"/>
                  </a:cubicBezTo>
                  <a:lnTo>
                    <a:pt x="310" y="486"/>
                  </a:lnTo>
                  <a:lnTo>
                    <a:pt x="310" y="618"/>
                  </a:lnTo>
                  <a:cubicBezTo>
                    <a:pt x="427" y="854"/>
                    <a:pt x="118" y="927"/>
                    <a:pt x="60" y="1104"/>
                  </a:cubicBezTo>
                  <a:cubicBezTo>
                    <a:pt x="1" y="1221"/>
                    <a:pt x="118" y="1531"/>
                    <a:pt x="310" y="158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754398" y="4641797"/>
              <a:ext cx="32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5"/>
          <p:cNvGrpSpPr/>
          <p:nvPr/>
        </p:nvGrpSpPr>
        <p:grpSpPr>
          <a:xfrm rot="9493343">
            <a:off x="3658964" y="-58481"/>
            <a:ext cx="613300" cy="623874"/>
            <a:chOff x="4580998" y="3642384"/>
            <a:chExt cx="762014" cy="775152"/>
          </a:xfrm>
        </p:grpSpPr>
        <p:sp>
          <p:nvSpPr>
            <p:cNvPr id="518" name="Google Shape;518;p5"/>
            <p:cNvSpPr/>
            <p:nvPr/>
          </p:nvSpPr>
          <p:spPr>
            <a:xfrm>
              <a:off x="4635965" y="3703662"/>
              <a:ext cx="707048" cy="713874"/>
            </a:xfrm>
            <a:custGeom>
              <a:avLst/>
              <a:gdLst/>
              <a:ahLst/>
              <a:cxnLst/>
              <a:rect l="l" t="t" r="r" b="b"/>
              <a:pathLst>
                <a:path w="21958" h="22170" extrusionOk="0">
                  <a:moveTo>
                    <a:pt x="7859" y="12755"/>
                  </a:moveTo>
                  <a:cubicBezTo>
                    <a:pt x="8286" y="14109"/>
                    <a:pt x="9331" y="15271"/>
                    <a:pt x="10611" y="15830"/>
                  </a:cubicBezTo>
                  <a:cubicBezTo>
                    <a:pt x="10434" y="16625"/>
                    <a:pt x="10243" y="17361"/>
                    <a:pt x="10066" y="18097"/>
                  </a:cubicBezTo>
                  <a:cubicBezTo>
                    <a:pt x="9934" y="18038"/>
                    <a:pt x="9816" y="17964"/>
                    <a:pt x="9699" y="17964"/>
                  </a:cubicBezTo>
                  <a:cubicBezTo>
                    <a:pt x="8963" y="16257"/>
                    <a:pt x="8227" y="14594"/>
                    <a:pt x="7491" y="12946"/>
                  </a:cubicBezTo>
                  <a:cubicBezTo>
                    <a:pt x="7609" y="12887"/>
                    <a:pt x="7727" y="12813"/>
                    <a:pt x="7859" y="12755"/>
                  </a:cubicBezTo>
                  <a:close/>
                  <a:moveTo>
                    <a:pt x="11774" y="16198"/>
                  </a:moveTo>
                  <a:lnTo>
                    <a:pt x="11774" y="16198"/>
                  </a:lnTo>
                  <a:cubicBezTo>
                    <a:pt x="12083" y="16257"/>
                    <a:pt x="12392" y="16316"/>
                    <a:pt x="12701" y="16316"/>
                  </a:cubicBezTo>
                  <a:cubicBezTo>
                    <a:pt x="13010" y="16316"/>
                    <a:pt x="13245" y="16257"/>
                    <a:pt x="13495" y="16198"/>
                  </a:cubicBezTo>
                  <a:lnTo>
                    <a:pt x="13495" y="16198"/>
                  </a:lnTo>
                  <a:cubicBezTo>
                    <a:pt x="13245" y="16743"/>
                    <a:pt x="13010" y="17302"/>
                    <a:pt x="12760" y="17847"/>
                  </a:cubicBezTo>
                  <a:cubicBezTo>
                    <a:pt x="12611" y="18155"/>
                    <a:pt x="12411" y="18506"/>
                    <a:pt x="12168" y="18506"/>
                  </a:cubicBezTo>
                  <a:cubicBezTo>
                    <a:pt x="12121" y="18506"/>
                    <a:pt x="12073" y="18493"/>
                    <a:pt x="12024" y="18465"/>
                  </a:cubicBezTo>
                  <a:cubicBezTo>
                    <a:pt x="11965" y="17729"/>
                    <a:pt x="11847" y="16993"/>
                    <a:pt x="11774" y="16198"/>
                  </a:cubicBezTo>
                  <a:close/>
                  <a:moveTo>
                    <a:pt x="14754" y="0"/>
                  </a:moveTo>
                  <a:cubicBezTo>
                    <a:pt x="12905" y="0"/>
                    <a:pt x="11048" y="1372"/>
                    <a:pt x="10743" y="3248"/>
                  </a:cubicBezTo>
                  <a:cubicBezTo>
                    <a:pt x="9910" y="2429"/>
                    <a:pt x="8807" y="1773"/>
                    <a:pt x="7640" y="1773"/>
                  </a:cubicBezTo>
                  <a:cubicBezTo>
                    <a:pt x="7590" y="1773"/>
                    <a:pt x="7541" y="1774"/>
                    <a:pt x="7491" y="1776"/>
                  </a:cubicBezTo>
                  <a:cubicBezTo>
                    <a:pt x="6255" y="1850"/>
                    <a:pt x="5092" y="2762"/>
                    <a:pt x="4975" y="3925"/>
                  </a:cubicBezTo>
                  <a:cubicBezTo>
                    <a:pt x="3017" y="4057"/>
                    <a:pt x="1178" y="5455"/>
                    <a:pt x="560" y="7368"/>
                  </a:cubicBezTo>
                  <a:cubicBezTo>
                    <a:pt x="0" y="9267"/>
                    <a:pt x="736" y="11474"/>
                    <a:pt x="2340" y="12637"/>
                  </a:cubicBezTo>
                  <a:cubicBezTo>
                    <a:pt x="3152" y="13243"/>
                    <a:pt x="4158" y="13531"/>
                    <a:pt x="5173" y="13531"/>
                  </a:cubicBezTo>
                  <a:cubicBezTo>
                    <a:pt x="5686" y="13531"/>
                    <a:pt x="6202" y="13457"/>
                    <a:pt x="6696" y="13314"/>
                  </a:cubicBezTo>
                  <a:cubicBezTo>
                    <a:pt x="7241" y="15330"/>
                    <a:pt x="7123" y="17670"/>
                    <a:pt x="6873" y="19936"/>
                  </a:cubicBezTo>
                  <a:cubicBezTo>
                    <a:pt x="6814" y="20363"/>
                    <a:pt x="6755" y="20790"/>
                    <a:pt x="6932" y="21217"/>
                  </a:cubicBezTo>
                  <a:cubicBezTo>
                    <a:pt x="7182" y="21835"/>
                    <a:pt x="7859" y="21952"/>
                    <a:pt x="8403" y="22011"/>
                  </a:cubicBezTo>
                  <a:cubicBezTo>
                    <a:pt x="9080" y="22011"/>
                    <a:pt x="9816" y="22085"/>
                    <a:pt x="10493" y="22144"/>
                  </a:cubicBezTo>
                  <a:cubicBezTo>
                    <a:pt x="10659" y="22158"/>
                    <a:pt x="10828" y="22169"/>
                    <a:pt x="10998" y="22169"/>
                  </a:cubicBezTo>
                  <a:cubicBezTo>
                    <a:pt x="11519" y="22169"/>
                    <a:pt x="12039" y="22066"/>
                    <a:pt x="12451" y="21643"/>
                  </a:cubicBezTo>
                  <a:cubicBezTo>
                    <a:pt x="12760" y="21349"/>
                    <a:pt x="12951" y="20908"/>
                    <a:pt x="13127" y="20540"/>
                  </a:cubicBezTo>
                  <a:cubicBezTo>
                    <a:pt x="13746" y="18950"/>
                    <a:pt x="14349" y="17361"/>
                    <a:pt x="14908" y="15698"/>
                  </a:cubicBezTo>
                  <a:cubicBezTo>
                    <a:pt x="16130" y="15021"/>
                    <a:pt x="17057" y="13858"/>
                    <a:pt x="17425" y="12519"/>
                  </a:cubicBezTo>
                  <a:cubicBezTo>
                    <a:pt x="17535" y="12533"/>
                    <a:pt x="17646" y="12540"/>
                    <a:pt x="17756" y="12540"/>
                  </a:cubicBezTo>
                  <a:cubicBezTo>
                    <a:pt x="19052" y="12540"/>
                    <a:pt x="20293" y="11610"/>
                    <a:pt x="20971" y="10429"/>
                  </a:cubicBezTo>
                  <a:cubicBezTo>
                    <a:pt x="21648" y="9326"/>
                    <a:pt x="21957" y="7854"/>
                    <a:pt x="21339" y="6633"/>
                  </a:cubicBezTo>
                  <a:cubicBezTo>
                    <a:pt x="20939" y="5851"/>
                    <a:pt x="20019" y="5348"/>
                    <a:pt x="19158" y="5348"/>
                  </a:cubicBezTo>
                  <a:cubicBezTo>
                    <a:pt x="18722" y="5348"/>
                    <a:pt x="18301" y="5477"/>
                    <a:pt x="17969" y="5764"/>
                  </a:cubicBezTo>
                  <a:cubicBezTo>
                    <a:pt x="19073" y="3807"/>
                    <a:pt x="18028" y="923"/>
                    <a:pt x="15894" y="187"/>
                  </a:cubicBezTo>
                  <a:cubicBezTo>
                    <a:pt x="15524" y="60"/>
                    <a:pt x="15139" y="0"/>
                    <a:pt x="14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4821731" y="4076932"/>
              <a:ext cx="100947" cy="165862"/>
            </a:xfrm>
            <a:custGeom>
              <a:avLst/>
              <a:gdLst/>
              <a:ahLst/>
              <a:cxnLst/>
              <a:rect l="l" t="t" r="r" b="b"/>
              <a:pathLst>
                <a:path w="3135" h="5151" fill="none" extrusionOk="0">
                  <a:moveTo>
                    <a:pt x="3135" y="2884"/>
                  </a:moveTo>
                  <a:cubicBezTo>
                    <a:pt x="2944" y="3620"/>
                    <a:pt x="2767" y="4415"/>
                    <a:pt x="2576" y="5151"/>
                  </a:cubicBezTo>
                  <a:cubicBezTo>
                    <a:pt x="2458" y="5092"/>
                    <a:pt x="2325" y="5033"/>
                    <a:pt x="2208" y="4974"/>
                  </a:cubicBezTo>
                  <a:lnTo>
                    <a:pt x="0" y="0"/>
                  </a:ln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4960097" y="4181649"/>
              <a:ext cx="54998" cy="79148"/>
            </a:xfrm>
            <a:custGeom>
              <a:avLst/>
              <a:gdLst/>
              <a:ahLst/>
              <a:cxnLst/>
              <a:rect l="l" t="t" r="r" b="b"/>
              <a:pathLst>
                <a:path w="1708" h="2458" fill="none" extrusionOk="0">
                  <a:moveTo>
                    <a:pt x="1708" y="0"/>
                  </a:moveTo>
                  <a:cubicBezTo>
                    <a:pt x="1472" y="545"/>
                    <a:pt x="1222" y="1104"/>
                    <a:pt x="972" y="1649"/>
                  </a:cubicBezTo>
                  <a:cubicBezTo>
                    <a:pt x="854" y="1958"/>
                    <a:pt x="545" y="2458"/>
                    <a:pt x="236" y="2267"/>
                  </a:cubicBezTo>
                  <a:cubicBezTo>
                    <a:pt x="177" y="1531"/>
                    <a:pt x="59" y="795"/>
                    <a:pt x="0" y="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4796131" y="4088750"/>
              <a:ext cx="264459" cy="286258"/>
            </a:xfrm>
            <a:custGeom>
              <a:avLst/>
              <a:gdLst/>
              <a:ahLst/>
              <a:cxnLst/>
              <a:rect l="l" t="t" r="r" b="b"/>
              <a:pathLst>
                <a:path w="8213" h="8890" fill="none" extrusionOk="0">
                  <a:moveTo>
                    <a:pt x="1" y="1"/>
                  </a:moveTo>
                  <a:cubicBezTo>
                    <a:pt x="545" y="2032"/>
                    <a:pt x="427" y="4357"/>
                    <a:pt x="177" y="6564"/>
                  </a:cubicBezTo>
                  <a:cubicBezTo>
                    <a:pt x="118" y="7050"/>
                    <a:pt x="59" y="7477"/>
                    <a:pt x="251" y="7845"/>
                  </a:cubicBezTo>
                  <a:cubicBezTo>
                    <a:pt x="486" y="8522"/>
                    <a:pt x="1163" y="8654"/>
                    <a:pt x="1722" y="8654"/>
                  </a:cubicBezTo>
                  <a:cubicBezTo>
                    <a:pt x="2458" y="8713"/>
                    <a:pt x="3120" y="8772"/>
                    <a:pt x="3797" y="8831"/>
                  </a:cubicBezTo>
                  <a:cubicBezTo>
                    <a:pt x="4474" y="8890"/>
                    <a:pt x="5210" y="8890"/>
                    <a:pt x="5769" y="8345"/>
                  </a:cubicBezTo>
                  <a:cubicBezTo>
                    <a:pt x="6064" y="8036"/>
                    <a:pt x="6255" y="7609"/>
                    <a:pt x="6432" y="7183"/>
                  </a:cubicBezTo>
                  <a:cubicBezTo>
                    <a:pt x="7050" y="5637"/>
                    <a:pt x="7668" y="3989"/>
                    <a:pt x="8212" y="240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580998" y="3642384"/>
              <a:ext cx="706565" cy="543085"/>
            </a:xfrm>
            <a:custGeom>
              <a:avLst/>
              <a:gdLst/>
              <a:ahLst/>
              <a:cxnLst/>
              <a:rect l="l" t="t" r="r" b="b"/>
              <a:pathLst>
                <a:path w="21943" h="16866" fill="none" extrusionOk="0">
                  <a:moveTo>
                    <a:pt x="17410" y="13068"/>
                  </a:moveTo>
                  <a:cubicBezTo>
                    <a:pt x="18823" y="13245"/>
                    <a:pt x="20235" y="12274"/>
                    <a:pt x="20971" y="10979"/>
                  </a:cubicBezTo>
                  <a:cubicBezTo>
                    <a:pt x="21648" y="9875"/>
                    <a:pt x="21943" y="8344"/>
                    <a:pt x="21339" y="7182"/>
                  </a:cubicBezTo>
                  <a:cubicBezTo>
                    <a:pt x="20721" y="6019"/>
                    <a:pt x="18940" y="5460"/>
                    <a:pt x="17969" y="6328"/>
                  </a:cubicBezTo>
                  <a:cubicBezTo>
                    <a:pt x="19073" y="4356"/>
                    <a:pt x="18028" y="1472"/>
                    <a:pt x="15879" y="736"/>
                  </a:cubicBezTo>
                  <a:cubicBezTo>
                    <a:pt x="13731" y="0"/>
                    <a:pt x="11097" y="1545"/>
                    <a:pt x="10729" y="3753"/>
                  </a:cubicBezTo>
                  <a:cubicBezTo>
                    <a:pt x="9875" y="2943"/>
                    <a:pt x="8698" y="2281"/>
                    <a:pt x="7476" y="2340"/>
                  </a:cubicBezTo>
                  <a:cubicBezTo>
                    <a:pt x="6255" y="2399"/>
                    <a:pt x="5092" y="3311"/>
                    <a:pt x="4960" y="4489"/>
                  </a:cubicBezTo>
                  <a:cubicBezTo>
                    <a:pt x="3002" y="4606"/>
                    <a:pt x="1163" y="6019"/>
                    <a:pt x="545" y="7918"/>
                  </a:cubicBezTo>
                  <a:cubicBezTo>
                    <a:pt x="0" y="9757"/>
                    <a:pt x="736" y="11965"/>
                    <a:pt x="2325" y="13186"/>
                  </a:cubicBezTo>
                  <a:cubicBezTo>
                    <a:pt x="3915" y="14349"/>
                    <a:pt x="6255" y="14349"/>
                    <a:pt x="7844" y="13245"/>
                  </a:cubicBezTo>
                  <a:cubicBezTo>
                    <a:pt x="8462" y="15335"/>
                    <a:pt x="10537" y="16865"/>
                    <a:pt x="12686" y="16806"/>
                  </a:cubicBezTo>
                  <a:cubicBezTo>
                    <a:pt x="14834" y="16806"/>
                    <a:pt x="16865" y="15158"/>
                    <a:pt x="17410" y="13068"/>
                  </a:cubicBezTo>
                  <a:close/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13214" y="3875517"/>
              <a:ext cx="155912" cy="134145"/>
            </a:xfrm>
            <a:custGeom>
              <a:avLst/>
              <a:gdLst/>
              <a:ahLst/>
              <a:cxnLst/>
              <a:rect l="l" t="t" r="r" b="b"/>
              <a:pathLst>
                <a:path w="4842" h="4166" fill="none" extrusionOk="0">
                  <a:moveTo>
                    <a:pt x="1163" y="1"/>
                  </a:moveTo>
                  <a:cubicBezTo>
                    <a:pt x="486" y="310"/>
                    <a:pt x="0" y="1104"/>
                    <a:pt x="177" y="1840"/>
                  </a:cubicBezTo>
                  <a:cubicBezTo>
                    <a:pt x="368" y="2576"/>
                    <a:pt x="1354" y="3062"/>
                    <a:pt x="1957" y="2576"/>
                  </a:cubicBezTo>
                  <a:cubicBezTo>
                    <a:pt x="1840" y="3371"/>
                    <a:pt x="2576" y="4165"/>
                    <a:pt x="3370" y="4165"/>
                  </a:cubicBezTo>
                  <a:cubicBezTo>
                    <a:pt x="4165" y="4165"/>
                    <a:pt x="4842" y="3371"/>
                    <a:pt x="4783" y="2576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906547" y="3887367"/>
              <a:ext cx="96697" cy="47431"/>
            </a:xfrm>
            <a:custGeom>
              <a:avLst/>
              <a:gdLst/>
              <a:ahLst/>
              <a:cxnLst/>
              <a:rect l="l" t="t" r="r" b="b"/>
              <a:pathLst>
                <a:path w="3003" h="1473" fill="none" extrusionOk="0">
                  <a:moveTo>
                    <a:pt x="0" y="0"/>
                  </a:moveTo>
                  <a:cubicBezTo>
                    <a:pt x="192" y="677"/>
                    <a:pt x="795" y="1354"/>
                    <a:pt x="1531" y="1413"/>
                  </a:cubicBezTo>
                  <a:cubicBezTo>
                    <a:pt x="2267" y="1472"/>
                    <a:pt x="3003" y="795"/>
                    <a:pt x="2944" y="59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5013164" y="3919117"/>
              <a:ext cx="146478" cy="112346"/>
            </a:xfrm>
            <a:custGeom>
              <a:avLst/>
              <a:gdLst/>
              <a:ahLst/>
              <a:cxnLst/>
              <a:rect l="l" t="t" r="r" b="b"/>
              <a:pathLst>
                <a:path w="4549" h="3489" fill="none" extrusionOk="0">
                  <a:moveTo>
                    <a:pt x="1" y="2944"/>
                  </a:moveTo>
                  <a:cubicBezTo>
                    <a:pt x="427" y="3488"/>
                    <a:pt x="1355" y="3429"/>
                    <a:pt x="1840" y="3003"/>
                  </a:cubicBezTo>
                  <a:cubicBezTo>
                    <a:pt x="2399" y="2576"/>
                    <a:pt x="2576" y="1840"/>
                    <a:pt x="2458" y="1163"/>
                  </a:cubicBezTo>
                  <a:cubicBezTo>
                    <a:pt x="2885" y="1472"/>
                    <a:pt x="3444" y="1531"/>
                    <a:pt x="3871" y="1281"/>
                  </a:cubicBezTo>
                  <a:cubicBezTo>
                    <a:pt x="4298" y="1045"/>
                    <a:pt x="4548" y="486"/>
                    <a:pt x="4475" y="0"/>
                  </a:cubicBezTo>
                </a:path>
              </a:pathLst>
            </a:custGeom>
            <a:noFill/>
            <a:ln w="6250" cap="rnd" cmpd="sng">
              <a:solidFill>
                <a:srgbClr val="3C4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5"/>
          <p:cNvSpPr/>
          <p:nvPr/>
        </p:nvSpPr>
        <p:spPr>
          <a:xfrm rot="6794923">
            <a:off x="16366" y="514931"/>
            <a:ext cx="295857" cy="128132"/>
          </a:xfrm>
          <a:custGeom>
            <a:avLst/>
            <a:gdLst/>
            <a:ahLst/>
            <a:cxnLst/>
            <a:rect l="l" t="t" r="r" b="b"/>
            <a:pathLst>
              <a:path w="16425" h="7114" extrusionOk="0">
                <a:moveTo>
                  <a:pt x="14569" y="0"/>
                </a:moveTo>
                <a:cubicBezTo>
                  <a:pt x="14390" y="0"/>
                  <a:pt x="14211" y="24"/>
                  <a:pt x="14040" y="73"/>
                </a:cubicBezTo>
                <a:cubicBezTo>
                  <a:pt x="13280" y="298"/>
                  <a:pt x="12574" y="1049"/>
                  <a:pt x="11805" y="1049"/>
                </a:cubicBezTo>
                <a:cubicBezTo>
                  <a:pt x="11770" y="1049"/>
                  <a:pt x="11736" y="1047"/>
                  <a:pt x="11701" y="1044"/>
                </a:cubicBezTo>
                <a:cubicBezTo>
                  <a:pt x="10906" y="926"/>
                  <a:pt x="10302" y="131"/>
                  <a:pt x="9493" y="131"/>
                </a:cubicBezTo>
                <a:cubicBezTo>
                  <a:pt x="8640" y="190"/>
                  <a:pt x="8213" y="1294"/>
                  <a:pt x="7654" y="1971"/>
                </a:cubicBezTo>
                <a:cubicBezTo>
                  <a:pt x="7162" y="2561"/>
                  <a:pt x="6385" y="2884"/>
                  <a:pt x="5620" y="2884"/>
                </a:cubicBezTo>
                <a:cubicBezTo>
                  <a:pt x="5356" y="2884"/>
                  <a:pt x="5092" y="2845"/>
                  <a:pt x="4843" y="2766"/>
                </a:cubicBezTo>
                <a:cubicBezTo>
                  <a:pt x="4307" y="2613"/>
                  <a:pt x="3772" y="2316"/>
                  <a:pt x="3284" y="2316"/>
                </a:cubicBezTo>
                <a:cubicBezTo>
                  <a:pt x="3209" y="2316"/>
                  <a:pt x="3135" y="2323"/>
                  <a:pt x="3062" y="2339"/>
                </a:cubicBezTo>
                <a:cubicBezTo>
                  <a:pt x="2017" y="2648"/>
                  <a:pt x="1840" y="4237"/>
                  <a:pt x="854" y="4487"/>
                </a:cubicBezTo>
                <a:cubicBezTo>
                  <a:pt x="663" y="4546"/>
                  <a:pt x="487" y="4546"/>
                  <a:pt x="295" y="4605"/>
                </a:cubicBezTo>
                <a:cubicBezTo>
                  <a:pt x="1" y="4797"/>
                  <a:pt x="1" y="5341"/>
                  <a:pt x="178" y="5650"/>
                </a:cubicBezTo>
                <a:cubicBezTo>
                  <a:pt x="466" y="6135"/>
                  <a:pt x="1017" y="6384"/>
                  <a:pt x="1568" y="6384"/>
                </a:cubicBezTo>
                <a:cubicBezTo>
                  <a:pt x="1719" y="6384"/>
                  <a:pt x="1871" y="6365"/>
                  <a:pt x="2017" y="6327"/>
                </a:cubicBezTo>
                <a:cubicBezTo>
                  <a:pt x="2753" y="6195"/>
                  <a:pt x="3312" y="5768"/>
                  <a:pt x="3857" y="5282"/>
                </a:cubicBezTo>
                <a:cubicBezTo>
                  <a:pt x="4342" y="5591"/>
                  <a:pt x="4710" y="6077"/>
                  <a:pt x="5152" y="6504"/>
                </a:cubicBezTo>
                <a:cubicBezTo>
                  <a:pt x="5495" y="6847"/>
                  <a:pt x="5952" y="7114"/>
                  <a:pt x="6408" y="7114"/>
                </a:cubicBezTo>
                <a:cubicBezTo>
                  <a:pt x="6520" y="7114"/>
                  <a:pt x="6631" y="7098"/>
                  <a:pt x="6741" y="7063"/>
                </a:cubicBezTo>
                <a:cubicBezTo>
                  <a:pt x="7418" y="6754"/>
                  <a:pt x="7654" y="5827"/>
                  <a:pt x="8330" y="5459"/>
                </a:cubicBezTo>
                <a:cubicBezTo>
                  <a:pt x="8546" y="5351"/>
                  <a:pt x="8773" y="5306"/>
                  <a:pt x="9004" y="5306"/>
                </a:cubicBezTo>
                <a:cubicBezTo>
                  <a:pt x="9564" y="5306"/>
                  <a:pt x="10150" y="5567"/>
                  <a:pt x="10670" y="5827"/>
                </a:cubicBezTo>
                <a:cubicBezTo>
                  <a:pt x="11059" y="5978"/>
                  <a:pt x="11508" y="6101"/>
                  <a:pt x="11915" y="6101"/>
                </a:cubicBezTo>
                <a:cubicBezTo>
                  <a:pt x="12340" y="6101"/>
                  <a:pt x="12719" y="5967"/>
                  <a:pt x="12937" y="5591"/>
                </a:cubicBezTo>
                <a:cubicBezTo>
                  <a:pt x="13481" y="4914"/>
                  <a:pt x="12878" y="3752"/>
                  <a:pt x="13422" y="3075"/>
                </a:cubicBezTo>
                <a:cubicBezTo>
                  <a:pt x="14099" y="2221"/>
                  <a:pt x="15880" y="2825"/>
                  <a:pt x="16307" y="1853"/>
                </a:cubicBezTo>
                <a:cubicBezTo>
                  <a:pt x="16425" y="1412"/>
                  <a:pt x="16307" y="926"/>
                  <a:pt x="15998" y="617"/>
                </a:cubicBezTo>
                <a:cubicBezTo>
                  <a:pt x="15635" y="210"/>
                  <a:pt x="15099" y="0"/>
                  <a:pt x="1456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"/>
          <p:cNvSpPr/>
          <p:nvPr/>
        </p:nvSpPr>
        <p:spPr>
          <a:xfrm rot="6794923">
            <a:off x="190530" y="432881"/>
            <a:ext cx="187710" cy="251204"/>
          </a:xfrm>
          <a:custGeom>
            <a:avLst/>
            <a:gdLst/>
            <a:ahLst/>
            <a:cxnLst/>
            <a:rect l="l" t="t" r="r" b="b"/>
            <a:pathLst>
              <a:path w="10421" h="13947" extrusionOk="0">
                <a:moveTo>
                  <a:pt x="6491" y="0"/>
                </a:moveTo>
                <a:cubicBezTo>
                  <a:pt x="6127" y="0"/>
                  <a:pt x="5743" y="141"/>
                  <a:pt x="5461" y="393"/>
                </a:cubicBezTo>
                <a:cubicBezTo>
                  <a:pt x="4902" y="819"/>
                  <a:pt x="4651" y="1555"/>
                  <a:pt x="4416" y="2232"/>
                </a:cubicBezTo>
                <a:cubicBezTo>
                  <a:pt x="4225" y="2968"/>
                  <a:pt x="4048" y="3645"/>
                  <a:pt x="3489" y="4189"/>
                </a:cubicBezTo>
                <a:cubicBezTo>
                  <a:pt x="3003" y="4690"/>
                  <a:pt x="2267" y="4925"/>
                  <a:pt x="1958" y="5543"/>
                </a:cubicBezTo>
                <a:cubicBezTo>
                  <a:pt x="1414" y="6529"/>
                  <a:pt x="2267" y="7751"/>
                  <a:pt x="1899" y="8796"/>
                </a:cubicBezTo>
                <a:cubicBezTo>
                  <a:pt x="1531" y="9899"/>
                  <a:pt x="1" y="10444"/>
                  <a:pt x="60" y="11606"/>
                </a:cubicBezTo>
                <a:cubicBezTo>
                  <a:pt x="60" y="12416"/>
                  <a:pt x="972" y="13152"/>
                  <a:pt x="737" y="13946"/>
                </a:cubicBezTo>
                <a:cubicBezTo>
                  <a:pt x="1473" y="12902"/>
                  <a:pt x="3489" y="13755"/>
                  <a:pt x="4283" y="12710"/>
                </a:cubicBezTo>
                <a:cubicBezTo>
                  <a:pt x="4902" y="11974"/>
                  <a:pt x="4416" y="10694"/>
                  <a:pt x="5093" y="10017"/>
                </a:cubicBezTo>
                <a:cubicBezTo>
                  <a:pt x="5371" y="9717"/>
                  <a:pt x="5753" y="9633"/>
                  <a:pt x="6174" y="9633"/>
                </a:cubicBezTo>
                <a:cubicBezTo>
                  <a:pt x="6696" y="9633"/>
                  <a:pt x="7278" y="9762"/>
                  <a:pt x="7796" y="9762"/>
                </a:cubicBezTo>
                <a:cubicBezTo>
                  <a:pt x="8230" y="9762"/>
                  <a:pt x="8619" y="9672"/>
                  <a:pt x="8890" y="9340"/>
                </a:cubicBezTo>
                <a:cubicBezTo>
                  <a:pt x="9684" y="8295"/>
                  <a:pt x="8036" y="6765"/>
                  <a:pt x="8522" y="5602"/>
                </a:cubicBezTo>
                <a:cubicBezTo>
                  <a:pt x="8698" y="5058"/>
                  <a:pt x="9258" y="4808"/>
                  <a:pt x="9684" y="4440"/>
                </a:cubicBezTo>
                <a:cubicBezTo>
                  <a:pt x="10111" y="4072"/>
                  <a:pt x="10420" y="3512"/>
                  <a:pt x="10170" y="3027"/>
                </a:cubicBezTo>
                <a:cubicBezTo>
                  <a:pt x="9876" y="2541"/>
                  <a:pt x="9140" y="2600"/>
                  <a:pt x="8640" y="2409"/>
                </a:cubicBezTo>
                <a:cubicBezTo>
                  <a:pt x="8272" y="2232"/>
                  <a:pt x="7904" y="1923"/>
                  <a:pt x="7786" y="1555"/>
                </a:cubicBezTo>
                <a:cubicBezTo>
                  <a:pt x="7595" y="1187"/>
                  <a:pt x="7595" y="760"/>
                  <a:pt x="7359" y="393"/>
                </a:cubicBezTo>
                <a:cubicBezTo>
                  <a:pt x="7153" y="123"/>
                  <a:pt x="6831" y="0"/>
                  <a:pt x="6491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"/>
          <p:cNvSpPr/>
          <p:nvPr/>
        </p:nvSpPr>
        <p:spPr>
          <a:xfrm rot="6794923">
            <a:off x="245264" y="263222"/>
            <a:ext cx="226401" cy="268098"/>
          </a:xfrm>
          <a:custGeom>
            <a:avLst/>
            <a:gdLst/>
            <a:ahLst/>
            <a:cxnLst/>
            <a:rect l="l" t="t" r="r" b="b"/>
            <a:pathLst>
              <a:path w="12569" h="14885" extrusionOk="0">
                <a:moveTo>
                  <a:pt x="6739" y="0"/>
                </a:moveTo>
                <a:cubicBezTo>
                  <a:pt x="6528" y="0"/>
                  <a:pt x="6321" y="54"/>
                  <a:pt x="6137" y="178"/>
                </a:cubicBezTo>
                <a:cubicBezTo>
                  <a:pt x="5946" y="311"/>
                  <a:pt x="5769" y="546"/>
                  <a:pt x="5578" y="679"/>
                </a:cubicBezTo>
                <a:cubicBezTo>
                  <a:pt x="5411" y="764"/>
                  <a:pt x="5234" y="798"/>
                  <a:pt x="5051" y="798"/>
                </a:cubicBezTo>
                <a:cubicBezTo>
                  <a:pt x="4572" y="798"/>
                  <a:pt x="4052" y="567"/>
                  <a:pt x="3562" y="429"/>
                </a:cubicBezTo>
                <a:cubicBezTo>
                  <a:pt x="3162" y="314"/>
                  <a:pt x="2712" y="243"/>
                  <a:pt x="2277" y="243"/>
                </a:cubicBezTo>
                <a:cubicBezTo>
                  <a:pt x="2040" y="243"/>
                  <a:pt x="1808" y="264"/>
                  <a:pt x="1590" y="311"/>
                </a:cubicBezTo>
                <a:cubicBezTo>
                  <a:pt x="1104" y="429"/>
                  <a:pt x="677" y="620"/>
                  <a:pt x="368" y="988"/>
                </a:cubicBezTo>
                <a:cubicBezTo>
                  <a:pt x="59" y="1356"/>
                  <a:pt x="0" y="1900"/>
                  <a:pt x="368" y="2209"/>
                </a:cubicBezTo>
                <a:cubicBezTo>
                  <a:pt x="795" y="2636"/>
                  <a:pt x="1472" y="2459"/>
                  <a:pt x="2031" y="2636"/>
                </a:cubicBezTo>
                <a:cubicBezTo>
                  <a:pt x="2576" y="2754"/>
                  <a:pt x="3003" y="3313"/>
                  <a:pt x="3003" y="3858"/>
                </a:cubicBezTo>
                <a:cubicBezTo>
                  <a:pt x="3003" y="4299"/>
                  <a:pt x="2826" y="4667"/>
                  <a:pt x="2885" y="5094"/>
                </a:cubicBezTo>
                <a:cubicBezTo>
                  <a:pt x="3061" y="6315"/>
                  <a:pt x="5151" y="6256"/>
                  <a:pt x="5828" y="7360"/>
                </a:cubicBezTo>
                <a:cubicBezTo>
                  <a:pt x="6446" y="8464"/>
                  <a:pt x="5342" y="10112"/>
                  <a:pt x="6255" y="10980"/>
                </a:cubicBezTo>
                <a:cubicBezTo>
                  <a:pt x="6932" y="11657"/>
                  <a:pt x="8286" y="11466"/>
                  <a:pt x="8462" y="12319"/>
                </a:cubicBezTo>
                <a:cubicBezTo>
                  <a:pt x="8521" y="12570"/>
                  <a:pt x="8462" y="12820"/>
                  <a:pt x="8462" y="13055"/>
                </a:cubicBezTo>
                <a:cubicBezTo>
                  <a:pt x="8360" y="14181"/>
                  <a:pt x="9548" y="14885"/>
                  <a:pt x="10663" y="14885"/>
                </a:cubicBezTo>
                <a:cubicBezTo>
                  <a:pt x="10830" y="14885"/>
                  <a:pt x="10996" y="14869"/>
                  <a:pt x="11155" y="14836"/>
                </a:cubicBezTo>
                <a:cubicBezTo>
                  <a:pt x="11406" y="14777"/>
                  <a:pt x="11715" y="14718"/>
                  <a:pt x="11832" y="14468"/>
                </a:cubicBezTo>
                <a:cubicBezTo>
                  <a:pt x="11891" y="14291"/>
                  <a:pt x="11891" y="14041"/>
                  <a:pt x="11832" y="13791"/>
                </a:cubicBezTo>
                <a:cubicBezTo>
                  <a:pt x="11774" y="12629"/>
                  <a:pt x="12568" y="11466"/>
                  <a:pt x="12024" y="10421"/>
                </a:cubicBezTo>
                <a:cubicBezTo>
                  <a:pt x="11656" y="9744"/>
                  <a:pt x="10788" y="9376"/>
                  <a:pt x="10493" y="8640"/>
                </a:cubicBezTo>
                <a:cubicBezTo>
                  <a:pt x="9993" y="7537"/>
                  <a:pt x="11155" y="6197"/>
                  <a:pt x="10670" y="5094"/>
                </a:cubicBezTo>
                <a:cubicBezTo>
                  <a:pt x="10302" y="4225"/>
                  <a:pt x="9139" y="3990"/>
                  <a:pt x="8771" y="3122"/>
                </a:cubicBezTo>
                <a:cubicBezTo>
                  <a:pt x="8654" y="2827"/>
                  <a:pt x="8654" y="2518"/>
                  <a:pt x="8580" y="2209"/>
                </a:cubicBezTo>
                <a:cubicBezTo>
                  <a:pt x="8521" y="1591"/>
                  <a:pt x="8345" y="988"/>
                  <a:pt x="7918" y="487"/>
                </a:cubicBezTo>
                <a:cubicBezTo>
                  <a:pt x="7587" y="205"/>
                  <a:pt x="7153" y="0"/>
                  <a:pt x="6739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"/>
          <p:cNvSpPr/>
          <p:nvPr/>
        </p:nvSpPr>
        <p:spPr>
          <a:xfrm rot="6794923">
            <a:off x="-123095" y="5824"/>
            <a:ext cx="364503" cy="452570"/>
          </a:xfrm>
          <a:custGeom>
            <a:avLst/>
            <a:gdLst/>
            <a:ahLst/>
            <a:cxnLst/>
            <a:rect l="l" t="t" r="r" b="b"/>
            <a:pathLst>
              <a:path w="20236" h="25127" extrusionOk="0">
                <a:moveTo>
                  <a:pt x="17732" y="0"/>
                </a:moveTo>
                <a:cubicBezTo>
                  <a:pt x="17502" y="0"/>
                  <a:pt x="17255" y="63"/>
                  <a:pt x="17042" y="159"/>
                </a:cubicBezTo>
                <a:cubicBezTo>
                  <a:pt x="16674" y="394"/>
                  <a:pt x="16365" y="703"/>
                  <a:pt x="15997" y="1012"/>
                </a:cubicBezTo>
                <a:cubicBezTo>
                  <a:pt x="14466" y="2234"/>
                  <a:pt x="12377" y="2307"/>
                  <a:pt x="10478" y="2734"/>
                </a:cubicBezTo>
                <a:cubicBezTo>
                  <a:pt x="6681" y="3646"/>
                  <a:pt x="3238" y="6840"/>
                  <a:pt x="2870" y="10696"/>
                </a:cubicBezTo>
                <a:cubicBezTo>
                  <a:pt x="2575" y="13712"/>
                  <a:pt x="4106" y="16832"/>
                  <a:pt x="3179" y="19717"/>
                </a:cubicBezTo>
                <a:cubicBezTo>
                  <a:pt x="2870" y="20703"/>
                  <a:pt x="2266" y="21615"/>
                  <a:pt x="1648" y="22469"/>
                </a:cubicBezTo>
                <a:cubicBezTo>
                  <a:pt x="1104" y="23337"/>
                  <a:pt x="545" y="24132"/>
                  <a:pt x="0" y="24985"/>
                </a:cubicBezTo>
                <a:cubicBezTo>
                  <a:pt x="100" y="25085"/>
                  <a:pt x="212" y="25126"/>
                  <a:pt x="330" y="25126"/>
                </a:cubicBezTo>
                <a:cubicBezTo>
                  <a:pt x="646" y="25126"/>
                  <a:pt x="996" y="24827"/>
                  <a:pt x="1222" y="24558"/>
                </a:cubicBezTo>
                <a:cubicBezTo>
                  <a:pt x="2325" y="23146"/>
                  <a:pt x="3488" y="21674"/>
                  <a:pt x="5151" y="21071"/>
                </a:cubicBezTo>
                <a:cubicBezTo>
                  <a:pt x="6622" y="20511"/>
                  <a:pt x="8212" y="20703"/>
                  <a:pt x="9742" y="20570"/>
                </a:cubicBezTo>
                <a:cubicBezTo>
                  <a:pt x="12936" y="20335"/>
                  <a:pt x="15938" y="18554"/>
                  <a:pt x="17778" y="15979"/>
                </a:cubicBezTo>
                <a:cubicBezTo>
                  <a:pt x="19617" y="13403"/>
                  <a:pt x="20235" y="9960"/>
                  <a:pt x="19426" y="6899"/>
                </a:cubicBezTo>
                <a:cubicBezTo>
                  <a:pt x="18999" y="5250"/>
                  <a:pt x="18204" y="3646"/>
                  <a:pt x="18455" y="1998"/>
                </a:cubicBezTo>
                <a:cubicBezTo>
                  <a:pt x="18572" y="1380"/>
                  <a:pt x="18764" y="644"/>
                  <a:pt x="18322" y="217"/>
                </a:cubicBezTo>
                <a:cubicBezTo>
                  <a:pt x="18175" y="63"/>
                  <a:pt x="17962" y="0"/>
                  <a:pt x="1773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"/>
          <p:cNvSpPr/>
          <p:nvPr/>
        </p:nvSpPr>
        <p:spPr>
          <a:xfrm rot="6794923">
            <a:off x="81948" y="208520"/>
            <a:ext cx="91468" cy="66282"/>
          </a:xfrm>
          <a:custGeom>
            <a:avLst/>
            <a:gdLst/>
            <a:ahLst/>
            <a:cxnLst/>
            <a:rect l="l" t="t" r="r" b="b"/>
            <a:pathLst>
              <a:path w="5078" h="3680" extrusionOk="0">
                <a:moveTo>
                  <a:pt x="1" y="0"/>
                </a:moveTo>
                <a:lnTo>
                  <a:pt x="4960" y="3680"/>
                </a:lnTo>
                <a:cubicBezTo>
                  <a:pt x="5078" y="3680"/>
                  <a:pt x="5019" y="3503"/>
                  <a:pt x="4960" y="3444"/>
                </a:cubicBezTo>
                <a:cubicBezTo>
                  <a:pt x="3371" y="2208"/>
                  <a:pt x="1767" y="92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"/>
          <p:cNvSpPr/>
          <p:nvPr/>
        </p:nvSpPr>
        <p:spPr>
          <a:xfrm rot="6794923">
            <a:off x="81948" y="208520"/>
            <a:ext cx="91468" cy="66282"/>
          </a:xfrm>
          <a:custGeom>
            <a:avLst/>
            <a:gdLst/>
            <a:ahLst/>
            <a:cxnLst/>
            <a:rect l="l" t="t" r="r" b="b"/>
            <a:pathLst>
              <a:path w="5078" h="3680" fill="none" extrusionOk="0">
                <a:moveTo>
                  <a:pt x="1" y="0"/>
                </a:moveTo>
                <a:cubicBezTo>
                  <a:pt x="1767" y="928"/>
                  <a:pt x="3371" y="2208"/>
                  <a:pt x="4960" y="3444"/>
                </a:cubicBezTo>
                <a:cubicBezTo>
                  <a:pt x="5019" y="3503"/>
                  <a:pt x="5078" y="3680"/>
                  <a:pt x="4960" y="3680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"/>
          <p:cNvSpPr/>
          <p:nvPr/>
        </p:nvSpPr>
        <p:spPr>
          <a:xfrm rot="6794923">
            <a:off x="112938" y="254971"/>
            <a:ext cx="47481" cy="34221"/>
          </a:xfrm>
          <a:custGeom>
            <a:avLst/>
            <a:gdLst/>
            <a:ahLst/>
            <a:cxnLst/>
            <a:rect l="l" t="t" r="r" b="b"/>
            <a:pathLst>
              <a:path w="2636" h="1900" extrusionOk="0">
                <a:moveTo>
                  <a:pt x="1" y="1"/>
                </a:moveTo>
                <a:lnTo>
                  <a:pt x="2635" y="1899"/>
                </a:lnTo>
                <a:cubicBezTo>
                  <a:pt x="1958" y="1046"/>
                  <a:pt x="972" y="487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"/>
          <p:cNvSpPr/>
          <p:nvPr/>
        </p:nvSpPr>
        <p:spPr>
          <a:xfrm rot="6794923">
            <a:off x="112938" y="254971"/>
            <a:ext cx="47481" cy="34221"/>
          </a:xfrm>
          <a:custGeom>
            <a:avLst/>
            <a:gdLst/>
            <a:ahLst/>
            <a:cxnLst/>
            <a:rect l="l" t="t" r="r" b="b"/>
            <a:pathLst>
              <a:path w="2636" h="1900" fill="none" extrusionOk="0">
                <a:moveTo>
                  <a:pt x="1" y="1"/>
                </a:moveTo>
                <a:cubicBezTo>
                  <a:pt x="972" y="487"/>
                  <a:pt x="1958" y="1046"/>
                  <a:pt x="2635" y="1899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"/>
          <p:cNvSpPr/>
          <p:nvPr/>
        </p:nvSpPr>
        <p:spPr>
          <a:xfrm rot="6794923">
            <a:off x="-13344" y="192667"/>
            <a:ext cx="51966" cy="39787"/>
          </a:xfrm>
          <a:custGeom>
            <a:avLst/>
            <a:gdLst/>
            <a:ahLst/>
            <a:cxnLst/>
            <a:rect l="l" t="t" r="r" b="b"/>
            <a:pathLst>
              <a:path w="2885" h="2209" extrusionOk="0">
                <a:moveTo>
                  <a:pt x="0" y="1"/>
                </a:moveTo>
                <a:lnTo>
                  <a:pt x="2885" y="2208"/>
                </a:lnTo>
                <a:cubicBezTo>
                  <a:pt x="2090" y="1296"/>
                  <a:pt x="1104" y="560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"/>
          <p:cNvSpPr/>
          <p:nvPr/>
        </p:nvSpPr>
        <p:spPr>
          <a:xfrm rot="6794923">
            <a:off x="-13344" y="192667"/>
            <a:ext cx="51966" cy="39787"/>
          </a:xfrm>
          <a:custGeom>
            <a:avLst/>
            <a:gdLst/>
            <a:ahLst/>
            <a:cxnLst/>
            <a:rect l="l" t="t" r="r" b="b"/>
            <a:pathLst>
              <a:path w="2885" h="2209" fill="none" extrusionOk="0">
                <a:moveTo>
                  <a:pt x="0" y="1"/>
                </a:moveTo>
                <a:cubicBezTo>
                  <a:pt x="1104" y="560"/>
                  <a:pt x="2090" y="1296"/>
                  <a:pt x="2885" y="2208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"/>
          <p:cNvSpPr/>
          <p:nvPr/>
        </p:nvSpPr>
        <p:spPr>
          <a:xfrm rot="6794923">
            <a:off x="-19231" y="242819"/>
            <a:ext cx="26533" cy="23343"/>
          </a:xfrm>
          <a:custGeom>
            <a:avLst/>
            <a:gdLst/>
            <a:ahLst/>
            <a:cxnLst/>
            <a:rect l="l" t="t" r="r" b="b"/>
            <a:pathLst>
              <a:path w="1473" h="1296" extrusionOk="0">
                <a:moveTo>
                  <a:pt x="1" y="1"/>
                </a:moveTo>
                <a:lnTo>
                  <a:pt x="1296" y="1296"/>
                </a:lnTo>
                <a:cubicBezTo>
                  <a:pt x="1472" y="1178"/>
                  <a:pt x="1296" y="928"/>
                  <a:pt x="1105" y="810"/>
                </a:cubicBezTo>
                <a:cubicBezTo>
                  <a:pt x="737" y="560"/>
                  <a:pt x="369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"/>
          <p:cNvSpPr/>
          <p:nvPr/>
        </p:nvSpPr>
        <p:spPr>
          <a:xfrm rot="6794923">
            <a:off x="-19231" y="242819"/>
            <a:ext cx="26533" cy="23343"/>
          </a:xfrm>
          <a:custGeom>
            <a:avLst/>
            <a:gdLst/>
            <a:ahLst/>
            <a:cxnLst/>
            <a:rect l="l" t="t" r="r" b="b"/>
            <a:pathLst>
              <a:path w="1473" h="1296" fill="none" extrusionOk="0">
                <a:moveTo>
                  <a:pt x="1" y="1"/>
                </a:moveTo>
                <a:cubicBezTo>
                  <a:pt x="369" y="310"/>
                  <a:pt x="737" y="560"/>
                  <a:pt x="1105" y="810"/>
                </a:cubicBezTo>
                <a:cubicBezTo>
                  <a:pt x="1296" y="928"/>
                  <a:pt x="1472" y="1178"/>
                  <a:pt x="1296" y="1296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"/>
          <p:cNvSpPr/>
          <p:nvPr/>
        </p:nvSpPr>
        <p:spPr>
          <a:xfrm rot="6794923">
            <a:off x="74677" y="371476"/>
            <a:ext cx="26533" cy="19903"/>
          </a:xfrm>
          <a:custGeom>
            <a:avLst/>
            <a:gdLst/>
            <a:ahLst/>
            <a:cxnLst/>
            <a:rect l="l" t="t" r="r" b="b"/>
            <a:pathLst>
              <a:path w="1473" h="1105" extrusionOk="0">
                <a:moveTo>
                  <a:pt x="1" y="1"/>
                </a:moveTo>
                <a:lnTo>
                  <a:pt x="1472" y="1104"/>
                </a:lnTo>
                <a:cubicBezTo>
                  <a:pt x="987" y="678"/>
                  <a:pt x="560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"/>
          <p:cNvSpPr/>
          <p:nvPr/>
        </p:nvSpPr>
        <p:spPr>
          <a:xfrm rot="6794923">
            <a:off x="74677" y="371476"/>
            <a:ext cx="26533" cy="19903"/>
          </a:xfrm>
          <a:custGeom>
            <a:avLst/>
            <a:gdLst/>
            <a:ahLst/>
            <a:cxnLst/>
            <a:rect l="l" t="t" r="r" b="b"/>
            <a:pathLst>
              <a:path w="1473" h="1105" fill="none" extrusionOk="0">
                <a:moveTo>
                  <a:pt x="1" y="1"/>
                </a:moveTo>
                <a:cubicBezTo>
                  <a:pt x="560" y="310"/>
                  <a:pt x="987" y="678"/>
                  <a:pt x="1472" y="1104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"/>
          <p:cNvSpPr/>
          <p:nvPr/>
        </p:nvSpPr>
        <p:spPr>
          <a:xfrm rot="6794923">
            <a:off x="33078" y="355450"/>
            <a:ext cx="18841" cy="14319"/>
          </a:xfrm>
          <a:custGeom>
            <a:avLst/>
            <a:gdLst/>
            <a:ahLst/>
            <a:cxnLst/>
            <a:rect l="l" t="t" r="r" b="b"/>
            <a:pathLst>
              <a:path w="1046" h="795" extrusionOk="0">
                <a:moveTo>
                  <a:pt x="1" y="0"/>
                </a:moveTo>
                <a:cubicBezTo>
                  <a:pt x="310" y="309"/>
                  <a:pt x="678" y="545"/>
                  <a:pt x="1046" y="79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"/>
          <p:cNvSpPr/>
          <p:nvPr/>
        </p:nvSpPr>
        <p:spPr>
          <a:xfrm rot="6794923">
            <a:off x="33078" y="355450"/>
            <a:ext cx="18841" cy="14319"/>
          </a:xfrm>
          <a:custGeom>
            <a:avLst/>
            <a:gdLst/>
            <a:ahLst/>
            <a:cxnLst/>
            <a:rect l="l" t="t" r="r" b="b"/>
            <a:pathLst>
              <a:path w="1046" h="795" fill="none" extrusionOk="0">
                <a:moveTo>
                  <a:pt x="1" y="0"/>
                </a:moveTo>
                <a:cubicBezTo>
                  <a:pt x="310" y="309"/>
                  <a:pt x="678" y="545"/>
                  <a:pt x="1046" y="795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"/>
          <p:cNvSpPr/>
          <p:nvPr/>
        </p:nvSpPr>
        <p:spPr>
          <a:xfrm rot="6794923">
            <a:off x="-38946" y="196262"/>
            <a:ext cx="23074" cy="17507"/>
          </a:xfrm>
          <a:custGeom>
            <a:avLst/>
            <a:gdLst/>
            <a:ahLst/>
            <a:cxnLst/>
            <a:rect l="l" t="t" r="r" b="b"/>
            <a:pathLst>
              <a:path w="1281" h="972" extrusionOk="0">
                <a:moveTo>
                  <a:pt x="1" y="0"/>
                </a:moveTo>
                <a:lnTo>
                  <a:pt x="1281" y="972"/>
                </a:lnTo>
                <a:cubicBezTo>
                  <a:pt x="854" y="604"/>
                  <a:pt x="427" y="31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"/>
          <p:cNvSpPr/>
          <p:nvPr/>
        </p:nvSpPr>
        <p:spPr>
          <a:xfrm rot="6794923">
            <a:off x="-38946" y="196262"/>
            <a:ext cx="23074" cy="17507"/>
          </a:xfrm>
          <a:custGeom>
            <a:avLst/>
            <a:gdLst/>
            <a:ahLst/>
            <a:cxnLst/>
            <a:rect l="l" t="t" r="r" b="b"/>
            <a:pathLst>
              <a:path w="1281" h="972" fill="none" extrusionOk="0">
                <a:moveTo>
                  <a:pt x="1" y="0"/>
                </a:moveTo>
                <a:cubicBezTo>
                  <a:pt x="427" y="310"/>
                  <a:pt x="854" y="604"/>
                  <a:pt x="1281" y="972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"/>
          <p:cNvSpPr/>
          <p:nvPr/>
        </p:nvSpPr>
        <p:spPr>
          <a:xfrm>
            <a:off x="2827863" y="-310663"/>
            <a:ext cx="148029" cy="147355"/>
          </a:xfrm>
          <a:custGeom>
            <a:avLst/>
            <a:gdLst/>
            <a:ahLst/>
            <a:cxnLst/>
            <a:rect l="l" t="t" r="r" b="b"/>
            <a:pathLst>
              <a:path w="5711" h="5685" extrusionOk="0">
                <a:moveTo>
                  <a:pt x="2840" y="0"/>
                </a:moveTo>
                <a:cubicBezTo>
                  <a:pt x="2411" y="0"/>
                  <a:pt x="1981" y="107"/>
                  <a:pt x="1590" y="314"/>
                </a:cubicBezTo>
                <a:cubicBezTo>
                  <a:pt x="1104" y="564"/>
                  <a:pt x="736" y="990"/>
                  <a:pt x="486" y="1476"/>
                </a:cubicBezTo>
                <a:cubicBezTo>
                  <a:pt x="59" y="2212"/>
                  <a:pt x="0" y="3139"/>
                  <a:pt x="309" y="3934"/>
                </a:cubicBezTo>
                <a:cubicBezTo>
                  <a:pt x="677" y="4728"/>
                  <a:pt x="1354" y="5405"/>
                  <a:pt x="2149" y="5597"/>
                </a:cubicBezTo>
                <a:cubicBezTo>
                  <a:pt x="2392" y="5656"/>
                  <a:pt x="2653" y="5685"/>
                  <a:pt x="2914" y="5685"/>
                </a:cubicBezTo>
                <a:cubicBezTo>
                  <a:pt x="3175" y="5685"/>
                  <a:pt x="3437" y="5656"/>
                  <a:pt x="3679" y="5597"/>
                </a:cubicBezTo>
                <a:cubicBezTo>
                  <a:pt x="4901" y="5155"/>
                  <a:pt x="5710" y="3816"/>
                  <a:pt x="5578" y="2521"/>
                </a:cubicBezTo>
                <a:cubicBezTo>
                  <a:pt x="5460" y="1667"/>
                  <a:pt x="4975" y="814"/>
                  <a:pt x="4165" y="372"/>
                </a:cubicBezTo>
                <a:cubicBezTo>
                  <a:pt x="3755" y="122"/>
                  <a:pt x="3298" y="0"/>
                  <a:pt x="28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"/>
          <p:cNvSpPr/>
          <p:nvPr/>
        </p:nvSpPr>
        <p:spPr>
          <a:xfrm>
            <a:off x="2951846" y="-365876"/>
            <a:ext cx="127034" cy="128719"/>
          </a:xfrm>
          <a:custGeom>
            <a:avLst/>
            <a:gdLst/>
            <a:ahLst/>
            <a:cxnLst/>
            <a:rect l="l" t="t" r="r" b="b"/>
            <a:pathLst>
              <a:path w="4901" h="4966" extrusionOk="0">
                <a:moveTo>
                  <a:pt x="2866" y="158"/>
                </a:moveTo>
                <a:cubicBezTo>
                  <a:pt x="2788" y="158"/>
                  <a:pt x="2711" y="164"/>
                  <a:pt x="2634" y="177"/>
                </a:cubicBezTo>
                <a:cubicBezTo>
                  <a:pt x="1663" y="295"/>
                  <a:pt x="1663" y="1"/>
                  <a:pt x="1163" y="854"/>
                </a:cubicBezTo>
                <a:cubicBezTo>
                  <a:pt x="486" y="1163"/>
                  <a:pt x="59" y="1840"/>
                  <a:pt x="0" y="2576"/>
                </a:cubicBezTo>
                <a:cubicBezTo>
                  <a:pt x="0" y="3312"/>
                  <a:pt x="309" y="3974"/>
                  <a:pt x="927" y="4416"/>
                </a:cubicBezTo>
                <a:cubicBezTo>
                  <a:pt x="1222" y="4592"/>
                  <a:pt x="1590" y="4710"/>
                  <a:pt x="1899" y="4842"/>
                </a:cubicBezTo>
                <a:cubicBezTo>
                  <a:pt x="2162" y="4915"/>
                  <a:pt x="2454" y="4965"/>
                  <a:pt x="2740" y="4965"/>
                </a:cubicBezTo>
                <a:cubicBezTo>
                  <a:pt x="2916" y="4965"/>
                  <a:pt x="3090" y="4946"/>
                  <a:pt x="3253" y="4901"/>
                </a:cubicBezTo>
                <a:cubicBezTo>
                  <a:pt x="4047" y="4710"/>
                  <a:pt x="4606" y="3915"/>
                  <a:pt x="4724" y="3062"/>
                </a:cubicBezTo>
                <a:cubicBezTo>
                  <a:pt x="4901" y="2385"/>
                  <a:pt x="4783" y="1649"/>
                  <a:pt x="4415" y="1031"/>
                </a:cubicBezTo>
                <a:cubicBezTo>
                  <a:pt x="4089" y="548"/>
                  <a:pt x="3473" y="158"/>
                  <a:pt x="2866" y="1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"/>
          <p:cNvSpPr/>
          <p:nvPr/>
        </p:nvSpPr>
        <p:spPr>
          <a:xfrm>
            <a:off x="2668781" y="-501291"/>
            <a:ext cx="140020" cy="125893"/>
          </a:xfrm>
          <a:custGeom>
            <a:avLst/>
            <a:gdLst/>
            <a:ahLst/>
            <a:cxnLst/>
            <a:rect l="l" t="t" r="r" b="b"/>
            <a:pathLst>
              <a:path w="5402" h="4857" extrusionOk="0">
                <a:moveTo>
                  <a:pt x="2799" y="1"/>
                </a:moveTo>
                <a:cubicBezTo>
                  <a:pt x="2159" y="1"/>
                  <a:pt x="1524" y="216"/>
                  <a:pt x="1045" y="618"/>
                </a:cubicBezTo>
                <a:cubicBezTo>
                  <a:pt x="368" y="1178"/>
                  <a:pt x="1" y="1972"/>
                  <a:pt x="1" y="2826"/>
                </a:cubicBezTo>
                <a:cubicBezTo>
                  <a:pt x="1" y="3017"/>
                  <a:pt x="74" y="3253"/>
                  <a:pt x="133" y="3503"/>
                </a:cubicBezTo>
                <a:cubicBezTo>
                  <a:pt x="251" y="3753"/>
                  <a:pt x="501" y="3930"/>
                  <a:pt x="678" y="4121"/>
                </a:cubicBezTo>
                <a:cubicBezTo>
                  <a:pt x="1355" y="4606"/>
                  <a:pt x="2149" y="4857"/>
                  <a:pt x="3017" y="4857"/>
                </a:cubicBezTo>
                <a:cubicBezTo>
                  <a:pt x="3253" y="4857"/>
                  <a:pt x="3503" y="4783"/>
                  <a:pt x="3753" y="4724"/>
                </a:cubicBezTo>
                <a:cubicBezTo>
                  <a:pt x="4666" y="4415"/>
                  <a:pt x="5343" y="3503"/>
                  <a:pt x="5343" y="2517"/>
                </a:cubicBezTo>
                <a:cubicBezTo>
                  <a:pt x="5402" y="1545"/>
                  <a:pt x="4725" y="559"/>
                  <a:pt x="3812" y="192"/>
                </a:cubicBezTo>
                <a:cubicBezTo>
                  <a:pt x="3488" y="63"/>
                  <a:pt x="3143" y="1"/>
                  <a:pt x="27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"/>
          <p:cNvSpPr/>
          <p:nvPr/>
        </p:nvSpPr>
        <p:spPr>
          <a:xfrm>
            <a:off x="2789706" y="-334200"/>
            <a:ext cx="146137" cy="152591"/>
          </a:xfrm>
          <a:custGeom>
            <a:avLst/>
            <a:gdLst/>
            <a:ahLst/>
            <a:cxnLst/>
            <a:rect l="l" t="t" r="r" b="b"/>
            <a:pathLst>
              <a:path w="5638" h="5887" fill="none" extrusionOk="0">
                <a:moveTo>
                  <a:pt x="3621" y="5695"/>
                </a:moveTo>
                <a:cubicBezTo>
                  <a:pt x="4842" y="5327"/>
                  <a:pt x="5637" y="3988"/>
                  <a:pt x="5519" y="2693"/>
                </a:cubicBezTo>
                <a:cubicBezTo>
                  <a:pt x="5461" y="1840"/>
                  <a:pt x="4901" y="986"/>
                  <a:pt x="4107" y="486"/>
                </a:cubicBezTo>
                <a:cubicBezTo>
                  <a:pt x="3371" y="59"/>
                  <a:pt x="2326" y="0"/>
                  <a:pt x="1531" y="427"/>
                </a:cubicBezTo>
                <a:cubicBezTo>
                  <a:pt x="1104" y="736"/>
                  <a:pt x="678" y="1163"/>
                  <a:pt x="427" y="1648"/>
                </a:cubicBezTo>
                <a:cubicBezTo>
                  <a:pt x="60" y="2384"/>
                  <a:pt x="1" y="3311"/>
                  <a:pt x="310" y="4106"/>
                </a:cubicBezTo>
                <a:cubicBezTo>
                  <a:pt x="619" y="4901"/>
                  <a:pt x="1355" y="5519"/>
                  <a:pt x="2149" y="5769"/>
                </a:cubicBezTo>
                <a:cubicBezTo>
                  <a:pt x="2635" y="5887"/>
                  <a:pt x="3135" y="5887"/>
                  <a:pt x="3621" y="56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"/>
          <p:cNvSpPr/>
          <p:nvPr/>
        </p:nvSpPr>
        <p:spPr>
          <a:xfrm>
            <a:off x="2912160" y="-386847"/>
            <a:ext cx="127060" cy="132011"/>
          </a:xfrm>
          <a:custGeom>
            <a:avLst/>
            <a:gdLst/>
            <a:ahLst/>
            <a:cxnLst/>
            <a:rect l="l" t="t" r="r" b="b"/>
            <a:pathLst>
              <a:path w="4902" h="5093" fill="none" extrusionOk="0">
                <a:moveTo>
                  <a:pt x="1163" y="927"/>
                </a:moveTo>
                <a:cubicBezTo>
                  <a:pt x="545" y="1236"/>
                  <a:pt x="118" y="1913"/>
                  <a:pt x="60" y="2649"/>
                </a:cubicBezTo>
                <a:cubicBezTo>
                  <a:pt x="1" y="3311"/>
                  <a:pt x="369" y="4047"/>
                  <a:pt x="987" y="4489"/>
                </a:cubicBezTo>
                <a:cubicBezTo>
                  <a:pt x="1281" y="4665"/>
                  <a:pt x="1590" y="4783"/>
                  <a:pt x="1958" y="4915"/>
                </a:cubicBezTo>
                <a:cubicBezTo>
                  <a:pt x="2385" y="4974"/>
                  <a:pt x="2826" y="5092"/>
                  <a:pt x="3253" y="4974"/>
                </a:cubicBezTo>
                <a:cubicBezTo>
                  <a:pt x="4107" y="4783"/>
                  <a:pt x="4592" y="3929"/>
                  <a:pt x="4784" y="3135"/>
                </a:cubicBezTo>
                <a:cubicBezTo>
                  <a:pt x="4901" y="2458"/>
                  <a:pt x="4842" y="1722"/>
                  <a:pt x="4475" y="1104"/>
                </a:cubicBezTo>
                <a:cubicBezTo>
                  <a:pt x="4048" y="559"/>
                  <a:pt x="3371" y="133"/>
                  <a:pt x="2635" y="250"/>
                </a:cubicBezTo>
                <a:cubicBezTo>
                  <a:pt x="1649" y="368"/>
                  <a:pt x="1649" y="0"/>
                  <a:pt x="1163" y="927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"/>
          <p:cNvSpPr/>
          <p:nvPr/>
        </p:nvSpPr>
        <p:spPr>
          <a:xfrm>
            <a:off x="2630624" y="-526486"/>
            <a:ext cx="138516" cy="132011"/>
          </a:xfrm>
          <a:custGeom>
            <a:avLst/>
            <a:gdLst/>
            <a:ahLst/>
            <a:cxnLst/>
            <a:rect l="l" t="t" r="r" b="b"/>
            <a:pathLst>
              <a:path w="5344" h="5093" fill="none" extrusionOk="0">
                <a:moveTo>
                  <a:pt x="987" y="855"/>
                </a:moveTo>
                <a:cubicBezTo>
                  <a:pt x="369" y="1340"/>
                  <a:pt x="1" y="2208"/>
                  <a:pt x="1" y="3003"/>
                </a:cubicBezTo>
                <a:cubicBezTo>
                  <a:pt x="1" y="3253"/>
                  <a:pt x="1" y="3489"/>
                  <a:pt x="133" y="3739"/>
                </a:cubicBezTo>
                <a:cubicBezTo>
                  <a:pt x="251" y="3989"/>
                  <a:pt x="442" y="4166"/>
                  <a:pt x="678" y="4357"/>
                </a:cubicBezTo>
                <a:cubicBezTo>
                  <a:pt x="1355" y="4843"/>
                  <a:pt x="2150" y="5093"/>
                  <a:pt x="2944" y="5093"/>
                </a:cubicBezTo>
                <a:cubicBezTo>
                  <a:pt x="3194" y="5093"/>
                  <a:pt x="3445" y="5019"/>
                  <a:pt x="3680" y="4960"/>
                </a:cubicBezTo>
                <a:cubicBezTo>
                  <a:pt x="4666" y="4651"/>
                  <a:pt x="5343" y="3739"/>
                  <a:pt x="5343" y="2753"/>
                </a:cubicBezTo>
                <a:cubicBezTo>
                  <a:pt x="5343" y="1782"/>
                  <a:pt x="4725" y="796"/>
                  <a:pt x="3813" y="428"/>
                </a:cubicBezTo>
                <a:cubicBezTo>
                  <a:pt x="2885" y="1"/>
                  <a:pt x="1782" y="178"/>
                  <a:pt x="987" y="85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"/>
          <p:cNvSpPr/>
          <p:nvPr/>
        </p:nvSpPr>
        <p:spPr>
          <a:xfrm>
            <a:off x="2871884" y="84824"/>
            <a:ext cx="313191" cy="345306"/>
          </a:xfrm>
          <a:custGeom>
            <a:avLst/>
            <a:gdLst/>
            <a:ahLst/>
            <a:cxnLst/>
            <a:rect l="l" t="t" r="r" b="b"/>
            <a:pathLst>
              <a:path w="12083" h="13322" extrusionOk="0">
                <a:moveTo>
                  <a:pt x="10415" y="1"/>
                </a:moveTo>
                <a:cubicBezTo>
                  <a:pt x="9909" y="1"/>
                  <a:pt x="9353" y="288"/>
                  <a:pt x="8963" y="636"/>
                </a:cubicBezTo>
                <a:cubicBezTo>
                  <a:pt x="8404" y="1121"/>
                  <a:pt x="7918" y="1798"/>
                  <a:pt x="7182" y="1916"/>
                </a:cubicBezTo>
                <a:cubicBezTo>
                  <a:pt x="7012" y="1962"/>
                  <a:pt x="6835" y="1979"/>
                  <a:pt x="6656" y="1979"/>
                </a:cubicBezTo>
                <a:cubicBezTo>
                  <a:pt x="6188" y="1979"/>
                  <a:pt x="5701" y="1865"/>
                  <a:pt x="5258" y="1865"/>
                </a:cubicBezTo>
                <a:cubicBezTo>
                  <a:pt x="4950" y="1865"/>
                  <a:pt x="4662" y="1920"/>
                  <a:pt x="4415" y="2107"/>
                </a:cubicBezTo>
                <a:cubicBezTo>
                  <a:pt x="3680" y="2652"/>
                  <a:pt x="3871" y="3829"/>
                  <a:pt x="3312" y="4565"/>
                </a:cubicBezTo>
                <a:cubicBezTo>
                  <a:pt x="2649" y="5360"/>
                  <a:pt x="1178" y="5419"/>
                  <a:pt x="928" y="6405"/>
                </a:cubicBezTo>
                <a:cubicBezTo>
                  <a:pt x="810" y="7008"/>
                  <a:pt x="1178" y="7626"/>
                  <a:pt x="986" y="8171"/>
                </a:cubicBezTo>
                <a:cubicBezTo>
                  <a:pt x="869" y="8421"/>
                  <a:pt x="677" y="8612"/>
                  <a:pt x="501" y="8848"/>
                </a:cubicBezTo>
                <a:cubicBezTo>
                  <a:pt x="0" y="9642"/>
                  <a:pt x="133" y="10687"/>
                  <a:pt x="677" y="11423"/>
                </a:cubicBezTo>
                <a:cubicBezTo>
                  <a:pt x="1237" y="12159"/>
                  <a:pt x="2031" y="12659"/>
                  <a:pt x="2885" y="12953"/>
                </a:cubicBezTo>
                <a:cubicBezTo>
                  <a:pt x="3453" y="13169"/>
                  <a:pt x="4081" y="13322"/>
                  <a:pt x="4682" y="13322"/>
                </a:cubicBezTo>
                <a:cubicBezTo>
                  <a:pt x="5312" y="13322"/>
                  <a:pt x="5913" y="13155"/>
                  <a:pt x="6387" y="12718"/>
                </a:cubicBezTo>
                <a:cubicBezTo>
                  <a:pt x="6755" y="12350"/>
                  <a:pt x="6932" y="11850"/>
                  <a:pt x="7300" y="11482"/>
                </a:cubicBezTo>
                <a:cubicBezTo>
                  <a:pt x="7977" y="10628"/>
                  <a:pt x="9331" y="10084"/>
                  <a:pt x="9272" y="8980"/>
                </a:cubicBezTo>
                <a:cubicBezTo>
                  <a:pt x="9272" y="8612"/>
                  <a:pt x="9022" y="8171"/>
                  <a:pt x="9198" y="7803"/>
                </a:cubicBezTo>
                <a:cubicBezTo>
                  <a:pt x="9272" y="7626"/>
                  <a:pt x="9507" y="7435"/>
                  <a:pt x="9699" y="7317"/>
                </a:cubicBezTo>
                <a:cubicBezTo>
                  <a:pt x="10184" y="6949"/>
                  <a:pt x="10802" y="6640"/>
                  <a:pt x="11229" y="6213"/>
                </a:cubicBezTo>
                <a:cubicBezTo>
                  <a:pt x="11715" y="5787"/>
                  <a:pt x="12083" y="5168"/>
                  <a:pt x="12024" y="4565"/>
                </a:cubicBezTo>
                <a:cubicBezTo>
                  <a:pt x="12024" y="4065"/>
                  <a:pt x="11774" y="3638"/>
                  <a:pt x="11656" y="3152"/>
                </a:cubicBezTo>
                <a:cubicBezTo>
                  <a:pt x="11538" y="2652"/>
                  <a:pt x="11656" y="2107"/>
                  <a:pt x="11656" y="1548"/>
                </a:cubicBezTo>
                <a:cubicBezTo>
                  <a:pt x="11597" y="1063"/>
                  <a:pt x="11479" y="444"/>
                  <a:pt x="10979" y="150"/>
                </a:cubicBezTo>
                <a:cubicBezTo>
                  <a:pt x="10808" y="46"/>
                  <a:pt x="10615" y="1"/>
                  <a:pt x="104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"/>
          <p:cNvSpPr/>
          <p:nvPr/>
        </p:nvSpPr>
        <p:spPr>
          <a:xfrm>
            <a:off x="2840207" y="41016"/>
            <a:ext cx="313217" cy="357437"/>
          </a:xfrm>
          <a:custGeom>
            <a:avLst/>
            <a:gdLst/>
            <a:ahLst/>
            <a:cxnLst/>
            <a:rect l="l" t="t" r="r" b="b"/>
            <a:pathLst>
              <a:path w="12084" h="13790" fill="none" extrusionOk="0">
                <a:moveTo>
                  <a:pt x="3312" y="4783"/>
                </a:moveTo>
                <a:cubicBezTo>
                  <a:pt x="3871" y="4106"/>
                  <a:pt x="3680" y="2944"/>
                  <a:pt x="4416" y="2385"/>
                </a:cubicBezTo>
                <a:cubicBezTo>
                  <a:pt x="5152" y="1840"/>
                  <a:pt x="6255" y="2444"/>
                  <a:pt x="7183" y="2208"/>
                </a:cubicBezTo>
                <a:cubicBezTo>
                  <a:pt x="7918" y="2017"/>
                  <a:pt x="8404" y="1399"/>
                  <a:pt x="9022" y="913"/>
                </a:cubicBezTo>
                <a:cubicBezTo>
                  <a:pt x="9567" y="427"/>
                  <a:pt x="10361" y="1"/>
                  <a:pt x="11038" y="427"/>
                </a:cubicBezTo>
                <a:cubicBezTo>
                  <a:pt x="11465" y="736"/>
                  <a:pt x="11656" y="1281"/>
                  <a:pt x="11656" y="1840"/>
                </a:cubicBezTo>
                <a:cubicBezTo>
                  <a:pt x="11656" y="2385"/>
                  <a:pt x="11598" y="2870"/>
                  <a:pt x="11656" y="3430"/>
                </a:cubicBezTo>
                <a:cubicBezTo>
                  <a:pt x="11774" y="3915"/>
                  <a:pt x="12024" y="4342"/>
                  <a:pt x="12024" y="4783"/>
                </a:cubicBezTo>
                <a:cubicBezTo>
                  <a:pt x="12083" y="5446"/>
                  <a:pt x="11715" y="6005"/>
                  <a:pt x="11288" y="6491"/>
                </a:cubicBezTo>
                <a:cubicBezTo>
                  <a:pt x="10788" y="6917"/>
                  <a:pt x="10244" y="7226"/>
                  <a:pt x="9684" y="7594"/>
                </a:cubicBezTo>
                <a:cubicBezTo>
                  <a:pt x="9508" y="7727"/>
                  <a:pt x="9316" y="7844"/>
                  <a:pt x="9199" y="8095"/>
                </a:cubicBezTo>
                <a:cubicBezTo>
                  <a:pt x="9081" y="8463"/>
                  <a:pt x="9258" y="8889"/>
                  <a:pt x="9258" y="9257"/>
                </a:cubicBezTo>
                <a:cubicBezTo>
                  <a:pt x="9316" y="10361"/>
                  <a:pt x="8036" y="10905"/>
                  <a:pt x="7300" y="11700"/>
                </a:cubicBezTo>
                <a:cubicBezTo>
                  <a:pt x="6991" y="12142"/>
                  <a:pt x="6741" y="12627"/>
                  <a:pt x="6373" y="12995"/>
                </a:cubicBezTo>
                <a:cubicBezTo>
                  <a:pt x="5520" y="13790"/>
                  <a:pt x="4048" y="13672"/>
                  <a:pt x="2944" y="13245"/>
                </a:cubicBezTo>
                <a:cubicBezTo>
                  <a:pt x="2091" y="12936"/>
                  <a:pt x="1222" y="12436"/>
                  <a:pt x="678" y="11700"/>
                </a:cubicBezTo>
                <a:cubicBezTo>
                  <a:pt x="192" y="10964"/>
                  <a:pt x="1" y="9861"/>
                  <a:pt x="560" y="9125"/>
                </a:cubicBezTo>
                <a:cubicBezTo>
                  <a:pt x="678" y="8889"/>
                  <a:pt x="854" y="8698"/>
                  <a:pt x="987" y="8389"/>
                </a:cubicBezTo>
                <a:cubicBezTo>
                  <a:pt x="1164" y="7844"/>
                  <a:pt x="796" y="7226"/>
                  <a:pt x="987" y="6682"/>
                </a:cubicBezTo>
                <a:cubicBezTo>
                  <a:pt x="1222" y="5696"/>
                  <a:pt x="2694" y="5637"/>
                  <a:pt x="3312" y="4783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"/>
          <p:cNvSpPr/>
          <p:nvPr/>
        </p:nvSpPr>
        <p:spPr>
          <a:xfrm>
            <a:off x="2897442" y="99755"/>
            <a:ext cx="195696" cy="287660"/>
          </a:xfrm>
          <a:custGeom>
            <a:avLst/>
            <a:gdLst/>
            <a:ahLst/>
            <a:cxnLst/>
            <a:rect l="l" t="t" r="r" b="b"/>
            <a:pathLst>
              <a:path w="7550" h="11098" fill="none" extrusionOk="0">
                <a:moveTo>
                  <a:pt x="7550" y="1"/>
                </a:moveTo>
                <a:cubicBezTo>
                  <a:pt x="5887" y="1531"/>
                  <a:pt x="4165" y="3121"/>
                  <a:pt x="2826" y="4901"/>
                </a:cubicBezTo>
                <a:cubicBezTo>
                  <a:pt x="1413" y="6741"/>
                  <a:pt x="309" y="8831"/>
                  <a:pt x="0" y="1109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"/>
          <p:cNvSpPr/>
          <p:nvPr/>
        </p:nvSpPr>
        <p:spPr>
          <a:xfrm>
            <a:off x="5103628" y="-184894"/>
            <a:ext cx="79730" cy="73846"/>
          </a:xfrm>
          <a:custGeom>
            <a:avLst/>
            <a:gdLst/>
            <a:ahLst/>
            <a:cxnLst/>
            <a:rect l="l" t="t" r="r" b="b"/>
            <a:pathLst>
              <a:path w="3076" h="2849" extrusionOk="0">
                <a:moveTo>
                  <a:pt x="1449" y="1"/>
                </a:moveTo>
                <a:cubicBezTo>
                  <a:pt x="1179" y="1"/>
                  <a:pt x="910" y="59"/>
                  <a:pt x="677" y="169"/>
                </a:cubicBezTo>
                <a:cubicBezTo>
                  <a:pt x="559" y="302"/>
                  <a:pt x="442" y="361"/>
                  <a:pt x="368" y="478"/>
                </a:cubicBezTo>
                <a:cubicBezTo>
                  <a:pt x="0" y="905"/>
                  <a:pt x="133" y="1523"/>
                  <a:pt x="250" y="2082"/>
                </a:cubicBezTo>
                <a:cubicBezTo>
                  <a:pt x="309" y="2200"/>
                  <a:pt x="368" y="2377"/>
                  <a:pt x="501" y="2509"/>
                </a:cubicBezTo>
                <a:cubicBezTo>
                  <a:pt x="618" y="2627"/>
                  <a:pt x="868" y="2686"/>
                  <a:pt x="1045" y="2745"/>
                </a:cubicBezTo>
                <a:cubicBezTo>
                  <a:pt x="1300" y="2789"/>
                  <a:pt x="1582" y="2848"/>
                  <a:pt x="1846" y="2848"/>
                </a:cubicBezTo>
                <a:cubicBezTo>
                  <a:pt x="2023" y="2848"/>
                  <a:pt x="2192" y="2821"/>
                  <a:pt x="2340" y="2745"/>
                </a:cubicBezTo>
                <a:cubicBezTo>
                  <a:pt x="2708" y="2568"/>
                  <a:pt x="2943" y="2141"/>
                  <a:pt x="3017" y="1773"/>
                </a:cubicBezTo>
                <a:cubicBezTo>
                  <a:pt x="3076" y="1155"/>
                  <a:pt x="2826" y="537"/>
                  <a:pt x="2340" y="243"/>
                </a:cubicBezTo>
                <a:cubicBezTo>
                  <a:pt x="2073" y="78"/>
                  <a:pt x="1760" y="1"/>
                  <a:pt x="144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"/>
          <p:cNvSpPr/>
          <p:nvPr/>
        </p:nvSpPr>
        <p:spPr>
          <a:xfrm>
            <a:off x="5253171" y="332061"/>
            <a:ext cx="79367" cy="73976"/>
          </a:xfrm>
          <a:custGeom>
            <a:avLst/>
            <a:gdLst/>
            <a:ahLst/>
            <a:cxnLst/>
            <a:rect l="l" t="t" r="r" b="b"/>
            <a:pathLst>
              <a:path w="3062" h="2854" extrusionOk="0">
                <a:moveTo>
                  <a:pt x="1463" y="1"/>
                </a:moveTo>
                <a:cubicBezTo>
                  <a:pt x="1185" y="1"/>
                  <a:pt x="909" y="78"/>
                  <a:pt x="677" y="226"/>
                </a:cubicBezTo>
                <a:cubicBezTo>
                  <a:pt x="559" y="285"/>
                  <a:pt x="427" y="344"/>
                  <a:pt x="309" y="461"/>
                </a:cubicBezTo>
                <a:cubicBezTo>
                  <a:pt x="0" y="903"/>
                  <a:pt x="59" y="1565"/>
                  <a:pt x="250" y="2065"/>
                </a:cubicBezTo>
                <a:cubicBezTo>
                  <a:pt x="309" y="2242"/>
                  <a:pt x="368" y="2374"/>
                  <a:pt x="427" y="2492"/>
                </a:cubicBezTo>
                <a:cubicBezTo>
                  <a:pt x="618" y="2610"/>
                  <a:pt x="854" y="2669"/>
                  <a:pt x="1045" y="2742"/>
                </a:cubicBezTo>
                <a:cubicBezTo>
                  <a:pt x="1279" y="2807"/>
                  <a:pt x="1531" y="2854"/>
                  <a:pt x="1771" y="2854"/>
                </a:cubicBezTo>
                <a:cubicBezTo>
                  <a:pt x="1969" y="2854"/>
                  <a:pt x="2159" y="2822"/>
                  <a:pt x="2325" y="2742"/>
                </a:cubicBezTo>
                <a:cubicBezTo>
                  <a:pt x="2693" y="2551"/>
                  <a:pt x="2943" y="2183"/>
                  <a:pt x="3002" y="1756"/>
                </a:cubicBezTo>
                <a:cubicBezTo>
                  <a:pt x="3061" y="1197"/>
                  <a:pt x="2767" y="594"/>
                  <a:pt x="2325" y="285"/>
                </a:cubicBezTo>
                <a:cubicBezTo>
                  <a:pt x="2072" y="93"/>
                  <a:pt x="1766" y="1"/>
                  <a:pt x="1463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"/>
          <p:cNvSpPr/>
          <p:nvPr/>
        </p:nvSpPr>
        <p:spPr>
          <a:xfrm>
            <a:off x="3242306" y="-145127"/>
            <a:ext cx="140020" cy="125505"/>
          </a:xfrm>
          <a:custGeom>
            <a:avLst/>
            <a:gdLst/>
            <a:ahLst/>
            <a:cxnLst/>
            <a:rect l="l" t="t" r="r" b="b"/>
            <a:pathLst>
              <a:path w="5402" h="4842" extrusionOk="0">
                <a:moveTo>
                  <a:pt x="2798" y="1"/>
                </a:moveTo>
                <a:cubicBezTo>
                  <a:pt x="2158" y="1"/>
                  <a:pt x="1524" y="216"/>
                  <a:pt x="1045" y="618"/>
                </a:cubicBezTo>
                <a:cubicBezTo>
                  <a:pt x="368" y="1104"/>
                  <a:pt x="0" y="1957"/>
                  <a:pt x="0" y="2767"/>
                </a:cubicBezTo>
                <a:cubicBezTo>
                  <a:pt x="0" y="3002"/>
                  <a:pt x="59" y="3252"/>
                  <a:pt x="133" y="3502"/>
                </a:cubicBezTo>
                <a:cubicBezTo>
                  <a:pt x="250" y="3738"/>
                  <a:pt x="500" y="3929"/>
                  <a:pt x="677" y="4106"/>
                </a:cubicBezTo>
                <a:cubicBezTo>
                  <a:pt x="1354" y="4606"/>
                  <a:pt x="2149" y="4842"/>
                  <a:pt x="3002" y="4842"/>
                </a:cubicBezTo>
                <a:cubicBezTo>
                  <a:pt x="3252" y="4842"/>
                  <a:pt x="3503" y="4783"/>
                  <a:pt x="3738" y="4724"/>
                </a:cubicBezTo>
                <a:cubicBezTo>
                  <a:pt x="4665" y="4415"/>
                  <a:pt x="5342" y="3502"/>
                  <a:pt x="5342" y="2516"/>
                </a:cubicBezTo>
                <a:cubicBezTo>
                  <a:pt x="5401" y="1530"/>
                  <a:pt x="4724" y="559"/>
                  <a:pt x="3812" y="191"/>
                </a:cubicBezTo>
                <a:cubicBezTo>
                  <a:pt x="3488" y="63"/>
                  <a:pt x="3142" y="1"/>
                  <a:pt x="27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"/>
          <p:cNvSpPr/>
          <p:nvPr/>
        </p:nvSpPr>
        <p:spPr>
          <a:xfrm>
            <a:off x="3217110" y="-180225"/>
            <a:ext cx="138128" cy="131985"/>
          </a:xfrm>
          <a:custGeom>
            <a:avLst/>
            <a:gdLst/>
            <a:ahLst/>
            <a:cxnLst/>
            <a:rect l="l" t="t" r="r" b="b"/>
            <a:pathLst>
              <a:path w="5329" h="5092" fill="none" extrusionOk="0">
                <a:moveTo>
                  <a:pt x="1031" y="809"/>
                </a:moveTo>
                <a:cubicBezTo>
                  <a:pt x="369" y="1354"/>
                  <a:pt x="1" y="2149"/>
                  <a:pt x="1" y="3017"/>
                </a:cubicBezTo>
                <a:cubicBezTo>
                  <a:pt x="1" y="3252"/>
                  <a:pt x="1" y="3503"/>
                  <a:pt x="119" y="3679"/>
                </a:cubicBezTo>
                <a:cubicBezTo>
                  <a:pt x="236" y="3929"/>
                  <a:pt x="428" y="4180"/>
                  <a:pt x="663" y="4297"/>
                </a:cubicBezTo>
                <a:cubicBezTo>
                  <a:pt x="1340" y="4783"/>
                  <a:pt x="2135" y="5092"/>
                  <a:pt x="2944" y="5033"/>
                </a:cubicBezTo>
                <a:cubicBezTo>
                  <a:pt x="3180" y="5033"/>
                  <a:pt x="3430" y="5033"/>
                  <a:pt x="3680" y="4915"/>
                </a:cubicBezTo>
                <a:cubicBezTo>
                  <a:pt x="4651" y="4665"/>
                  <a:pt x="5328" y="3679"/>
                  <a:pt x="5328" y="2708"/>
                </a:cubicBezTo>
                <a:cubicBezTo>
                  <a:pt x="5328" y="1722"/>
                  <a:pt x="4710" y="809"/>
                  <a:pt x="3798" y="368"/>
                </a:cubicBezTo>
                <a:cubicBezTo>
                  <a:pt x="2871" y="0"/>
                  <a:pt x="1767" y="191"/>
                  <a:pt x="1031" y="809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"/>
          <p:cNvSpPr/>
          <p:nvPr/>
        </p:nvSpPr>
        <p:spPr>
          <a:xfrm>
            <a:off x="1183744" y="-97457"/>
            <a:ext cx="313191" cy="357826"/>
          </a:xfrm>
          <a:custGeom>
            <a:avLst/>
            <a:gdLst/>
            <a:ahLst/>
            <a:cxnLst/>
            <a:rect l="l" t="t" r="r" b="b"/>
            <a:pathLst>
              <a:path w="12083" h="13805" fill="none" extrusionOk="0">
                <a:moveTo>
                  <a:pt x="3312" y="4783"/>
                </a:moveTo>
                <a:cubicBezTo>
                  <a:pt x="3871" y="4048"/>
                  <a:pt x="3680" y="2885"/>
                  <a:pt x="4416" y="2399"/>
                </a:cubicBezTo>
                <a:cubicBezTo>
                  <a:pt x="5151" y="1781"/>
                  <a:pt x="6255" y="2399"/>
                  <a:pt x="7182" y="2208"/>
                </a:cubicBezTo>
                <a:cubicBezTo>
                  <a:pt x="7918" y="2031"/>
                  <a:pt x="8404" y="1413"/>
                  <a:pt x="8963" y="854"/>
                </a:cubicBezTo>
                <a:cubicBezTo>
                  <a:pt x="9508" y="368"/>
                  <a:pt x="10376" y="1"/>
                  <a:pt x="10979" y="368"/>
                </a:cubicBezTo>
                <a:cubicBezTo>
                  <a:pt x="11480" y="677"/>
                  <a:pt x="11597" y="1296"/>
                  <a:pt x="11656" y="1781"/>
                </a:cubicBezTo>
                <a:cubicBezTo>
                  <a:pt x="11656" y="2326"/>
                  <a:pt x="11538" y="2885"/>
                  <a:pt x="11656" y="3429"/>
                </a:cubicBezTo>
                <a:cubicBezTo>
                  <a:pt x="11774" y="3871"/>
                  <a:pt x="12024" y="4298"/>
                  <a:pt x="12024" y="4783"/>
                </a:cubicBezTo>
                <a:cubicBezTo>
                  <a:pt x="12083" y="5401"/>
                  <a:pt x="11715" y="6005"/>
                  <a:pt x="11229" y="6446"/>
                </a:cubicBezTo>
                <a:cubicBezTo>
                  <a:pt x="10803" y="6873"/>
                  <a:pt x="10184" y="7182"/>
                  <a:pt x="9699" y="7550"/>
                </a:cubicBezTo>
                <a:cubicBezTo>
                  <a:pt x="9508" y="7668"/>
                  <a:pt x="9272" y="7844"/>
                  <a:pt x="9198" y="8095"/>
                </a:cubicBezTo>
                <a:cubicBezTo>
                  <a:pt x="9081" y="8462"/>
                  <a:pt x="9272" y="8830"/>
                  <a:pt x="9272" y="9198"/>
                </a:cubicBezTo>
                <a:cubicBezTo>
                  <a:pt x="9331" y="10302"/>
                  <a:pt x="8036" y="10861"/>
                  <a:pt x="7300" y="11715"/>
                </a:cubicBezTo>
                <a:cubicBezTo>
                  <a:pt x="6991" y="12083"/>
                  <a:pt x="6756" y="12568"/>
                  <a:pt x="6388" y="12936"/>
                </a:cubicBezTo>
                <a:cubicBezTo>
                  <a:pt x="5460" y="13805"/>
                  <a:pt x="4048" y="13672"/>
                  <a:pt x="2885" y="13245"/>
                </a:cubicBezTo>
                <a:cubicBezTo>
                  <a:pt x="2032" y="12877"/>
                  <a:pt x="1237" y="12451"/>
                  <a:pt x="678" y="11656"/>
                </a:cubicBezTo>
                <a:cubicBezTo>
                  <a:pt x="192" y="10920"/>
                  <a:pt x="1" y="9875"/>
                  <a:pt x="501" y="9081"/>
                </a:cubicBezTo>
                <a:cubicBezTo>
                  <a:pt x="678" y="8830"/>
                  <a:pt x="869" y="8654"/>
                  <a:pt x="987" y="8404"/>
                </a:cubicBezTo>
                <a:cubicBezTo>
                  <a:pt x="1178" y="7844"/>
                  <a:pt x="810" y="7241"/>
                  <a:pt x="987" y="6682"/>
                </a:cubicBezTo>
                <a:cubicBezTo>
                  <a:pt x="1237" y="5637"/>
                  <a:pt x="2708" y="5578"/>
                  <a:pt x="3312" y="4783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"/>
          <p:cNvSpPr/>
          <p:nvPr/>
        </p:nvSpPr>
        <p:spPr>
          <a:xfrm>
            <a:off x="1240979" y="-40248"/>
            <a:ext cx="195696" cy="287660"/>
          </a:xfrm>
          <a:custGeom>
            <a:avLst/>
            <a:gdLst/>
            <a:ahLst/>
            <a:cxnLst/>
            <a:rect l="l" t="t" r="r" b="b"/>
            <a:pathLst>
              <a:path w="7550" h="11098" fill="none" extrusionOk="0">
                <a:moveTo>
                  <a:pt x="7550" y="1"/>
                </a:moveTo>
                <a:cubicBezTo>
                  <a:pt x="5887" y="1590"/>
                  <a:pt x="4180" y="3136"/>
                  <a:pt x="2767" y="4975"/>
                </a:cubicBezTo>
                <a:cubicBezTo>
                  <a:pt x="1413" y="6741"/>
                  <a:pt x="309" y="8831"/>
                  <a:pt x="0" y="11097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"/>
          <p:cNvSpPr/>
          <p:nvPr/>
        </p:nvSpPr>
        <p:spPr>
          <a:xfrm>
            <a:off x="6835060" y="-574907"/>
            <a:ext cx="341807" cy="324259"/>
          </a:xfrm>
          <a:custGeom>
            <a:avLst/>
            <a:gdLst/>
            <a:ahLst/>
            <a:cxnLst/>
            <a:rect l="l" t="t" r="r" b="b"/>
            <a:pathLst>
              <a:path w="13187" h="12510" fill="none" extrusionOk="0">
                <a:moveTo>
                  <a:pt x="9257" y="8639"/>
                </a:moveTo>
                <a:cubicBezTo>
                  <a:pt x="9875" y="8036"/>
                  <a:pt x="11037" y="8094"/>
                  <a:pt x="11523" y="7300"/>
                </a:cubicBezTo>
                <a:cubicBezTo>
                  <a:pt x="12009" y="6490"/>
                  <a:pt x="11273" y="5460"/>
                  <a:pt x="11347" y="4474"/>
                </a:cubicBezTo>
                <a:cubicBezTo>
                  <a:pt x="11464" y="3738"/>
                  <a:pt x="12009" y="3179"/>
                  <a:pt x="12450" y="2576"/>
                </a:cubicBezTo>
                <a:cubicBezTo>
                  <a:pt x="12877" y="1958"/>
                  <a:pt x="13186" y="1104"/>
                  <a:pt x="12686" y="486"/>
                </a:cubicBezTo>
                <a:cubicBezTo>
                  <a:pt x="12377" y="118"/>
                  <a:pt x="11773" y="0"/>
                  <a:pt x="11214" y="59"/>
                </a:cubicBezTo>
                <a:cubicBezTo>
                  <a:pt x="10670" y="118"/>
                  <a:pt x="10169" y="236"/>
                  <a:pt x="9625" y="177"/>
                </a:cubicBezTo>
                <a:cubicBezTo>
                  <a:pt x="9139" y="177"/>
                  <a:pt x="8698" y="0"/>
                  <a:pt x="8212" y="0"/>
                </a:cubicBezTo>
                <a:cubicBezTo>
                  <a:pt x="7594" y="0"/>
                  <a:pt x="7049" y="427"/>
                  <a:pt x="6681" y="972"/>
                </a:cubicBezTo>
                <a:cubicBezTo>
                  <a:pt x="6255" y="1472"/>
                  <a:pt x="6004" y="2075"/>
                  <a:pt x="5754" y="2635"/>
                </a:cubicBezTo>
                <a:cubicBezTo>
                  <a:pt x="5637" y="2885"/>
                  <a:pt x="5519" y="3061"/>
                  <a:pt x="5269" y="3179"/>
                </a:cubicBezTo>
                <a:cubicBezTo>
                  <a:pt x="4960" y="3370"/>
                  <a:pt x="4533" y="3253"/>
                  <a:pt x="4106" y="3253"/>
                </a:cubicBezTo>
                <a:cubicBezTo>
                  <a:pt x="3061" y="3370"/>
                  <a:pt x="2634" y="4724"/>
                  <a:pt x="1899" y="5519"/>
                </a:cubicBezTo>
                <a:cubicBezTo>
                  <a:pt x="1531" y="5887"/>
                  <a:pt x="1104" y="6122"/>
                  <a:pt x="736" y="6564"/>
                </a:cubicBezTo>
                <a:cubicBezTo>
                  <a:pt x="0" y="7535"/>
                  <a:pt x="368" y="8948"/>
                  <a:pt x="913" y="10052"/>
                </a:cubicBezTo>
                <a:cubicBezTo>
                  <a:pt x="1339" y="10846"/>
                  <a:pt x="1899" y="11641"/>
                  <a:pt x="2693" y="12083"/>
                </a:cubicBezTo>
                <a:cubicBezTo>
                  <a:pt x="3488" y="12509"/>
                  <a:pt x="4592" y="12509"/>
                  <a:pt x="5269" y="11950"/>
                </a:cubicBezTo>
                <a:cubicBezTo>
                  <a:pt x="5519" y="11774"/>
                  <a:pt x="5637" y="11523"/>
                  <a:pt x="5887" y="11406"/>
                </a:cubicBezTo>
                <a:cubicBezTo>
                  <a:pt x="6431" y="11155"/>
                  <a:pt x="7108" y="11406"/>
                  <a:pt x="7667" y="11214"/>
                </a:cubicBezTo>
                <a:cubicBezTo>
                  <a:pt x="8580" y="10846"/>
                  <a:pt x="8521" y="9375"/>
                  <a:pt x="9257" y="8639"/>
                </a:cubicBezTo>
                <a:close/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"/>
          <p:cNvSpPr/>
          <p:nvPr/>
        </p:nvSpPr>
        <p:spPr>
          <a:xfrm>
            <a:off x="6858701" y="-524179"/>
            <a:ext cx="262466" cy="228900"/>
          </a:xfrm>
          <a:custGeom>
            <a:avLst/>
            <a:gdLst/>
            <a:ahLst/>
            <a:cxnLst/>
            <a:rect l="l" t="t" r="r" b="b"/>
            <a:pathLst>
              <a:path w="10126" h="8831" fill="none" extrusionOk="0">
                <a:moveTo>
                  <a:pt x="10125" y="1"/>
                </a:moveTo>
                <a:cubicBezTo>
                  <a:pt x="8772" y="1840"/>
                  <a:pt x="7418" y="3680"/>
                  <a:pt x="5769" y="5269"/>
                </a:cubicBezTo>
                <a:cubicBezTo>
                  <a:pt x="4106" y="6873"/>
                  <a:pt x="2149" y="8212"/>
                  <a:pt x="1" y="8831"/>
                </a:cubicBezTo>
              </a:path>
            </a:pathLst>
          </a:custGeom>
          <a:noFill/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5"/>
          <p:cNvGrpSpPr/>
          <p:nvPr/>
        </p:nvGrpSpPr>
        <p:grpSpPr>
          <a:xfrm rot="10517799">
            <a:off x="789915" y="-176970"/>
            <a:ext cx="333774" cy="455901"/>
            <a:chOff x="2628124" y="3163688"/>
            <a:chExt cx="414672" cy="566400"/>
          </a:xfrm>
        </p:grpSpPr>
        <p:sp>
          <p:nvSpPr>
            <p:cNvPr id="562" name="Google Shape;562;p5"/>
            <p:cNvSpPr/>
            <p:nvPr/>
          </p:nvSpPr>
          <p:spPr>
            <a:xfrm>
              <a:off x="2628124" y="3258970"/>
              <a:ext cx="414672" cy="471118"/>
            </a:xfrm>
            <a:custGeom>
              <a:avLst/>
              <a:gdLst/>
              <a:ahLst/>
              <a:cxnLst/>
              <a:rect l="l" t="t" r="r" b="b"/>
              <a:pathLst>
                <a:path w="12878" h="14631" extrusionOk="0">
                  <a:moveTo>
                    <a:pt x="8754" y="1"/>
                  </a:moveTo>
                  <a:cubicBezTo>
                    <a:pt x="7385" y="1"/>
                    <a:pt x="5934" y="502"/>
                    <a:pt x="4592" y="1002"/>
                  </a:cubicBezTo>
                  <a:cubicBezTo>
                    <a:pt x="3194" y="1547"/>
                    <a:pt x="1590" y="2165"/>
                    <a:pt x="854" y="3578"/>
                  </a:cubicBezTo>
                  <a:cubicBezTo>
                    <a:pt x="619" y="4122"/>
                    <a:pt x="427" y="4740"/>
                    <a:pt x="369" y="5358"/>
                  </a:cubicBezTo>
                  <a:cubicBezTo>
                    <a:pt x="1" y="9273"/>
                    <a:pt x="2694" y="13320"/>
                    <a:pt x="6505" y="14424"/>
                  </a:cubicBezTo>
                  <a:cubicBezTo>
                    <a:pt x="6951" y="14532"/>
                    <a:pt x="7357" y="14630"/>
                    <a:pt x="7796" y="14630"/>
                  </a:cubicBezTo>
                  <a:cubicBezTo>
                    <a:pt x="7894" y="14630"/>
                    <a:pt x="7993" y="14626"/>
                    <a:pt x="8095" y="14615"/>
                  </a:cubicBezTo>
                  <a:cubicBezTo>
                    <a:pt x="9934" y="14482"/>
                    <a:pt x="11156" y="12716"/>
                    <a:pt x="11833" y="11054"/>
                  </a:cubicBezTo>
                  <a:cubicBezTo>
                    <a:pt x="12510" y="9155"/>
                    <a:pt x="12878" y="7124"/>
                    <a:pt x="12878" y="5049"/>
                  </a:cubicBezTo>
                  <a:cubicBezTo>
                    <a:pt x="12878" y="4004"/>
                    <a:pt x="12760" y="2901"/>
                    <a:pt x="12259" y="1973"/>
                  </a:cubicBezTo>
                  <a:cubicBezTo>
                    <a:pt x="11892" y="1311"/>
                    <a:pt x="11288" y="752"/>
                    <a:pt x="10611" y="384"/>
                  </a:cubicBezTo>
                  <a:cubicBezTo>
                    <a:pt x="10023" y="111"/>
                    <a:pt x="9398" y="1"/>
                    <a:pt x="8754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2679323" y="3202136"/>
              <a:ext cx="270609" cy="173944"/>
            </a:xfrm>
            <a:custGeom>
              <a:avLst/>
              <a:gdLst/>
              <a:ahLst/>
              <a:cxnLst/>
              <a:rect l="l" t="t" r="r" b="b"/>
              <a:pathLst>
                <a:path w="8404" h="5402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5029" y="1376"/>
                    <a:pt x="3023" y="2156"/>
                    <a:pt x="1006" y="2156"/>
                  </a:cubicBezTo>
                  <a:cubicBezTo>
                    <a:pt x="670" y="2156"/>
                    <a:pt x="334" y="2134"/>
                    <a:pt x="0" y="2090"/>
                  </a:cubicBezTo>
                  <a:lnTo>
                    <a:pt x="0" y="2090"/>
                  </a:lnTo>
                  <a:cubicBezTo>
                    <a:pt x="559" y="2708"/>
                    <a:pt x="1413" y="3003"/>
                    <a:pt x="2266" y="3076"/>
                  </a:cubicBezTo>
                  <a:cubicBezTo>
                    <a:pt x="2031" y="3738"/>
                    <a:pt x="1604" y="4298"/>
                    <a:pt x="986" y="4783"/>
                  </a:cubicBezTo>
                  <a:cubicBezTo>
                    <a:pt x="1038" y="4786"/>
                    <a:pt x="1090" y="4787"/>
                    <a:pt x="1142" y="4787"/>
                  </a:cubicBezTo>
                  <a:cubicBezTo>
                    <a:pt x="2251" y="4787"/>
                    <a:pt x="3334" y="4192"/>
                    <a:pt x="3812" y="3194"/>
                  </a:cubicBezTo>
                  <a:lnTo>
                    <a:pt x="3812" y="3194"/>
                  </a:lnTo>
                  <a:cubicBezTo>
                    <a:pt x="3870" y="3930"/>
                    <a:pt x="3812" y="4666"/>
                    <a:pt x="3679" y="5401"/>
                  </a:cubicBezTo>
                  <a:cubicBezTo>
                    <a:pt x="4547" y="4783"/>
                    <a:pt x="5151" y="3738"/>
                    <a:pt x="5210" y="2635"/>
                  </a:cubicBezTo>
                  <a:cubicBezTo>
                    <a:pt x="5887" y="3312"/>
                    <a:pt x="6681" y="3812"/>
                    <a:pt x="7550" y="4048"/>
                  </a:cubicBezTo>
                  <a:cubicBezTo>
                    <a:pt x="7299" y="3312"/>
                    <a:pt x="6873" y="2635"/>
                    <a:pt x="6313" y="2090"/>
                  </a:cubicBezTo>
                  <a:lnTo>
                    <a:pt x="6313" y="2090"/>
                  </a:lnTo>
                  <a:cubicBezTo>
                    <a:pt x="6367" y="2094"/>
                    <a:pt x="6420" y="2096"/>
                    <a:pt x="6472" y="2096"/>
                  </a:cubicBezTo>
                  <a:cubicBezTo>
                    <a:pt x="7278" y="2096"/>
                    <a:pt x="8003" y="1677"/>
                    <a:pt x="8403" y="987"/>
                  </a:cubicBezTo>
                  <a:lnTo>
                    <a:pt x="8403" y="987"/>
                  </a:lnTo>
                  <a:cubicBezTo>
                    <a:pt x="7786" y="1295"/>
                    <a:pt x="7086" y="1428"/>
                    <a:pt x="6407" y="1428"/>
                  </a:cubicBezTo>
                  <a:cubicBezTo>
                    <a:pt x="6277" y="1428"/>
                    <a:pt x="6147" y="1423"/>
                    <a:pt x="6019" y="1413"/>
                  </a:cubicBezTo>
                  <a:cubicBezTo>
                    <a:pt x="6313" y="987"/>
                    <a:pt x="6505" y="50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2734740" y="3163688"/>
              <a:ext cx="79180" cy="113827"/>
            </a:xfrm>
            <a:custGeom>
              <a:avLst/>
              <a:gdLst/>
              <a:ahLst/>
              <a:cxnLst/>
              <a:rect l="l" t="t" r="r" b="b"/>
              <a:pathLst>
                <a:path w="2459" h="3535" extrusionOk="0">
                  <a:moveTo>
                    <a:pt x="687" y="1"/>
                  </a:moveTo>
                  <a:cubicBezTo>
                    <a:pt x="439" y="1"/>
                    <a:pt x="205" y="195"/>
                    <a:pt x="1" y="400"/>
                  </a:cubicBezTo>
                  <a:cubicBezTo>
                    <a:pt x="545" y="959"/>
                    <a:pt x="1046" y="1562"/>
                    <a:pt x="1355" y="2239"/>
                  </a:cubicBezTo>
                  <a:cubicBezTo>
                    <a:pt x="1531" y="2666"/>
                    <a:pt x="1723" y="3093"/>
                    <a:pt x="1782" y="3534"/>
                  </a:cubicBezTo>
                  <a:cubicBezTo>
                    <a:pt x="2017" y="3461"/>
                    <a:pt x="2208" y="3461"/>
                    <a:pt x="2458" y="3402"/>
                  </a:cubicBezTo>
                  <a:cubicBezTo>
                    <a:pt x="2149" y="2431"/>
                    <a:pt x="1782" y="1504"/>
                    <a:pt x="1355" y="591"/>
                  </a:cubicBezTo>
                  <a:cubicBezTo>
                    <a:pt x="1222" y="341"/>
                    <a:pt x="1105" y="91"/>
                    <a:pt x="854" y="32"/>
                  </a:cubicBezTo>
                  <a:cubicBezTo>
                    <a:pt x="798" y="10"/>
                    <a:pt x="742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724790" y="3468918"/>
              <a:ext cx="18064" cy="33681"/>
            </a:xfrm>
            <a:custGeom>
              <a:avLst/>
              <a:gdLst/>
              <a:ahLst/>
              <a:cxnLst/>
              <a:rect l="l" t="t" r="r" b="b"/>
              <a:pathLst>
                <a:path w="561" h="1046" extrusionOk="0">
                  <a:moveTo>
                    <a:pt x="119" y="1"/>
                  </a:moveTo>
                  <a:cubicBezTo>
                    <a:pt x="60" y="177"/>
                    <a:pt x="1" y="369"/>
                    <a:pt x="1" y="604"/>
                  </a:cubicBezTo>
                  <a:cubicBezTo>
                    <a:pt x="1" y="678"/>
                    <a:pt x="60" y="796"/>
                    <a:pt x="60" y="854"/>
                  </a:cubicBezTo>
                  <a:cubicBezTo>
                    <a:pt x="119" y="972"/>
                    <a:pt x="192" y="1046"/>
                    <a:pt x="251" y="1046"/>
                  </a:cubicBezTo>
                  <a:cubicBezTo>
                    <a:pt x="369" y="1046"/>
                    <a:pt x="486" y="913"/>
                    <a:pt x="486" y="796"/>
                  </a:cubicBezTo>
                  <a:cubicBezTo>
                    <a:pt x="560" y="737"/>
                    <a:pt x="486" y="604"/>
                    <a:pt x="428" y="486"/>
                  </a:cubicBezTo>
                  <a:cubicBezTo>
                    <a:pt x="369" y="310"/>
                    <a:pt x="251" y="119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782139" y="3484568"/>
              <a:ext cx="15681" cy="33681"/>
            </a:xfrm>
            <a:custGeom>
              <a:avLst/>
              <a:gdLst/>
              <a:ahLst/>
              <a:cxnLst/>
              <a:rect l="l" t="t" r="r" b="b"/>
              <a:pathLst>
                <a:path w="487" h="1046" extrusionOk="0">
                  <a:moveTo>
                    <a:pt x="59" y="0"/>
                  </a:moveTo>
                  <a:cubicBezTo>
                    <a:pt x="0" y="192"/>
                    <a:pt x="0" y="427"/>
                    <a:pt x="0" y="619"/>
                  </a:cubicBezTo>
                  <a:cubicBezTo>
                    <a:pt x="0" y="677"/>
                    <a:pt x="0" y="795"/>
                    <a:pt x="59" y="854"/>
                  </a:cubicBezTo>
                  <a:cubicBezTo>
                    <a:pt x="59" y="928"/>
                    <a:pt x="118" y="928"/>
                    <a:pt x="177" y="986"/>
                  </a:cubicBezTo>
                  <a:cubicBezTo>
                    <a:pt x="251" y="986"/>
                    <a:pt x="251" y="1045"/>
                    <a:pt x="310" y="1045"/>
                  </a:cubicBezTo>
                  <a:cubicBezTo>
                    <a:pt x="368" y="1045"/>
                    <a:pt x="427" y="986"/>
                    <a:pt x="486" y="928"/>
                  </a:cubicBezTo>
                  <a:lnTo>
                    <a:pt x="486" y="619"/>
                  </a:lnTo>
                  <a:lnTo>
                    <a:pt x="368" y="486"/>
                  </a:lnTo>
                  <a:cubicBezTo>
                    <a:pt x="310" y="310"/>
                    <a:pt x="177" y="118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847056" y="3510168"/>
              <a:ext cx="16164" cy="30397"/>
            </a:xfrm>
            <a:custGeom>
              <a:avLst/>
              <a:gdLst/>
              <a:ahLst/>
              <a:cxnLst/>
              <a:rect l="l" t="t" r="r" b="b"/>
              <a:pathLst>
                <a:path w="502" h="944" extrusionOk="0">
                  <a:moveTo>
                    <a:pt x="1" y="0"/>
                  </a:moveTo>
                  <a:cubicBezTo>
                    <a:pt x="1" y="250"/>
                    <a:pt x="74" y="559"/>
                    <a:pt x="192" y="795"/>
                  </a:cubicBezTo>
                  <a:cubicBezTo>
                    <a:pt x="192" y="855"/>
                    <a:pt x="269" y="943"/>
                    <a:pt x="330" y="943"/>
                  </a:cubicBezTo>
                  <a:cubicBezTo>
                    <a:pt x="344" y="943"/>
                    <a:pt x="357" y="938"/>
                    <a:pt x="369" y="927"/>
                  </a:cubicBezTo>
                  <a:cubicBezTo>
                    <a:pt x="442" y="927"/>
                    <a:pt x="501" y="868"/>
                    <a:pt x="501" y="795"/>
                  </a:cubicBezTo>
                  <a:lnTo>
                    <a:pt x="501" y="618"/>
                  </a:lnTo>
                  <a:cubicBezTo>
                    <a:pt x="369" y="368"/>
                    <a:pt x="251" y="13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2868856" y="3455201"/>
              <a:ext cx="16132" cy="28239"/>
            </a:xfrm>
            <a:custGeom>
              <a:avLst/>
              <a:gdLst/>
              <a:ahLst/>
              <a:cxnLst/>
              <a:rect l="l" t="t" r="r" b="b"/>
              <a:pathLst>
                <a:path w="501" h="877" extrusionOk="0">
                  <a:moveTo>
                    <a:pt x="1" y="0"/>
                  </a:moveTo>
                  <a:lnTo>
                    <a:pt x="1" y="427"/>
                  </a:lnTo>
                  <a:cubicBezTo>
                    <a:pt x="1" y="545"/>
                    <a:pt x="1" y="736"/>
                    <a:pt x="133" y="854"/>
                  </a:cubicBezTo>
                  <a:cubicBezTo>
                    <a:pt x="165" y="869"/>
                    <a:pt x="200" y="877"/>
                    <a:pt x="237" y="877"/>
                  </a:cubicBezTo>
                  <a:cubicBezTo>
                    <a:pt x="338" y="877"/>
                    <a:pt x="447" y="822"/>
                    <a:pt x="501" y="736"/>
                  </a:cubicBezTo>
                  <a:cubicBezTo>
                    <a:pt x="501" y="603"/>
                    <a:pt x="427" y="486"/>
                    <a:pt x="369" y="368"/>
                  </a:cubicBezTo>
                  <a:cubicBezTo>
                    <a:pt x="251" y="236"/>
                    <a:pt x="133" y="1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2920506" y="3480768"/>
              <a:ext cx="19481" cy="28948"/>
            </a:xfrm>
            <a:custGeom>
              <a:avLst/>
              <a:gdLst/>
              <a:ahLst/>
              <a:cxnLst/>
              <a:rect l="l" t="t" r="r" b="b"/>
              <a:pathLst>
                <a:path w="605" h="899" extrusionOk="0">
                  <a:moveTo>
                    <a:pt x="60" y="1"/>
                  </a:moveTo>
                  <a:cubicBezTo>
                    <a:pt x="60" y="177"/>
                    <a:pt x="1" y="369"/>
                    <a:pt x="60" y="486"/>
                  </a:cubicBezTo>
                  <a:cubicBezTo>
                    <a:pt x="60" y="678"/>
                    <a:pt x="177" y="795"/>
                    <a:pt x="295" y="854"/>
                  </a:cubicBezTo>
                  <a:cubicBezTo>
                    <a:pt x="332" y="884"/>
                    <a:pt x="380" y="898"/>
                    <a:pt x="426" y="898"/>
                  </a:cubicBezTo>
                  <a:cubicBezTo>
                    <a:pt x="472" y="898"/>
                    <a:pt x="516" y="884"/>
                    <a:pt x="545" y="854"/>
                  </a:cubicBezTo>
                  <a:cubicBezTo>
                    <a:pt x="545" y="854"/>
                    <a:pt x="604" y="795"/>
                    <a:pt x="604" y="737"/>
                  </a:cubicBezTo>
                  <a:cubicBezTo>
                    <a:pt x="604" y="545"/>
                    <a:pt x="486" y="369"/>
                    <a:pt x="369" y="236"/>
                  </a:cubicBezTo>
                  <a:cubicBezTo>
                    <a:pt x="295" y="177"/>
                    <a:pt x="177" y="60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2916255" y="3545685"/>
              <a:ext cx="18032" cy="28014"/>
            </a:xfrm>
            <a:custGeom>
              <a:avLst/>
              <a:gdLst/>
              <a:ahLst/>
              <a:cxnLst/>
              <a:rect l="l" t="t" r="r" b="b"/>
              <a:pathLst>
                <a:path w="560" h="870" extrusionOk="0">
                  <a:moveTo>
                    <a:pt x="59" y="1"/>
                  </a:moveTo>
                  <a:cubicBezTo>
                    <a:pt x="0" y="192"/>
                    <a:pt x="0" y="310"/>
                    <a:pt x="0" y="501"/>
                  </a:cubicBezTo>
                  <a:cubicBezTo>
                    <a:pt x="0" y="678"/>
                    <a:pt x="133" y="796"/>
                    <a:pt x="250" y="869"/>
                  </a:cubicBezTo>
                  <a:lnTo>
                    <a:pt x="368" y="869"/>
                  </a:lnTo>
                  <a:cubicBezTo>
                    <a:pt x="427" y="869"/>
                    <a:pt x="427" y="869"/>
                    <a:pt x="501" y="796"/>
                  </a:cubicBezTo>
                  <a:lnTo>
                    <a:pt x="501" y="737"/>
                  </a:lnTo>
                  <a:cubicBezTo>
                    <a:pt x="559" y="619"/>
                    <a:pt x="427" y="501"/>
                    <a:pt x="368" y="369"/>
                  </a:cubicBezTo>
                  <a:cubicBezTo>
                    <a:pt x="309" y="251"/>
                    <a:pt x="192" y="13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2833306" y="3575567"/>
              <a:ext cx="18064" cy="26855"/>
            </a:xfrm>
            <a:custGeom>
              <a:avLst/>
              <a:gdLst/>
              <a:ahLst/>
              <a:cxnLst/>
              <a:rect l="l" t="t" r="r" b="b"/>
              <a:pathLst>
                <a:path w="561" h="834" extrusionOk="0">
                  <a:moveTo>
                    <a:pt x="1" y="0"/>
                  </a:moveTo>
                  <a:cubicBezTo>
                    <a:pt x="60" y="118"/>
                    <a:pt x="1" y="236"/>
                    <a:pt x="1" y="427"/>
                  </a:cubicBezTo>
                  <a:cubicBezTo>
                    <a:pt x="1" y="545"/>
                    <a:pt x="60" y="677"/>
                    <a:pt x="192" y="795"/>
                  </a:cubicBezTo>
                  <a:cubicBezTo>
                    <a:pt x="217" y="819"/>
                    <a:pt x="261" y="833"/>
                    <a:pt x="310" y="833"/>
                  </a:cubicBezTo>
                  <a:cubicBezTo>
                    <a:pt x="380" y="833"/>
                    <a:pt x="458" y="805"/>
                    <a:pt x="501" y="736"/>
                  </a:cubicBezTo>
                  <a:cubicBezTo>
                    <a:pt x="560" y="677"/>
                    <a:pt x="501" y="545"/>
                    <a:pt x="501" y="486"/>
                  </a:cubicBezTo>
                  <a:cubicBezTo>
                    <a:pt x="428" y="309"/>
                    <a:pt x="310" y="177"/>
                    <a:pt x="192" y="59"/>
                  </a:cubicBezTo>
                  <a:cubicBezTo>
                    <a:pt x="133" y="59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2946105" y="3425319"/>
              <a:ext cx="13782" cy="29914"/>
            </a:xfrm>
            <a:custGeom>
              <a:avLst/>
              <a:gdLst/>
              <a:ahLst/>
              <a:cxnLst/>
              <a:rect l="l" t="t" r="r" b="b"/>
              <a:pathLst>
                <a:path w="428" h="929" extrusionOk="0">
                  <a:moveTo>
                    <a:pt x="0" y="1"/>
                  </a:moveTo>
                  <a:lnTo>
                    <a:pt x="0" y="369"/>
                  </a:lnTo>
                  <a:cubicBezTo>
                    <a:pt x="0" y="560"/>
                    <a:pt x="0" y="678"/>
                    <a:pt x="59" y="796"/>
                  </a:cubicBezTo>
                  <a:cubicBezTo>
                    <a:pt x="118" y="854"/>
                    <a:pt x="177" y="928"/>
                    <a:pt x="309" y="928"/>
                  </a:cubicBezTo>
                  <a:cubicBezTo>
                    <a:pt x="368" y="854"/>
                    <a:pt x="427" y="796"/>
                    <a:pt x="427" y="678"/>
                  </a:cubicBezTo>
                  <a:cubicBezTo>
                    <a:pt x="427" y="619"/>
                    <a:pt x="368" y="487"/>
                    <a:pt x="309" y="428"/>
                  </a:cubicBezTo>
                  <a:cubicBezTo>
                    <a:pt x="236" y="310"/>
                    <a:pt x="118" y="1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2716740" y="3541917"/>
              <a:ext cx="19932" cy="29399"/>
            </a:xfrm>
            <a:custGeom>
              <a:avLst/>
              <a:gdLst/>
              <a:ahLst/>
              <a:cxnLst/>
              <a:rect l="l" t="t" r="r" b="b"/>
              <a:pathLst>
                <a:path w="619" h="913" extrusionOk="0">
                  <a:moveTo>
                    <a:pt x="74" y="0"/>
                  </a:moveTo>
                  <a:cubicBezTo>
                    <a:pt x="1" y="118"/>
                    <a:pt x="1" y="250"/>
                    <a:pt x="1" y="368"/>
                  </a:cubicBezTo>
                  <a:cubicBezTo>
                    <a:pt x="1" y="545"/>
                    <a:pt x="74" y="795"/>
                    <a:pt x="251" y="854"/>
                  </a:cubicBezTo>
                  <a:cubicBezTo>
                    <a:pt x="310" y="913"/>
                    <a:pt x="310" y="913"/>
                    <a:pt x="369" y="913"/>
                  </a:cubicBezTo>
                  <a:lnTo>
                    <a:pt x="501" y="913"/>
                  </a:lnTo>
                  <a:cubicBezTo>
                    <a:pt x="501" y="854"/>
                    <a:pt x="501" y="854"/>
                    <a:pt x="560" y="795"/>
                  </a:cubicBezTo>
                  <a:cubicBezTo>
                    <a:pt x="619" y="677"/>
                    <a:pt x="501" y="545"/>
                    <a:pt x="369" y="427"/>
                  </a:cubicBezTo>
                  <a:cubicBezTo>
                    <a:pt x="251" y="309"/>
                    <a:pt x="192" y="177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2774089" y="3587385"/>
              <a:ext cx="19932" cy="29431"/>
            </a:xfrm>
            <a:custGeom>
              <a:avLst/>
              <a:gdLst/>
              <a:ahLst/>
              <a:cxnLst/>
              <a:rect l="l" t="t" r="r" b="b"/>
              <a:pathLst>
                <a:path w="619" h="914" extrusionOk="0">
                  <a:moveTo>
                    <a:pt x="59" y="1"/>
                  </a:moveTo>
                  <a:cubicBezTo>
                    <a:pt x="0" y="178"/>
                    <a:pt x="0" y="369"/>
                    <a:pt x="59" y="545"/>
                  </a:cubicBezTo>
                  <a:cubicBezTo>
                    <a:pt x="133" y="737"/>
                    <a:pt x="250" y="913"/>
                    <a:pt x="427" y="913"/>
                  </a:cubicBezTo>
                  <a:lnTo>
                    <a:pt x="560" y="913"/>
                  </a:lnTo>
                  <a:cubicBezTo>
                    <a:pt x="618" y="796"/>
                    <a:pt x="560" y="678"/>
                    <a:pt x="560" y="545"/>
                  </a:cubicBezTo>
                  <a:cubicBezTo>
                    <a:pt x="501" y="487"/>
                    <a:pt x="427" y="369"/>
                    <a:pt x="368" y="310"/>
                  </a:cubicBezTo>
                  <a:cubicBezTo>
                    <a:pt x="309" y="178"/>
                    <a:pt x="192" y="60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2884956" y="3604934"/>
              <a:ext cx="17581" cy="27982"/>
            </a:xfrm>
            <a:custGeom>
              <a:avLst/>
              <a:gdLst/>
              <a:ahLst/>
              <a:cxnLst/>
              <a:rect l="l" t="t" r="r" b="b"/>
              <a:pathLst>
                <a:path w="546" h="869" extrusionOk="0">
                  <a:moveTo>
                    <a:pt x="1" y="0"/>
                  </a:moveTo>
                  <a:lnTo>
                    <a:pt x="1" y="501"/>
                  </a:lnTo>
                  <a:cubicBezTo>
                    <a:pt x="60" y="677"/>
                    <a:pt x="178" y="869"/>
                    <a:pt x="369" y="869"/>
                  </a:cubicBezTo>
                  <a:lnTo>
                    <a:pt x="428" y="869"/>
                  </a:lnTo>
                  <a:lnTo>
                    <a:pt x="487" y="795"/>
                  </a:lnTo>
                  <a:cubicBezTo>
                    <a:pt x="545" y="619"/>
                    <a:pt x="428" y="427"/>
                    <a:pt x="369" y="310"/>
                  </a:cubicBezTo>
                  <a:cubicBezTo>
                    <a:pt x="236" y="192"/>
                    <a:pt x="119" y="5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2855106" y="3662284"/>
              <a:ext cx="18064" cy="25599"/>
            </a:xfrm>
            <a:custGeom>
              <a:avLst/>
              <a:gdLst/>
              <a:ahLst/>
              <a:cxnLst/>
              <a:rect l="l" t="t" r="r" b="b"/>
              <a:pathLst>
                <a:path w="561" h="795" extrusionOk="0">
                  <a:moveTo>
                    <a:pt x="60" y="0"/>
                  </a:moveTo>
                  <a:cubicBezTo>
                    <a:pt x="1" y="191"/>
                    <a:pt x="1" y="309"/>
                    <a:pt x="60" y="486"/>
                  </a:cubicBezTo>
                  <a:cubicBezTo>
                    <a:pt x="119" y="677"/>
                    <a:pt x="251" y="795"/>
                    <a:pt x="369" y="795"/>
                  </a:cubicBezTo>
                  <a:lnTo>
                    <a:pt x="486" y="795"/>
                  </a:lnTo>
                  <a:lnTo>
                    <a:pt x="486" y="736"/>
                  </a:lnTo>
                  <a:cubicBezTo>
                    <a:pt x="560" y="618"/>
                    <a:pt x="486" y="486"/>
                    <a:pt x="428" y="368"/>
                  </a:cubicBezTo>
                  <a:cubicBezTo>
                    <a:pt x="369" y="309"/>
                    <a:pt x="251" y="191"/>
                    <a:pt x="192" y="59"/>
                  </a:cubicBezTo>
                  <a:cubicBezTo>
                    <a:pt x="119" y="59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2985422" y="3526268"/>
              <a:ext cx="13782" cy="26565"/>
            </a:xfrm>
            <a:custGeom>
              <a:avLst/>
              <a:gdLst/>
              <a:ahLst/>
              <a:cxnLst/>
              <a:rect l="l" t="t" r="r" b="b"/>
              <a:pathLst>
                <a:path w="428" h="825" extrusionOk="0">
                  <a:moveTo>
                    <a:pt x="60" y="1"/>
                  </a:moveTo>
                  <a:cubicBezTo>
                    <a:pt x="60" y="118"/>
                    <a:pt x="1" y="236"/>
                    <a:pt x="1" y="368"/>
                  </a:cubicBezTo>
                  <a:cubicBezTo>
                    <a:pt x="1" y="486"/>
                    <a:pt x="1" y="663"/>
                    <a:pt x="60" y="736"/>
                  </a:cubicBezTo>
                  <a:cubicBezTo>
                    <a:pt x="89" y="795"/>
                    <a:pt x="152" y="825"/>
                    <a:pt x="214" y="825"/>
                  </a:cubicBezTo>
                  <a:cubicBezTo>
                    <a:pt x="277" y="825"/>
                    <a:pt x="339" y="795"/>
                    <a:pt x="369" y="736"/>
                  </a:cubicBezTo>
                  <a:cubicBezTo>
                    <a:pt x="428" y="736"/>
                    <a:pt x="428" y="663"/>
                    <a:pt x="428" y="604"/>
                  </a:cubicBezTo>
                  <a:cubicBezTo>
                    <a:pt x="369" y="486"/>
                    <a:pt x="369" y="427"/>
                    <a:pt x="310" y="368"/>
                  </a:cubicBezTo>
                  <a:cubicBezTo>
                    <a:pt x="251" y="236"/>
                    <a:pt x="119" y="118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5"/>
          <p:cNvSpPr/>
          <p:nvPr/>
        </p:nvSpPr>
        <p:spPr>
          <a:xfrm>
            <a:off x="6976207" y="-137602"/>
            <a:ext cx="50751" cy="45904"/>
          </a:xfrm>
          <a:custGeom>
            <a:avLst/>
            <a:gdLst/>
            <a:ahLst/>
            <a:cxnLst/>
            <a:rect l="l" t="t" r="r" b="b"/>
            <a:pathLst>
              <a:path w="1958" h="1771" extrusionOk="0">
                <a:moveTo>
                  <a:pt x="950" y="1"/>
                </a:moveTo>
                <a:cubicBezTo>
                  <a:pt x="553" y="1"/>
                  <a:pt x="218" y="277"/>
                  <a:pt x="118" y="703"/>
                </a:cubicBezTo>
                <a:cubicBezTo>
                  <a:pt x="0" y="1189"/>
                  <a:pt x="368" y="1616"/>
                  <a:pt x="795" y="1748"/>
                </a:cubicBezTo>
                <a:cubicBezTo>
                  <a:pt x="857" y="1763"/>
                  <a:pt x="920" y="1771"/>
                  <a:pt x="982" y="1771"/>
                </a:cubicBezTo>
                <a:cubicBezTo>
                  <a:pt x="1402" y="1771"/>
                  <a:pt x="1788" y="1443"/>
                  <a:pt x="1840" y="1071"/>
                </a:cubicBezTo>
                <a:cubicBezTo>
                  <a:pt x="1957" y="571"/>
                  <a:pt x="1648" y="85"/>
                  <a:pt x="1163" y="27"/>
                </a:cubicBezTo>
                <a:cubicBezTo>
                  <a:pt x="1091" y="9"/>
                  <a:pt x="1020" y="1"/>
                  <a:pt x="950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"/>
          <p:cNvSpPr/>
          <p:nvPr/>
        </p:nvSpPr>
        <p:spPr>
          <a:xfrm>
            <a:off x="7328677" y="-350126"/>
            <a:ext cx="50751" cy="45878"/>
          </a:xfrm>
          <a:custGeom>
            <a:avLst/>
            <a:gdLst/>
            <a:ahLst/>
            <a:cxnLst/>
            <a:rect l="l" t="t" r="r" b="b"/>
            <a:pathLst>
              <a:path w="1958" h="1770" extrusionOk="0">
                <a:moveTo>
                  <a:pt x="935" y="0"/>
                </a:moveTo>
                <a:cubicBezTo>
                  <a:pt x="531" y="0"/>
                  <a:pt x="168" y="284"/>
                  <a:pt x="118" y="693"/>
                </a:cubicBezTo>
                <a:cubicBezTo>
                  <a:pt x="1" y="1194"/>
                  <a:pt x="310" y="1679"/>
                  <a:pt x="795" y="1738"/>
                </a:cubicBezTo>
                <a:cubicBezTo>
                  <a:pt x="872" y="1759"/>
                  <a:pt x="948" y="1769"/>
                  <a:pt x="1023" y="1769"/>
                </a:cubicBezTo>
                <a:cubicBezTo>
                  <a:pt x="1427" y="1769"/>
                  <a:pt x="1791" y="1483"/>
                  <a:pt x="1840" y="1061"/>
                </a:cubicBezTo>
                <a:cubicBezTo>
                  <a:pt x="1958" y="576"/>
                  <a:pt x="1649" y="90"/>
                  <a:pt x="1163" y="31"/>
                </a:cubicBezTo>
                <a:cubicBezTo>
                  <a:pt x="1087" y="10"/>
                  <a:pt x="1010" y="0"/>
                  <a:pt x="935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"/>
          <p:cNvSpPr/>
          <p:nvPr/>
        </p:nvSpPr>
        <p:spPr>
          <a:xfrm>
            <a:off x="1493986" y="168058"/>
            <a:ext cx="138102" cy="132011"/>
          </a:xfrm>
          <a:custGeom>
            <a:avLst/>
            <a:gdLst/>
            <a:ahLst/>
            <a:cxnLst/>
            <a:rect l="l" t="t" r="r" b="b"/>
            <a:pathLst>
              <a:path w="5328" h="5093" fill="none" extrusionOk="0">
                <a:moveTo>
                  <a:pt x="986" y="795"/>
                </a:moveTo>
                <a:cubicBezTo>
                  <a:pt x="368" y="1354"/>
                  <a:pt x="0" y="2208"/>
                  <a:pt x="0" y="3002"/>
                </a:cubicBezTo>
                <a:cubicBezTo>
                  <a:pt x="0" y="3252"/>
                  <a:pt x="0" y="3488"/>
                  <a:pt x="118" y="3679"/>
                </a:cubicBezTo>
                <a:cubicBezTo>
                  <a:pt x="251" y="3988"/>
                  <a:pt x="427" y="4165"/>
                  <a:pt x="677" y="4297"/>
                </a:cubicBezTo>
                <a:cubicBezTo>
                  <a:pt x="1281" y="4842"/>
                  <a:pt x="2149" y="5092"/>
                  <a:pt x="2944" y="5033"/>
                </a:cubicBezTo>
                <a:cubicBezTo>
                  <a:pt x="3194" y="5033"/>
                  <a:pt x="3429" y="5033"/>
                  <a:pt x="3680" y="4960"/>
                </a:cubicBezTo>
                <a:cubicBezTo>
                  <a:pt x="4592" y="4665"/>
                  <a:pt x="5328" y="3738"/>
                  <a:pt x="5328" y="2693"/>
                </a:cubicBezTo>
                <a:cubicBezTo>
                  <a:pt x="5328" y="1722"/>
                  <a:pt x="4724" y="795"/>
                  <a:pt x="3797" y="427"/>
                </a:cubicBezTo>
                <a:cubicBezTo>
                  <a:pt x="2885" y="0"/>
                  <a:pt x="1781" y="177"/>
                  <a:pt x="986" y="795"/>
                </a:cubicBezTo>
                <a:close/>
              </a:path>
            </a:pathLst>
          </a:custGeom>
          <a:noFill/>
          <a:ln w="6250" cap="flat" cmpd="sng">
            <a:solidFill>
              <a:srgbClr val="28481F"/>
            </a:solidFill>
            <a:prstDash val="solid"/>
            <a:miter lim="1471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"/>
          <p:cNvSpPr/>
          <p:nvPr/>
        </p:nvSpPr>
        <p:spPr>
          <a:xfrm rot="-6590091">
            <a:off x="8460663" y="244183"/>
            <a:ext cx="226854" cy="268352"/>
          </a:xfrm>
          <a:custGeom>
            <a:avLst/>
            <a:gdLst/>
            <a:ahLst/>
            <a:cxnLst/>
            <a:rect l="l" t="t" r="r" b="b"/>
            <a:pathLst>
              <a:path w="8752" h="10353" extrusionOk="0">
                <a:moveTo>
                  <a:pt x="7752" y="0"/>
                </a:moveTo>
                <a:cubicBezTo>
                  <a:pt x="7717" y="0"/>
                  <a:pt x="7682" y="7"/>
                  <a:pt x="7648" y="25"/>
                </a:cubicBezTo>
                <a:cubicBezTo>
                  <a:pt x="7457" y="142"/>
                  <a:pt x="7574" y="510"/>
                  <a:pt x="7515" y="702"/>
                </a:cubicBezTo>
                <a:cubicBezTo>
                  <a:pt x="7339" y="1437"/>
                  <a:pt x="5926" y="878"/>
                  <a:pt x="5617" y="1555"/>
                </a:cubicBezTo>
                <a:cubicBezTo>
                  <a:pt x="5440" y="1923"/>
                  <a:pt x="5926" y="2350"/>
                  <a:pt x="5985" y="2791"/>
                </a:cubicBezTo>
                <a:cubicBezTo>
                  <a:pt x="6044" y="3395"/>
                  <a:pt x="5367" y="3822"/>
                  <a:pt x="4822" y="4131"/>
                </a:cubicBezTo>
                <a:cubicBezTo>
                  <a:pt x="4513" y="4263"/>
                  <a:pt x="4204" y="4381"/>
                  <a:pt x="3895" y="4381"/>
                </a:cubicBezTo>
                <a:cubicBezTo>
                  <a:pt x="3527" y="4322"/>
                  <a:pt x="3233" y="4072"/>
                  <a:pt x="3233" y="3763"/>
                </a:cubicBezTo>
                <a:cubicBezTo>
                  <a:pt x="3233" y="3527"/>
                  <a:pt x="3410" y="3336"/>
                  <a:pt x="3292" y="3086"/>
                </a:cubicBezTo>
                <a:cubicBezTo>
                  <a:pt x="3233" y="2791"/>
                  <a:pt x="2791" y="2791"/>
                  <a:pt x="2556" y="2659"/>
                </a:cubicBezTo>
                <a:cubicBezTo>
                  <a:pt x="1879" y="2423"/>
                  <a:pt x="1879" y="1379"/>
                  <a:pt x="1202" y="1070"/>
                </a:cubicBezTo>
                <a:cubicBezTo>
                  <a:pt x="1120" y="1027"/>
                  <a:pt x="1031" y="1008"/>
                  <a:pt x="940" y="1008"/>
                </a:cubicBezTo>
                <a:cubicBezTo>
                  <a:pt x="492" y="1008"/>
                  <a:pt x="1" y="1471"/>
                  <a:pt x="98" y="1923"/>
                </a:cubicBezTo>
                <a:cubicBezTo>
                  <a:pt x="216" y="2541"/>
                  <a:pt x="1025" y="2850"/>
                  <a:pt x="1261" y="3395"/>
                </a:cubicBezTo>
                <a:cubicBezTo>
                  <a:pt x="1511" y="3822"/>
                  <a:pt x="1320" y="4381"/>
                  <a:pt x="1261" y="4866"/>
                </a:cubicBezTo>
                <a:cubicBezTo>
                  <a:pt x="1202" y="5293"/>
                  <a:pt x="1261" y="5911"/>
                  <a:pt x="1688" y="6161"/>
                </a:cubicBezTo>
                <a:cubicBezTo>
                  <a:pt x="1842" y="6220"/>
                  <a:pt x="2026" y="6220"/>
                  <a:pt x="2210" y="6220"/>
                </a:cubicBezTo>
                <a:cubicBezTo>
                  <a:pt x="2394" y="6220"/>
                  <a:pt x="2578" y="6220"/>
                  <a:pt x="2733" y="6279"/>
                </a:cubicBezTo>
                <a:cubicBezTo>
                  <a:pt x="3042" y="6470"/>
                  <a:pt x="3159" y="6838"/>
                  <a:pt x="3159" y="7133"/>
                </a:cubicBezTo>
                <a:cubicBezTo>
                  <a:pt x="3159" y="7442"/>
                  <a:pt x="3101" y="7810"/>
                  <a:pt x="3101" y="8119"/>
                </a:cubicBezTo>
                <a:cubicBezTo>
                  <a:pt x="3042" y="9046"/>
                  <a:pt x="3719" y="10017"/>
                  <a:pt x="4572" y="10326"/>
                </a:cubicBezTo>
                <a:cubicBezTo>
                  <a:pt x="4611" y="10326"/>
                  <a:pt x="4657" y="10352"/>
                  <a:pt x="4701" y="10352"/>
                </a:cubicBezTo>
                <a:cubicBezTo>
                  <a:pt x="4723" y="10352"/>
                  <a:pt x="4744" y="10346"/>
                  <a:pt x="4763" y="10326"/>
                </a:cubicBezTo>
                <a:cubicBezTo>
                  <a:pt x="4822" y="10326"/>
                  <a:pt x="4881" y="10208"/>
                  <a:pt x="4881" y="10076"/>
                </a:cubicBezTo>
                <a:cubicBezTo>
                  <a:pt x="4999" y="9708"/>
                  <a:pt x="5308" y="9414"/>
                  <a:pt x="5617" y="9281"/>
                </a:cubicBezTo>
                <a:cubicBezTo>
                  <a:pt x="5190" y="9164"/>
                  <a:pt x="5131" y="8487"/>
                  <a:pt x="5308" y="8060"/>
                </a:cubicBezTo>
                <a:cubicBezTo>
                  <a:pt x="5558" y="7633"/>
                  <a:pt x="5985" y="7265"/>
                  <a:pt x="6176" y="6838"/>
                </a:cubicBezTo>
                <a:cubicBezTo>
                  <a:pt x="6412" y="6220"/>
                  <a:pt x="6294" y="5426"/>
                  <a:pt x="6780" y="4999"/>
                </a:cubicBezTo>
                <a:cubicBezTo>
                  <a:pt x="7148" y="4631"/>
                  <a:pt x="7825" y="4690"/>
                  <a:pt x="8134" y="4263"/>
                </a:cubicBezTo>
                <a:cubicBezTo>
                  <a:pt x="8501" y="3763"/>
                  <a:pt x="8075" y="3086"/>
                  <a:pt x="8192" y="2482"/>
                </a:cubicBezTo>
                <a:cubicBezTo>
                  <a:pt x="8251" y="2114"/>
                  <a:pt x="8501" y="1805"/>
                  <a:pt x="8619" y="1496"/>
                </a:cubicBezTo>
                <a:cubicBezTo>
                  <a:pt x="8752" y="952"/>
                  <a:pt x="8501" y="334"/>
                  <a:pt x="8016" y="84"/>
                </a:cubicBezTo>
                <a:cubicBezTo>
                  <a:pt x="7922" y="42"/>
                  <a:pt x="7836" y="0"/>
                  <a:pt x="7752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5"/>
          <p:cNvSpPr/>
          <p:nvPr/>
        </p:nvSpPr>
        <p:spPr>
          <a:xfrm rot="-6590091">
            <a:off x="8527003" y="337796"/>
            <a:ext cx="230249" cy="357181"/>
          </a:xfrm>
          <a:custGeom>
            <a:avLst/>
            <a:gdLst/>
            <a:ahLst/>
            <a:cxnLst/>
            <a:rect l="l" t="t" r="r" b="b"/>
            <a:pathLst>
              <a:path w="8883" h="13780" extrusionOk="0">
                <a:moveTo>
                  <a:pt x="1049" y="1"/>
                </a:moveTo>
                <a:cubicBezTo>
                  <a:pt x="1003" y="1"/>
                  <a:pt x="957" y="10"/>
                  <a:pt x="913" y="31"/>
                </a:cubicBezTo>
                <a:cubicBezTo>
                  <a:pt x="236" y="399"/>
                  <a:pt x="0" y="1385"/>
                  <a:pt x="427" y="2062"/>
                </a:cubicBezTo>
                <a:cubicBezTo>
                  <a:pt x="795" y="2665"/>
                  <a:pt x="1648" y="2974"/>
                  <a:pt x="1707" y="3710"/>
                </a:cubicBezTo>
                <a:cubicBezTo>
                  <a:pt x="1707" y="4137"/>
                  <a:pt x="1339" y="4637"/>
                  <a:pt x="1531" y="5064"/>
                </a:cubicBezTo>
                <a:cubicBezTo>
                  <a:pt x="1840" y="5800"/>
                  <a:pt x="3061" y="5240"/>
                  <a:pt x="3606" y="5800"/>
                </a:cubicBezTo>
                <a:cubicBezTo>
                  <a:pt x="4224" y="6418"/>
                  <a:pt x="3429" y="7639"/>
                  <a:pt x="3974" y="8257"/>
                </a:cubicBezTo>
                <a:cubicBezTo>
                  <a:pt x="4283" y="8625"/>
                  <a:pt x="4783" y="8552"/>
                  <a:pt x="5210" y="8743"/>
                </a:cubicBezTo>
                <a:cubicBezTo>
                  <a:pt x="5813" y="8920"/>
                  <a:pt x="6255" y="9597"/>
                  <a:pt x="6255" y="10215"/>
                </a:cubicBezTo>
                <a:cubicBezTo>
                  <a:pt x="6181" y="10583"/>
                  <a:pt x="6063" y="11009"/>
                  <a:pt x="6181" y="11318"/>
                </a:cubicBezTo>
                <a:cubicBezTo>
                  <a:pt x="6372" y="11686"/>
                  <a:pt x="6799" y="11863"/>
                  <a:pt x="7167" y="12113"/>
                </a:cubicBezTo>
                <a:cubicBezTo>
                  <a:pt x="7653" y="12481"/>
                  <a:pt x="7903" y="13158"/>
                  <a:pt x="7785" y="13776"/>
                </a:cubicBezTo>
                <a:cubicBezTo>
                  <a:pt x="7809" y="13779"/>
                  <a:pt x="7834" y="13780"/>
                  <a:pt x="7858" y="13780"/>
                </a:cubicBezTo>
                <a:cubicBezTo>
                  <a:pt x="8378" y="13780"/>
                  <a:pt x="8883" y="13192"/>
                  <a:pt x="8756" y="12672"/>
                </a:cubicBezTo>
                <a:cubicBezTo>
                  <a:pt x="8580" y="11995"/>
                  <a:pt x="7653" y="11686"/>
                  <a:pt x="7653" y="11009"/>
                </a:cubicBezTo>
                <a:cubicBezTo>
                  <a:pt x="7594" y="10524"/>
                  <a:pt x="8094" y="9964"/>
                  <a:pt x="7844" y="9538"/>
                </a:cubicBezTo>
                <a:cubicBezTo>
                  <a:pt x="7594" y="9170"/>
                  <a:pt x="6917" y="9229"/>
                  <a:pt x="6549" y="8993"/>
                </a:cubicBezTo>
                <a:cubicBezTo>
                  <a:pt x="6122" y="8625"/>
                  <a:pt x="6255" y="7889"/>
                  <a:pt x="6549" y="7389"/>
                </a:cubicBezTo>
                <a:cubicBezTo>
                  <a:pt x="6799" y="6903"/>
                  <a:pt x="7167" y="6418"/>
                  <a:pt x="7108" y="5859"/>
                </a:cubicBezTo>
                <a:cubicBezTo>
                  <a:pt x="7004" y="5428"/>
                  <a:pt x="6553" y="5044"/>
                  <a:pt x="6114" y="5044"/>
                </a:cubicBezTo>
                <a:cubicBezTo>
                  <a:pt x="6057" y="5044"/>
                  <a:pt x="6001" y="5050"/>
                  <a:pt x="5946" y="5064"/>
                </a:cubicBezTo>
                <a:cubicBezTo>
                  <a:pt x="5745" y="5064"/>
                  <a:pt x="5592" y="5139"/>
                  <a:pt x="5441" y="5139"/>
                </a:cubicBezTo>
                <a:cubicBezTo>
                  <a:pt x="5403" y="5139"/>
                  <a:pt x="5366" y="5134"/>
                  <a:pt x="5328" y="5123"/>
                </a:cubicBezTo>
                <a:cubicBezTo>
                  <a:pt x="4901" y="5005"/>
                  <a:pt x="4901" y="4387"/>
                  <a:pt x="5077" y="4019"/>
                </a:cubicBezTo>
                <a:cubicBezTo>
                  <a:pt x="5328" y="3592"/>
                  <a:pt x="5578" y="3165"/>
                  <a:pt x="5386" y="2739"/>
                </a:cubicBezTo>
                <a:cubicBezTo>
                  <a:pt x="5257" y="2555"/>
                  <a:pt x="5024" y="2443"/>
                  <a:pt x="4787" y="2443"/>
                </a:cubicBezTo>
                <a:cubicBezTo>
                  <a:pt x="4701" y="2443"/>
                  <a:pt x="4615" y="2457"/>
                  <a:pt x="4533" y="2488"/>
                </a:cubicBezTo>
                <a:cubicBezTo>
                  <a:pt x="4224" y="2547"/>
                  <a:pt x="3974" y="2798"/>
                  <a:pt x="3679" y="2974"/>
                </a:cubicBezTo>
                <a:cubicBezTo>
                  <a:pt x="3429" y="2915"/>
                  <a:pt x="3311" y="2488"/>
                  <a:pt x="3370" y="2179"/>
                </a:cubicBezTo>
                <a:cubicBezTo>
                  <a:pt x="3488" y="1870"/>
                  <a:pt x="3606" y="1561"/>
                  <a:pt x="3606" y="1267"/>
                </a:cubicBezTo>
                <a:cubicBezTo>
                  <a:pt x="3606" y="1020"/>
                  <a:pt x="3372" y="774"/>
                  <a:pt x="3157" y="774"/>
                </a:cubicBezTo>
                <a:cubicBezTo>
                  <a:pt x="3103" y="774"/>
                  <a:pt x="3050" y="790"/>
                  <a:pt x="3002" y="826"/>
                </a:cubicBezTo>
                <a:cubicBezTo>
                  <a:pt x="2811" y="958"/>
                  <a:pt x="2811" y="1267"/>
                  <a:pt x="2634" y="1444"/>
                </a:cubicBezTo>
                <a:cubicBezTo>
                  <a:pt x="2563" y="1498"/>
                  <a:pt x="2483" y="1521"/>
                  <a:pt x="2401" y="1521"/>
                </a:cubicBezTo>
                <a:cubicBezTo>
                  <a:pt x="2195" y="1521"/>
                  <a:pt x="1983" y="1373"/>
                  <a:pt x="1899" y="1193"/>
                </a:cubicBezTo>
                <a:cubicBezTo>
                  <a:pt x="1707" y="958"/>
                  <a:pt x="1707" y="649"/>
                  <a:pt x="1590" y="399"/>
                </a:cubicBezTo>
                <a:cubicBezTo>
                  <a:pt x="1493" y="205"/>
                  <a:pt x="1266" y="1"/>
                  <a:pt x="104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"/>
          <p:cNvSpPr/>
          <p:nvPr/>
        </p:nvSpPr>
        <p:spPr>
          <a:xfrm rot="-6590091">
            <a:off x="8562042" y="421592"/>
            <a:ext cx="403993" cy="225195"/>
          </a:xfrm>
          <a:custGeom>
            <a:avLst/>
            <a:gdLst/>
            <a:ahLst/>
            <a:cxnLst/>
            <a:rect l="l" t="t" r="r" b="b"/>
            <a:pathLst>
              <a:path w="15586" h="8688" extrusionOk="0">
                <a:moveTo>
                  <a:pt x="3365" y="1"/>
                </a:moveTo>
                <a:cubicBezTo>
                  <a:pt x="3129" y="1"/>
                  <a:pt x="2901" y="110"/>
                  <a:pt x="2826" y="343"/>
                </a:cubicBezTo>
                <a:cubicBezTo>
                  <a:pt x="2400" y="1079"/>
                  <a:pt x="3871" y="1756"/>
                  <a:pt x="3562" y="2550"/>
                </a:cubicBezTo>
                <a:cubicBezTo>
                  <a:pt x="3503" y="2742"/>
                  <a:pt x="3312" y="2860"/>
                  <a:pt x="3136" y="2992"/>
                </a:cubicBezTo>
                <a:cubicBezTo>
                  <a:pt x="2963" y="3055"/>
                  <a:pt x="2781" y="3073"/>
                  <a:pt x="2597" y="3073"/>
                </a:cubicBezTo>
                <a:cubicBezTo>
                  <a:pt x="2343" y="3073"/>
                  <a:pt x="2083" y="3038"/>
                  <a:pt x="1836" y="3038"/>
                </a:cubicBezTo>
                <a:cubicBezTo>
                  <a:pt x="1757" y="3038"/>
                  <a:pt x="1680" y="3042"/>
                  <a:pt x="1605" y="3051"/>
                </a:cubicBezTo>
                <a:cubicBezTo>
                  <a:pt x="987" y="3169"/>
                  <a:pt x="442" y="3728"/>
                  <a:pt x="251" y="4331"/>
                </a:cubicBezTo>
                <a:cubicBezTo>
                  <a:pt x="1" y="5067"/>
                  <a:pt x="251" y="5994"/>
                  <a:pt x="737" y="6597"/>
                </a:cubicBezTo>
                <a:cubicBezTo>
                  <a:pt x="987" y="6848"/>
                  <a:pt x="1237" y="7039"/>
                  <a:pt x="1605" y="7039"/>
                </a:cubicBezTo>
                <a:cubicBezTo>
                  <a:pt x="1633" y="7041"/>
                  <a:pt x="1660" y="7042"/>
                  <a:pt x="1687" y="7042"/>
                </a:cubicBezTo>
                <a:cubicBezTo>
                  <a:pt x="2373" y="7042"/>
                  <a:pt x="2779" y="6339"/>
                  <a:pt x="3077" y="5744"/>
                </a:cubicBezTo>
                <a:cubicBezTo>
                  <a:pt x="3360" y="5245"/>
                  <a:pt x="3841" y="4684"/>
                  <a:pt x="4394" y="4684"/>
                </a:cubicBezTo>
                <a:cubicBezTo>
                  <a:pt x="4445" y="4684"/>
                  <a:pt x="4496" y="4689"/>
                  <a:pt x="4548" y="4699"/>
                </a:cubicBezTo>
                <a:cubicBezTo>
                  <a:pt x="5093" y="4758"/>
                  <a:pt x="5093" y="5567"/>
                  <a:pt x="4916" y="6053"/>
                </a:cubicBezTo>
                <a:cubicBezTo>
                  <a:pt x="4857" y="6230"/>
                  <a:pt x="4784" y="6421"/>
                  <a:pt x="4725" y="6597"/>
                </a:cubicBezTo>
                <a:cubicBezTo>
                  <a:pt x="4685" y="6899"/>
                  <a:pt x="4933" y="7132"/>
                  <a:pt x="5188" y="7132"/>
                </a:cubicBezTo>
                <a:cubicBezTo>
                  <a:pt x="5306" y="7132"/>
                  <a:pt x="5426" y="7082"/>
                  <a:pt x="5520" y="6965"/>
                </a:cubicBezTo>
                <a:lnTo>
                  <a:pt x="5887" y="6597"/>
                </a:lnTo>
                <a:cubicBezTo>
                  <a:pt x="5957" y="6512"/>
                  <a:pt x="6050" y="6473"/>
                  <a:pt x="6140" y="6473"/>
                </a:cubicBezTo>
                <a:cubicBezTo>
                  <a:pt x="6298" y="6473"/>
                  <a:pt x="6447" y="6592"/>
                  <a:pt x="6447" y="6789"/>
                </a:cubicBezTo>
                <a:cubicBezTo>
                  <a:pt x="6447" y="6965"/>
                  <a:pt x="6447" y="7216"/>
                  <a:pt x="6329" y="7333"/>
                </a:cubicBezTo>
                <a:cubicBezTo>
                  <a:pt x="6197" y="7525"/>
                  <a:pt x="6138" y="7775"/>
                  <a:pt x="6255" y="8010"/>
                </a:cubicBezTo>
                <a:cubicBezTo>
                  <a:pt x="6375" y="8161"/>
                  <a:pt x="6501" y="8222"/>
                  <a:pt x="6625" y="8222"/>
                </a:cubicBezTo>
                <a:cubicBezTo>
                  <a:pt x="6960" y="8222"/>
                  <a:pt x="7273" y="7777"/>
                  <a:pt x="7359" y="7466"/>
                </a:cubicBezTo>
                <a:cubicBezTo>
                  <a:pt x="7492" y="7157"/>
                  <a:pt x="7727" y="6965"/>
                  <a:pt x="8036" y="6965"/>
                </a:cubicBezTo>
                <a:cubicBezTo>
                  <a:pt x="8404" y="7039"/>
                  <a:pt x="8463" y="7525"/>
                  <a:pt x="8654" y="7834"/>
                </a:cubicBezTo>
                <a:cubicBezTo>
                  <a:pt x="8848" y="8059"/>
                  <a:pt x="9144" y="8132"/>
                  <a:pt x="9461" y="8132"/>
                </a:cubicBezTo>
                <a:cubicBezTo>
                  <a:pt x="9745" y="8132"/>
                  <a:pt x="10045" y="8073"/>
                  <a:pt x="10302" y="8010"/>
                </a:cubicBezTo>
                <a:cubicBezTo>
                  <a:pt x="10393" y="7991"/>
                  <a:pt x="10494" y="7982"/>
                  <a:pt x="10598" y="7982"/>
                </a:cubicBezTo>
                <a:cubicBezTo>
                  <a:pt x="11138" y="7982"/>
                  <a:pt x="11796" y="8231"/>
                  <a:pt x="11907" y="8687"/>
                </a:cubicBezTo>
                <a:cubicBezTo>
                  <a:pt x="12142" y="8260"/>
                  <a:pt x="12510" y="7834"/>
                  <a:pt x="12951" y="7642"/>
                </a:cubicBezTo>
                <a:cubicBezTo>
                  <a:pt x="12510" y="7333"/>
                  <a:pt x="12819" y="6789"/>
                  <a:pt x="13246" y="6597"/>
                </a:cubicBezTo>
                <a:cubicBezTo>
                  <a:pt x="13864" y="6421"/>
                  <a:pt x="14541" y="6597"/>
                  <a:pt x="15026" y="6171"/>
                </a:cubicBezTo>
                <a:cubicBezTo>
                  <a:pt x="15277" y="5994"/>
                  <a:pt x="15394" y="5626"/>
                  <a:pt x="15218" y="5376"/>
                </a:cubicBezTo>
                <a:cubicBezTo>
                  <a:pt x="14968" y="5008"/>
                  <a:pt x="14423" y="5376"/>
                  <a:pt x="14232" y="4832"/>
                </a:cubicBezTo>
                <a:cubicBezTo>
                  <a:pt x="14114" y="4640"/>
                  <a:pt x="14173" y="4390"/>
                  <a:pt x="14232" y="4213"/>
                </a:cubicBezTo>
                <a:cubicBezTo>
                  <a:pt x="14482" y="3728"/>
                  <a:pt x="15026" y="3478"/>
                  <a:pt x="15277" y="3110"/>
                </a:cubicBezTo>
                <a:cubicBezTo>
                  <a:pt x="15586" y="2683"/>
                  <a:pt x="15586" y="2065"/>
                  <a:pt x="15218" y="1756"/>
                </a:cubicBezTo>
                <a:cubicBezTo>
                  <a:pt x="15096" y="1644"/>
                  <a:pt x="14957" y="1603"/>
                  <a:pt x="14808" y="1603"/>
                </a:cubicBezTo>
                <a:cubicBezTo>
                  <a:pt x="14722" y="1603"/>
                  <a:pt x="14632" y="1616"/>
                  <a:pt x="14541" y="1638"/>
                </a:cubicBezTo>
                <a:cubicBezTo>
                  <a:pt x="13614" y="1888"/>
                  <a:pt x="14349" y="2742"/>
                  <a:pt x="13923" y="3110"/>
                </a:cubicBezTo>
                <a:cubicBezTo>
                  <a:pt x="13855" y="3181"/>
                  <a:pt x="13771" y="3212"/>
                  <a:pt x="13681" y="3212"/>
                </a:cubicBezTo>
                <a:cubicBezTo>
                  <a:pt x="13456" y="3212"/>
                  <a:pt x="13195" y="3021"/>
                  <a:pt x="13069" y="2801"/>
                </a:cubicBezTo>
                <a:cubicBezTo>
                  <a:pt x="12819" y="2492"/>
                  <a:pt x="12642" y="2124"/>
                  <a:pt x="12274" y="2124"/>
                </a:cubicBezTo>
                <a:cubicBezTo>
                  <a:pt x="11715" y="2256"/>
                  <a:pt x="11656" y="3110"/>
                  <a:pt x="12142" y="3360"/>
                </a:cubicBezTo>
                <a:cubicBezTo>
                  <a:pt x="12333" y="3478"/>
                  <a:pt x="12583" y="3478"/>
                  <a:pt x="12760" y="3536"/>
                </a:cubicBezTo>
                <a:cubicBezTo>
                  <a:pt x="13319" y="3846"/>
                  <a:pt x="13187" y="4758"/>
                  <a:pt x="12760" y="5258"/>
                </a:cubicBezTo>
                <a:cubicBezTo>
                  <a:pt x="12513" y="5505"/>
                  <a:pt x="12163" y="5713"/>
                  <a:pt x="11840" y="5713"/>
                </a:cubicBezTo>
                <a:cubicBezTo>
                  <a:pt x="11605" y="5713"/>
                  <a:pt x="11385" y="5602"/>
                  <a:pt x="11230" y="5317"/>
                </a:cubicBezTo>
                <a:cubicBezTo>
                  <a:pt x="11171" y="5067"/>
                  <a:pt x="11171" y="4832"/>
                  <a:pt x="11230" y="4581"/>
                </a:cubicBezTo>
                <a:cubicBezTo>
                  <a:pt x="11309" y="4165"/>
                  <a:pt x="11000" y="3862"/>
                  <a:pt x="10660" y="3862"/>
                </a:cubicBezTo>
                <a:cubicBezTo>
                  <a:pt x="10496" y="3862"/>
                  <a:pt x="10324" y="3933"/>
                  <a:pt x="10185" y="4096"/>
                </a:cubicBezTo>
                <a:lnTo>
                  <a:pt x="9449" y="4949"/>
                </a:lnTo>
                <a:cubicBezTo>
                  <a:pt x="9353" y="5081"/>
                  <a:pt x="9223" y="5137"/>
                  <a:pt x="9091" y="5137"/>
                </a:cubicBezTo>
                <a:cubicBezTo>
                  <a:pt x="8799" y="5137"/>
                  <a:pt x="8504" y="4858"/>
                  <a:pt x="8595" y="4522"/>
                </a:cubicBezTo>
                <a:cubicBezTo>
                  <a:pt x="8654" y="4464"/>
                  <a:pt x="8654" y="4331"/>
                  <a:pt x="8713" y="4272"/>
                </a:cubicBezTo>
                <a:cubicBezTo>
                  <a:pt x="8963" y="3787"/>
                  <a:pt x="9272" y="3286"/>
                  <a:pt x="9081" y="2801"/>
                </a:cubicBezTo>
                <a:cubicBezTo>
                  <a:pt x="9022" y="2742"/>
                  <a:pt x="8963" y="2624"/>
                  <a:pt x="8904" y="2550"/>
                </a:cubicBezTo>
                <a:cubicBezTo>
                  <a:pt x="8879" y="2545"/>
                  <a:pt x="8854" y="2542"/>
                  <a:pt x="8829" y="2542"/>
                </a:cubicBezTo>
                <a:cubicBezTo>
                  <a:pt x="8605" y="2542"/>
                  <a:pt x="8392" y="2767"/>
                  <a:pt x="8286" y="2992"/>
                </a:cubicBezTo>
                <a:lnTo>
                  <a:pt x="7668" y="4096"/>
                </a:lnTo>
                <a:cubicBezTo>
                  <a:pt x="7605" y="4222"/>
                  <a:pt x="7487" y="4280"/>
                  <a:pt x="7373" y="4280"/>
                </a:cubicBezTo>
                <a:cubicBezTo>
                  <a:pt x="7274" y="4280"/>
                  <a:pt x="7178" y="4237"/>
                  <a:pt x="7124" y="4155"/>
                </a:cubicBezTo>
                <a:cubicBezTo>
                  <a:pt x="6873" y="3904"/>
                  <a:pt x="6815" y="3478"/>
                  <a:pt x="6932" y="3169"/>
                </a:cubicBezTo>
                <a:cubicBezTo>
                  <a:pt x="7065" y="2492"/>
                  <a:pt x="7550" y="1888"/>
                  <a:pt x="7359" y="1211"/>
                </a:cubicBezTo>
                <a:cubicBezTo>
                  <a:pt x="7241" y="843"/>
                  <a:pt x="6932" y="593"/>
                  <a:pt x="6564" y="593"/>
                </a:cubicBezTo>
                <a:cubicBezTo>
                  <a:pt x="5829" y="652"/>
                  <a:pt x="5961" y="1815"/>
                  <a:pt x="5593" y="2492"/>
                </a:cubicBezTo>
                <a:cubicBezTo>
                  <a:pt x="5498" y="2617"/>
                  <a:pt x="5358" y="2679"/>
                  <a:pt x="5220" y="2679"/>
                </a:cubicBezTo>
                <a:cubicBezTo>
                  <a:pt x="5082" y="2679"/>
                  <a:pt x="4946" y="2617"/>
                  <a:pt x="4857" y="2492"/>
                </a:cubicBezTo>
                <a:cubicBezTo>
                  <a:pt x="4666" y="2256"/>
                  <a:pt x="4607" y="1947"/>
                  <a:pt x="4548" y="1638"/>
                </a:cubicBezTo>
                <a:cubicBezTo>
                  <a:pt x="4416" y="1079"/>
                  <a:pt x="4298" y="417"/>
                  <a:pt x="3754" y="108"/>
                </a:cubicBezTo>
                <a:cubicBezTo>
                  <a:pt x="3640" y="37"/>
                  <a:pt x="3501" y="1"/>
                  <a:pt x="3365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"/>
          <p:cNvSpPr/>
          <p:nvPr/>
        </p:nvSpPr>
        <p:spPr>
          <a:xfrm rot="-6590091">
            <a:off x="8404965" y="-404627"/>
            <a:ext cx="815580" cy="614128"/>
          </a:xfrm>
          <a:custGeom>
            <a:avLst/>
            <a:gdLst/>
            <a:ahLst/>
            <a:cxnLst/>
            <a:rect l="l" t="t" r="r" b="b"/>
            <a:pathLst>
              <a:path w="31465" h="23693" extrusionOk="0">
                <a:moveTo>
                  <a:pt x="4193" y="0"/>
                </a:moveTo>
                <a:cubicBezTo>
                  <a:pt x="3064" y="0"/>
                  <a:pt x="1934" y="382"/>
                  <a:pt x="1178" y="1193"/>
                </a:cubicBezTo>
                <a:cubicBezTo>
                  <a:pt x="0" y="2473"/>
                  <a:pt x="74" y="4563"/>
                  <a:pt x="928" y="6093"/>
                </a:cubicBezTo>
                <a:cubicBezTo>
                  <a:pt x="1722" y="7624"/>
                  <a:pt x="3194" y="8786"/>
                  <a:pt x="4607" y="9772"/>
                </a:cubicBezTo>
                <a:cubicBezTo>
                  <a:pt x="8713" y="12775"/>
                  <a:pt x="13069" y="15409"/>
                  <a:pt x="17425" y="18117"/>
                </a:cubicBezTo>
                <a:cubicBezTo>
                  <a:pt x="21163" y="20324"/>
                  <a:pt x="24901" y="22590"/>
                  <a:pt x="29139" y="23562"/>
                </a:cubicBezTo>
                <a:cubicBezTo>
                  <a:pt x="29402" y="23638"/>
                  <a:pt x="29707" y="23693"/>
                  <a:pt x="30003" y="23693"/>
                </a:cubicBezTo>
                <a:cubicBezTo>
                  <a:pt x="30450" y="23693"/>
                  <a:pt x="30875" y="23566"/>
                  <a:pt x="31096" y="23194"/>
                </a:cubicBezTo>
                <a:cubicBezTo>
                  <a:pt x="31464" y="22532"/>
                  <a:pt x="30979" y="21722"/>
                  <a:pt x="30478" y="21178"/>
                </a:cubicBezTo>
                <a:cubicBezTo>
                  <a:pt x="24224" y="14070"/>
                  <a:pt x="17175" y="7683"/>
                  <a:pt x="9390" y="2223"/>
                </a:cubicBezTo>
                <a:cubicBezTo>
                  <a:pt x="8168" y="1369"/>
                  <a:pt x="6873" y="516"/>
                  <a:pt x="5401" y="148"/>
                </a:cubicBezTo>
                <a:cubicBezTo>
                  <a:pt x="5011" y="50"/>
                  <a:pt x="4602" y="0"/>
                  <a:pt x="419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"/>
          <p:cNvSpPr/>
          <p:nvPr/>
        </p:nvSpPr>
        <p:spPr>
          <a:xfrm rot="-6590091">
            <a:off x="8697033" y="135996"/>
            <a:ext cx="73276" cy="104925"/>
          </a:xfrm>
          <a:custGeom>
            <a:avLst/>
            <a:gdLst/>
            <a:ahLst/>
            <a:cxnLst/>
            <a:rect l="l" t="t" r="r" b="b"/>
            <a:pathLst>
              <a:path w="2827" h="4048" fill="none" extrusionOk="0">
                <a:moveTo>
                  <a:pt x="1" y="4048"/>
                </a:moveTo>
                <a:cubicBezTo>
                  <a:pt x="854" y="2635"/>
                  <a:pt x="1781" y="1296"/>
                  <a:pt x="2826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"/>
          <p:cNvSpPr/>
          <p:nvPr/>
        </p:nvSpPr>
        <p:spPr>
          <a:xfrm rot="-6590091">
            <a:off x="8710719" y="38186"/>
            <a:ext cx="34733" cy="44635"/>
          </a:xfrm>
          <a:custGeom>
            <a:avLst/>
            <a:gdLst/>
            <a:ahLst/>
            <a:cxnLst/>
            <a:rect l="l" t="t" r="r" b="b"/>
            <a:pathLst>
              <a:path w="1340" h="1722" fill="none" extrusionOk="0">
                <a:moveTo>
                  <a:pt x="0" y="1722"/>
                </a:moveTo>
                <a:cubicBezTo>
                  <a:pt x="368" y="1104"/>
                  <a:pt x="854" y="501"/>
                  <a:pt x="1340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"/>
          <p:cNvSpPr/>
          <p:nvPr/>
        </p:nvSpPr>
        <p:spPr>
          <a:xfrm rot="-6590091">
            <a:off x="8775995" y="-162494"/>
            <a:ext cx="57258" cy="73251"/>
          </a:xfrm>
          <a:custGeom>
            <a:avLst/>
            <a:gdLst/>
            <a:ahLst/>
            <a:cxnLst/>
            <a:rect l="l" t="t" r="r" b="b"/>
            <a:pathLst>
              <a:path w="2209" h="2826" fill="none" extrusionOk="0">
                <a:moveTo>
                  <a:pt x="1" y="2826"/>
                </a:moveTo>
                <a:cubicBezTo>
                  <a:pt x="560" y="1958"/>
                  <a:pt x="1105" y="1045"/>
                  <a:pt x="1899" y="250"/>
                </a:cubicBezTo>
                <a:cubicBezTo>
                  <a:pt x="2032" y="177"/>
                  <a:pt x="2091" y="59"/>
                  <a:pt x="2208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"/>
          <p:cNvSpPr/>
          <p:nvPr/>
        </p:nvSpPr>
        <p:spPr>
          <a:xfrm rot="-6590091">
            <a:off x="8818568" y="-276765"/>
            <a:ext cx="34733" cy="49248"/>
          </a:xfrm>
          <a:custGeom>
            <a:avLst/>
            <a:gdLst/>
            <a:ahLst/>
            <a:cxnLst/>
            <a:rect l="l" t="t" r="r" b="b"/>
            <a:pathLst>
              <a:path w="1340" h="1900" fill="none" extrusionOk="0">
                <a:moveTo>
                  <a:pt x="0" y="1899"/>
                </a:moveTo>
                <a:cubicBezTo>
                  <a:pt x="427" y="1222"/>
                  <a:pt x="854" y="604"/>
                  <a:pt x="1339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"/>
          <p:cNvSpPr/>
          <p:nvPr/>
        </p:nvSpPr>
        <p:spPr>
          <a:xfrm rot="-6590091">
            <a:off x="8888890" y="-408741"/>
            <a:ext cx="23691" cy="31675"/>
          </a:xfrm>
          <a:custGeom>
            <a:avLst/>
            <a:gdLst/>
            <a:ahLst/>
            <a:cxnLst/>
            <a:rect l="l" t="t" r="r" b="b"/>
            <a:pathLst>
              <a:path w="914" h="1222" fill="none" extrusionOk="0">
                <a:moveTo>
                  <a:pt x="1" y="1222"/>
                </a:moveTo>
                <a:cubicBezTo>
                  <a:pt x="310" y="795"/>
                  <a:pt x="619" y="368"/>
                  <a:pt x="91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"/>
          <p:cNvSpPr/>
          <p:nvPr/>
        </p:nvSpPr>
        <p:spPr>
          <a:xfrm rot="-6590091">
            <a:off x="8851856" y="-218356"/>
            <a:ext cx="23665" cy="25583"/>
          </a:xfrm>
          <a:custGeom>
            <a:avLst/>
            <a:gdLst/>
            <a:ahLst/>
            <a:cxnLst/>
            <a:rect l="l" t="t" r="r" b="b"/>
            <a:pathLst>
              <a:path w="913" h="987" fill="none" extrusionOk="0">
                <a:moveTo>
                  <a:pt x="1" y="986"/>
                </a:moveTo>
                <a:cubicBezTo>
                  <a:pt x="236" y="618"/>
                  <a:pt x="545" y="309"/>
                  <a:pt x="91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"/>
          <p:cNvSpPr/>
          <p:nvPr/>
        </p:nvSpPr>
        <p:spPr>
          <a:xfrm rot="-6590091">
            <a:off x="8777206" y="-109879"/>
            <a:ext cx="22551" cy="33593"/>
          </a:xfrm>
          <a:custGeom>
            <a:avLst/>
            <a:gdLst/>
            <a:ahLst/>
            <a:cxnLst/>
            <a:rect l="l" t="t" r="r" b="b"/>
            <a:pathLst>
              <a:path w="870" h="1296" fill="none" extrusionOk="0">
                <a:moveTo>
                  <a:pt x="1" y="1295"/>
                </a:moveTo>
                <a:cubicBezTo>
                  <a:pt x="251" y="795"/>
                  <a:pt x="560" y="368"/>
                  <a:pt x="869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"/>
          <p:cNvSpPr/>
          <p:nvPr/>
        </p:nvSpPr>
        <p:spPr>
          <a:xfrm rot="-6590091">
            <a:off x="8860497" y="-374076"/>
            <a:ext cx="15656" cy="20995"/>
          </a:xfrm>
          <a:custGeom>
            <a:avLst/>
            <a:gdLst/>
            <a:ahLst/>
            <a:cxnLst/>
            <a:rect l="l" t="t" r="r" b="b"/>
            <a:pathLst>
              <a:path w="604" h="810" fill="none" extrusionOk="0">
                <a:moveTo>
                  <a:pt x="0" y="810"/>
                </a:moveTo>
                <a:cubicBezTo>
                  <a:pt x="177" y="560"/>
                  <a:pt x="368" y="309"/>
                  <a:pt x="60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"/>
          <p:cNvSpPr/>
          <p:nvPr/>
        </p:nvSpPr>
        <p:spPr>
          <a:xfrm rot="-6590091">
            <a:off x="8695438" y="83825"/>
            <a:ext cx="79368" cy="100337"/>
          </a:xfrm>
          <a:custGeom>
            <a:avLst/>
            <a:gdLst/>
            <a:ahLst/>
            <a:cxnLst/>
            <a:rect l="l" t="t" r="r" b="b"/>
            <a:pathLst>
              <a:path w="3062" h="3871" fill="none" extrusionOk="0">
                <a:moveTo>
                  <a:pt x="0" y="3871"/>
                </a:moveTo>
                <a:cubicBezTo>
                  <a:pt x="913" y="2458"/>
                  <a:pt x="1840" y="1045"/>
                  <a:pt x="306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"/>
          <p:cNvSpPr/>
          <p:nvPr/>
        </p:nvSpPr>
        <p:spPr>
          <a:xfrm rot="-6590091">
            <a:off x="8735800" y="192437"/>
            <a:ext cx="51141" cy="70218"/>
          </a:xfrm>
          <a:custGeom>
            <a:avLst/>
            <a:gdLst/>
            <a:ahLst/>
            <a:cxnLst/>
            <a:rect l="l" t="t" r="r" b="b"/>
            <a:pathLst>
              <a:path w="1973" h="2709" fill="none" extrusionOk="0">
                <a:moveTo>
                  <a:pt x="1" y="2708"/>
                </a:moveTo>
                <a:cubicBezTo>
                  <a:pt x="501" y="1722"/>
                  <a:pt x="1163" y="795"/>
                  <a:pt x="1973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"/>
          <p:cNvSpPr/>
          <p:nvPr/>
        </p:nvSpPr>
        <p:spPr>
          <a:xfrm rot="-6590091">
            <a:off x="8930595" y="-382744"/>
            <a:ext cx="459306" cy="893911"/>
          </a:xfrm>
          <a:custGeom>
            <a:avLst/>
            <a:gdLst/>
            <a:ahLst/>
            <a:cxnLst/>
            <a:rect l="l" t="t" r="r" b="b"/>
            <a:pathLst>
              <a:path w="17720" h="34487" extrusionOk="0">
                <a:moveTo>
                  <a:pt x="3803" y="0"/>
                </a:moveTo>
                <a:cubicBezTo>
                  <a:pt x="3470" y="0"/>
                  <a:pt x="3138" y="46"/>
                  <a:pt x="2812" y="144"/>
                </a:cubicBezTo>
                <a:cubicBezTo>
                  <a:pt x="1163" y="629"/>
                  <a:pt x="177" y="2410"/>
                  <a:pt x="60" y="4191"/>
                </a:cubicBezTo>
                <a:cubicBezTo>
                  <a:pt x="1" y="5957"/>
                  <a:pt x="604" y="7620"/>
                  <a:pt x="1281" y="9268"/>
                </a:cubicBezTo>
                <a:cubicBezTo>
                  <a:pt x="3312" y="13933"/>
                  <a:pt x="5637" y="18466"/>
                  <a:pt x="8036" y="23013"/>
                </a:cubicBezTo>
                <a:cubicBezTo>
                  <a:pt x="10052" y="26810"/>
                  <a:pt x="12083" y="30739"/>
                  <a:pt x="15203" y="33741"/>
                </a:cubicBezTo>
                <a:cubicBezTo>
                  <a:pt x="15571" y="34110"/>
                  <a:pt x="16084" y="34487"/>
                  <a:pt x="16579" y="34487"/>
                </a:cubicBezTo>
                <a:cubicBezTo>
                  <a:pt x="16737" y="34487"/>
                  <a:pt x="16893" y="34448"/>
                  <a:pt x="17042" y="34359"/>
                </a:cubicBezTo>
                <a:cubicBezTo>
                  <a:pt x="17719" y="34050"/>
                  <a:pt x="17719" y="33064"/>
                  <a:pt x="17602" y="32329"/>
                </a:cubicBezTo>
                <a:cubicBezTo>
                  <a:pt x="15939" y="23013"/>
                  <a:pt x="13113" y="13933"/>
                  <a:pt x="9316" y="5295"/>
                </a:cubicBezTo>
                <a:cubicBezTo>
                  <a:pt x="8698" y="3882"/>
                  <a:pt x="8095" y="2469"/>
                  <a:pt x="6991" y="1424"/>
                </a:cubicBezTo>
                <a:cubicBezTo>
                  <a:pt x="6132" y="565"/>
                  <a:pt x="4970" y="0"/>
                  <a:pt x="3803" y="0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"/>
          <p:cNvSpPr/>
          <p:nvPr/>
        </p:nvSpPr>
        <p:spPr>
          <a:xfrm rot="-6590091">
            <a:off x="8949745" y="181420"/>
            <a:ext cx="117522" cy="52670"/>
          </a:xfrm>
          <a:custGeom>
            <a:avLst/>
            <a:gdLst/>
            <a:ahLst/>
            <a:cxnLst/>
            <a:rect l="l" t="t" r="r" b="b"/>
            <a:pathLst>
              <a:path w="4534" h="2032" fill="none" extrusionOk="0">
                <a:moveTo>
                  <a:pt x="1" y="2031"/>
                </a:moveTo>
                <a:cubicBezTo>
                  <a:pt x="1473" y="1236"/>
                  <a:pt x="2944" y="559"/>
                  <a:pt x="453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"/>
          <p:cNvSpPr/>
          <p:nvPr/>
        </p:nvSpPr>
        <p:spPr>
          <a:xfrm rot="-6590091">
            <a:off x="8958489" y="127319"/>
            <a:ext cx="52670" cy="20607"/>
          </a:xfrm>
          <a:custGeom>
            <a:avLst/>
            <a:gdLst/>
            <a:ahLst/>
            <a:cxnLst/>
            <a:rect l="l" t="t" r="r" b="b"/>
            <a:pathLst>
              <a:path w="2032" h="795" fill="none" extrusionOk="0">
                <a:moveTo>
                  <a:pt x="1" y="795"/>
                </a:moveTo>
                <a:cubicBezTo>
                  <a:pt x="619" y="486"/>
                  <a:pt x="1355" y="250"/>
                  <a:pt x="2032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"/>
          <p:cNvSpPr/>
          <p:nvPr/>
        </p:nvSpPr>
        <p:spPr>
          <a:xfrm rot="-6590091">
            <a:off x="9070120" y="58315"/>
            <a:ext cx="87377" cy="35122"/>
          </a:xfrm>
          <a:custGeom>
            <a:avLst/>
            <a:gdLst/>
            <a:ahLst/>
            <a:cxnLst/>
            <a:rect l="l" t="t" r="r" b="b"/>
            <a:pathLst>
              <a:path w="3371" h="1355" fill="none" extrusionOk="0">
                <a:moveTo>
                  <a:pt x="0" y="1355"/>
                </a:moveTo>
                <a:cubicBezTo>
                  <a:pt x="912" y="869"/>
                  <a:pt x="1898" y="369"/>
                  <a:pt x="2943" y="133"/>
                </a:cubicBezTo>
                <a:cubicBezTo>
                  <a:pt x="3061" y="60"/>
                  <a:pt x="3252" y="60"/>
                  <a:pt x="3370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"/>
          <p:cNvSpPr/>
          <p:nvPr/>
        </p:nvSpPr>
        <p:spPr>
          <a:xfrm rot="-6590091">
            <a:off x="9211831" y="-86186"/>
            <a:ext cx="55728" cy="23691"/>
          </a:xfrm>
          <a:custGeom>
            <a:avLst/>
            <a:gdLst/>
            <a:ahLst/>
            <a:cxnLst/>
            <a:rect l="l" t="t" r="r" b="b"/>
            <a:pathLst>
              <a:path w="2150" h="914" fill="none" extrusionOk="0">
                <a:moveTo>
                  <a:pt x="1" y="913"/>
                </a:moveTo>
                <a:cubicBezTo>
                  <a:pt x="678" y="545"/>
                  <a:pt x="1414" y="236"/>
                  <a:pt x="2150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"/>
          <p:cNvSpPr/>
          <p:nvPr/>
        </p:nvSpPr>
        <p:spPr>
          <a:xfrm rot="-6590091">
            <a:off x="9349314" y="-169217"/>
            <a:ext cx="38180" cy="14152"/>
          </a:xfrm>
          <a:custGeom>
            <a:avLst/>
            <a:gdLst/>
            <a:ahLst/>
            <a:cxnLst/>
            <a:rect l="l" t="t" r="r" b="b"/>
            <a:pathLst>
              <a:path w="1473" h="546" fill="none" extrusionOk="0">
                <a:moveTo>
                  <a:pt x="1" y="545"/>
                </a:moveTo>
                <a:cubicBezTo>
                  <a:pt x="486" y="369"/>
                  <a:pt x="972" y="178"/>
                  <a:pt x="1472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"/>
          <p:cNvSpPr/>
          <p:nvPr/>
        </p:nvSpPr>
        <p:spPr>
          <a:xfrm rot="-6590091">
            <a:off x="9222973" y="-24946"/>
            <a:ext cx="33204" cy="9565"/>
          </a:xfrm>
          <a:custGeom>
            <a:avLst/>
            <a:gdLst/>
            <a:ahLst/>
            <a:cxnLst/>
            <a:rect l="l" t="t" r="r" b="b"/>
            <a:pathLst>
              <a:path w="1281" h="369" fill="none" extrusionOk="0">
                <a:moveTo>
                  <a:pt x="0" y="368"/>
                </a:moveTo>
                <a:cubicBezTo>
                  <a:pt x="427" y="191"/>
                  <a:pt x="854" y="74"/>
                  <a:pt x="128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"/>
          <p:cNvSpPr/>
          <p:nvPr/>
        </p:nvSpPr>
        <p:spPr>
          <a:xfrm rot="-6590091">
            <a:off x="9098711" y="29583"/>
            <a:ext cx="36651" cy="16045"/>
          </a:xfrm>
          <a:custGeom>
            <a:avLst/>
            <a:gdLst/>
            <a:ahLst/>
            <a:cxnLst/>
            <a:rect l="l" t="t" r="r" b="b"/>
            <a:pathLst>
              <a:path w="1414" h="619" fill="none" extrusionOk="0">
                <a:moveTo>
                  <a:pt x="0" y="619"/>
                </a:moveTo>
                <a:cubicBezTo>
                  <a:pt x="486" y="369"/>
                  <a:pt x="927" y="177"/>
                  <a:pt x="1413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"/>
          <p:cNvSpPr/>
          <p:nvPr/>
        </p:nvSpPr>
        <p:spPr>
          <a:xfrm>
            <a:off x="6723289" y="-191293"/>
            <a:ext cx="24054" cy="8035"/>
          </a:xfrm>
          <a:custGeom>
            <a:avLst/>
            <a:gdLst/>
            <a:ahLst/>
            <a:cxnLst/>
            <a:rect l="l" t="t" r="r" b="b"/>
            <a:pathLst>
              <a:path w="928" h="310" fill="none" extrusionOk="0">
                <a:moveTo>
                  <a:pt x="0" y="309"/>
                </a:moveTo>
                <a:cubicBezTo>
                  <a:pt x="309" y="192"/>
                  <a:pt x="618" y="133"/>
                  <a:pt x="927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"/>
          <p:cNvSpPr/>
          <p:nvPr/>
        </p:nvSpPr>
        <p:spPr>
          <a:xfrm rot="-6590091">
            <a:off x="9111212" y="21940"/>
            <a:ext cx="120944" cy="44272"/>
          </a:xfrm>
          <a:custGeom>
            <a:avLst/>
            <a:gdLst/>
            <a:ahLst/>
            <a:cxnLst/>
            <a:rect l="l" t="t" r="r" b="b"/>
            <a:pathLst>
              <a:path w="4666" h="1708" fill="none" extrusionOk="0">
                <a:moveTo>
                  <a:pt x="1" y="1708"/>
                </a:moveTo>
                <a:cubicBezTo>
                  <a:pt x="1473" y="972"/>
                  <a:pt x="3003" y="236"/>
                  <a:pt x="4666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"/>
          <p:cNvSpPr/>
          <p:nvPr/>
        </p:nvSpPr>
        <p:spPr>
          <a:xfrm rot="-6590091">
            <a:off x="8888832" y="279862"/>
            <a:ext cx="79368" cy="35122"/>
          </a:xfrm>
          <a:custGeom>
            <a:avLst/>
            <a:gdLst/>
            <a:ahLst/>
            <a:cxnLst/>
            <a:rect l="l" t="t" r="r" b="b"/>
            <a:pathLst>
              <a:path w="3062" h="1355" fill="none" extrusionOk="0">
                <a:moveTo>
                  <a:pt x="0" y="1354"/>
                </a:moveTo>
                <a:cubicBezTo>
                  <a:pt x="913" y="736"/>
                  <a:pt x="1958" y="309"/>
                  <a:pt x="3061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"/>
          <p:cNvSpPr/>
          <p:nvPr/>
        </p:nvSpPr>
        <p:spPr>
          <a:xfrm rot="-6590091">
            <a:off x="8677340" y="-418668"/>
            <a:ext cx="680562" cy="759644"/>
          </a:xfrm>
          <a:custGeom>
            <a:avLst/>
            <a:gdLst/>
            <a:ahLst/>
            <a:cxnLst/>
            <a:rect l="l" t="t" r="r" b="b"/>
            <a:pathLst>
              <a:path w="26256" h="29307" extrusionOk="0">
                <a:moveTo>
                  <a:pt x="3898" y="1"/>
                </a:moveTo>
                <a:cubicBezTo>
                  <a:pt x="3182" y="1"/>
                  <a:pt x="2487" y="171"/>
                  <a:pt x="1914" y="571"/>
                </a:cubicBezTo>
                <a:cubicBezTo>
                  <a:pt x="442" y="1557"/>
                  <a:pt x="1" y="3588"/>
                  <a:pt x="442" y="5295"/>
                </a:cubicBezTo>
                <a:cubicBezTo>
                  <a:pt x="928" y="6958"/>
                  <a:pt x="2032" y="8430"/>
                  <a:pt x="3136" y="9710"/>
                </a:cubicBezTo>
                <a:cubicBezTo>
                  <a:pt x="6447" y="13640"/>
                  <a:pt x="10067" y="17260"/>
                  <a:pt x="13687" y="20880"/>
                </a:cubicBezTo>
                <a:cubicBezTo>
                  <a:pt x="16748" y="23882"/>
                  <a:pt x="19868" y="27002"/>
                  <a:pt x="23739" y="28974"/>
                </a:cubicBezTo>
                <a:cubicBezTo>
                  <a:pt x="24104" y="29148"/>
                  <a:pt x="24552" y="29307"/>
                  <a:pt x="24958" y="29307"/>
                </a:cubicBezTo>
                <a:cubicBezTo>
                  <a:pt x="25238" y="29307"/>
                  <a:pt x="25498" y="29231"/>
                  <a:pt x="25696" y="29033"/>
                </a:cubicBezTo>
                <a:cubicBezTo>
                  <a:pt x="26255" y="28474"/>
                  <a:pt x="25946" y="27620"/>
                  <a:pt x="25578" y="26943"/>
                </a:cubicBezTo>
                <a:cubicBezTo>
                  <a:pt x="21222" y="18540"/>
                  <a:pt x="15821" y="10696"/>
                  <a:pt x="9640" y="3515"/>
                </a:cubicBezTo>
                <a:cubicBezTo>
                  <a:pt x="8654" y="2411"/>
                  <a:pt x="7609" y="1248"/>
                  <a:pt x="6256" y="571"/>
                </a:cubicBezTo>
                <a:cubicBezTo>
                  <a:pt x="5544" y="220"/>
                  <a:pt x="4708" y="1"/>
                  <a:pt x="3898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"/>
          <p:cNvSpPr/>
          <p:nvPr/>
        </p:nvSpPr>
        <p:spPr>
          <a:xfrm rot="-6590091">
            <a:off x="8910334" y="74431"/>
            <a:ext cx="96916" cy="84344"/>
          </a:xfrm>
          <a:custGeom>
            <a:avLst/>
            <a:gdLst/>
            <a:ahLst/>
            <a:cxnLst/>
            <a:rect l="l" t="t" r="r" b="b"/>
            <a:pathLst>
              <a:path w="3739" h="3254" fill="none" extrusionOk="0">
                <a:moveTo>
                  <a:pt x="1" y="3253"/>
                </a:moveTo>
                <a:cubicBezTo>
                  <a:pt x="1164" y="2090"/>
                  <a:pt x="2444" y="987"/>
                  <a:pt x="3739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"/>
          <p:cNvSpPr/>
          <p:nvPr/>
        </p:nvSpPr>
        <p:spPr>
          <a:xfrm rot="-6590091">
            <a:off x="8916448" y="54814"/>
            <a:ext cx="44272" cy="35122"/>
          </a:xfrm>
          <a:custGeom>
            <a:avLst/>
            <a:gdLst/>
            <a:ahLst/>
            <a:cxnLst/>
            <a:rect l="l" t="t" r="r" b="b"/>
            <a:pathLst>
              <a:path w="1708" h="1355" fill="none" extrusionOk="0">
                <a:moveTo>
                  <a:pt x="0" y="1354"/>
                </a:moveTo>
                <a:cubicBezTo>
                  <a:pt x="545" y="854"/>
                  <a:pt x="1104" y="427"/>
                  <a:pt x="1708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"/>
          <p:cNvSpPr/>
          <p:nvPr/>
        </p:nvSpPr>
        <p:spPr>
          <a:xfrm rot="-6590091">
            <a:off x="9024764" y="-190408"/>
            <a:ext cx="72888" cy="58761"/>
          </a:xfrm>
          <a:custGeom>
            <a:avLst/>
            <a:gdLst/>
            <a:ahLst/>
            <a:cxnLst/>
            <a:rect l="l" t="t" r="r" b="b"/>
            <a:pathLst>
              <a:path w="2812" h="2267" fill="none" extrusionOk="0">
                <a:moveTo>
                  <a:pt x="1" y="2267"/>
                </a:moveTo>
                <a:cubicBezTo>
                  <a:pt x="737" y="1531"/>
                  <a:pt x="1531" y="795"/>
                  <a:pt x="2444" y="251"/>
                </a:cubicBezTo>
                <a:cubicBezTo>
                  <a:pt x="2576" y="192"/>
                  <a:pt x="2694" y="59"/>
                  <a:pt x="2812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5"/>
          <p:cNvSpPr/>
          <p:nvPr/>
        </p:nvSpPr>
        <p:spPr>
          <a:xfrm rot="-6590091">
            <a:off x="9044059" y="-210164"/>
            <a:ext cx="46190" cy="41239"/>
          </a:xfrm>
          <a:custGeom>
            <a:avLst/>
            <a:gdLst/>
            <a:ahLst/>
            <a:cxnLst/>
            <a:rect l="l" t="t" r="r" b="b"/>
            <a:pathLst>
              <a:path w="1782" h="1591" fill="none" extrusionOk="0">
                <a:moveTo>
                  <a:pt x="0" y="1590"/>
                </a:moveTo>
                <a:cubicBezTo>
                  <a:pt x="545" y="972"/>
                  <a:pt x="1163" y="486"/>
                  <a:pt x="1781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5"/>
          <p:cNvSpPr/>
          <p:nvPr/>
        </p:nvSpPr>
        <p:spPr>
          <a:xfrm rot="-6590091">
            <a:off x="9094422" y="-281486"/>
            <a:ext cx="30171" cy="25194"/>
          </a:xfrm>
          <a:custGeom>
            <a:avLst/>
            <a:gdLst/>
            <a:ahLst/>
            <a:cxnLst/>
            <a:rect l="l" t="t" r="r" b="b"/>
            <a:pathLst>
              <a:path w="1164" h="972" fill="none" extrusionOk="0">
                <a:moveTo>
                  <a:pt x="1" y="971"/>
                </a:moveTo>
                <a:cubicBezTo>
                  <a:pt x="369" y="604"/>
                  <a:pt x="795" y="294"/>
                  <a:pt x="116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"/>
          <p:cNvSpPr/>
          <p:nvPr/>
        </p:nvSpPr>
        <p:spPr>
          <a:xfrm rot="-6590091">
            <a:off x="8995185" y="-138540"/>
            <a:ext cx="28642" cy="19077"/>
          </a:xfrm>
          <a:custGeom>
            <a:avLst/>
            <a:gdLst/>
            <a:ahLst/>
            <a:cxnLst/>
            <a:rect l="l" t="t" r="r" b="b"/>
            <a:pathLst>
              <a:path w="1105" h="736" fill="none" extrusionOk="0">
                <a:moveTo>
                  <a:pt x="1" y="736"/>
                </a:moveTo>
                <a:cubicBezTo>
                  <a:pt x="369" y="427"/>
                  <a:pt x="736" y="191"/>
                  <a:pt x="1104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"/>
          <p:cNvSpPr/>
          <p:nvPr/>
        </p:nvSpPr>
        <p:spPr>
          <a:xfrm rot="-6590091">
            <a:off x="9022448" y="-24917"/>
            <a:ext cx="30171" cy="27087"/>
          </a:xfrm>
          <a:custGeom>
            <a:avLst/>
            <a:gdLst/>
            <a:ahLst/>
            <a:cxnLst/>
            <a:rect l="l" t="t" r="r" b="b"/>
            <a:pathLst>
              <a:path w="1164" h="1045" fill="none" extrusionOk="0">
                <a:moveTo>
                  <a:pt x="1" y="1045"/>
                </a:moveTo>
                <a:cubicBezTo>
                  <a:pt x="368" y="677"/>
                  <a:pt x="736" y="309"/>
                  <a:pt x="1163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"/>
          <p:cNvSpPr/>
          <p:nvPr/>
        </p:nvSpPr>
        <p:spPr>
          <a:xfrm rot="-6590091">
            <a:off x="9198024" y="-337146"/>
            <a:ext cx="20633" cy="14515"/>
          </a:xfrm>
          <a:custGeom>
            <a:avLst/>
            <a:gdLst/>
            <a:ahLst/>
            <a:cxnLst/>
            <a:rect l="l" t="t" r="r" b="b"/>
            <a:pathLst>
              <a:path w="796" h="560" fill="none" extrusionOk="0">
                <a:moveTo>
                  <a:pt x="0" y="560"/>
                </a:moveTo>
                <a:cubicBezTo>
                  <a:pt x="309" y="369"/>
                  <a:pt x="545" y="192"/>
                  <a:pt x="795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"/>
          <p:cNvSpPr/>
          <p:nvPr/>
        </p:nvSpPr>
        <p:spPr>
          <a:xfrm rot="-6590091">
            <a:off x="8852873" y="90688"/>
            <a:ext cx="101867" cy="79731"/>
          </a:xfrm>
          <a:custGeom>
            <a:avLst/>
            <a:gdLst/>
            <a:ahLst/>
            <a:cxnLst/>
            <a:rect l="l" t="t" r="r" b="b"/>
            <a:pathLst>
              <a:path w="3930" h="3076" fill="none" extrusionOk="0">
                <a:moveTo>
                  <a:pt x="1" y="3076"/>
                </a:moveTo>
                <a:cubicBezTo>
                  <a:pt x="1222" y="1898"/>
                  <a:pt x="2458" y="736"/>
                  <a:pt x="3930" y="0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"/>
          <p:cNvSpPr/>
          <p:nvPr/>
        </p:nvSpPr>
        <p:spPr>
          <a:xfrm rot="-6590091">
            <a:off x="8848046" y="229492"/>
            <a:ext cx="65241" cy="57258"/>
          </a:xfrm>
          <a:custGeom>
            <a:avLst/>
            <a:gdLst/>
            <a:ahLst/>
            <a:cxnLst/>
            <a:rect l="l" t="t" r="r" b="b"/>
            <a:pathLst>
              <a:path w="2517" h="2209" fill="none" extrusionOk="0">
                <a:moveTo>
                  <a:pt x="0" y="2208"/>
                </a:moveTo>
                <a:cubicBezTo>
                  <a:pt x="677" y="1340"/>
                  <a:pt x="1531" y="604"/>
                  <a:pt x="2517" y="1"/>
                </a:cubicBezTo>
              </a:path>
            </a:pathLst>
          </a:custGeom>
          <a:noFill/>
          <a:ln w="4775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"/>
          <p:cNvSpPr/>
          <p:nvPr/>
        </p:nvSpPr>
        <p:spPr>
          <a:xfrm flipH="1">
            <a:off x="7988518" y="-517706"/>
            <a:ext cx="50777" cy="45878"/>
          </a:xfrm>
          <a:custGeom>
            <a:avLst/>
            <a:gdLst/>
            <a:ahLst/>
            <a:cxnLst/>
            <a:rect l="l" t="t" r="r" b="b"/>
            <a:pathLst>
              <a:path w="1959" h="1770" extrusionOk="0">
                <a:moveTo>
                  <a:pt x="979" y="1"/>
                </a:moveTo>
                <a:cubicBezTo>
                  <a:pt x="570" y="1"/>
                  <a:pt x="221" y="328"/>
                  <a:pt x="119" y="700"/>
                </a:cubicBezTo>
                <a:cubicBezTo>
                  <a:pt x="1" y="1186"/>
                  <a:pt x="310" y="1686"/>
                  <a:pt x="796" y="1745"/>
                </a:cubicBezTo>
                <a:cubicBezTo>
                  <a:pt x="865" y="1762"/>
                  <a:pt x="936" y="1770"/>
                  <a:pt x="1005" y="1770"/>
                </a:cubicBezTo>
                <a:cubicBezTo>
                  <a:pt x="1416" y="1770"/>
                  <a:pt x="1790" y="1484"/>
                  <a:pt x="1840" y="1068"/>
                </a:cubicBezTo>
                <a:cubicBezTo>
                  <a:pt x="1958" y="582"/>
                  <a:pt x="1649" y="156"/>
                  <a:pt x="1163" y="23"/>
                </a:cubicBezTo>
                <a:cubicBezTo>
                  <a:pt x="1101" y="8"/>
                  <a:pt x="1039" y="1"/>
                  <a:pt x="979" y="1"/>
                </a:cubicBezTo>
                <a:close/>
              </a:path>
            </a:pathLst>
          </a:custGeom>
          <a:solidFill>
            <a:schemeClr val="accent1"/>
          </a:solidFill>
          <a:ln w="62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5"/>
          <p:cNvGrpSpPr/>
          <p:nvPr/>
        </p:nvGrpSpPr>
        <p:grpSpPr>
          <a:xfrm flipH="1">
            <a:off x="7984216" y="-118333"/>
            <a:ext cx="497778" cy="476240"/>
            <a:chOff x="477665" y="4361232"/>
            <a:chExt cx="618434" cy="591676"/>
          </a:xfrm>
        </p:grpSpPr>
        <p:sp>
          <p:nvSpPr>
            <p:cNvPr id="619" name="Google Shape;619;p5"/>
            <p:cNvSpPr/>
            <p:nvPr/>
          </p:nvSpPr>
          <p:spPr>
            <a:xfrm>
              <a:off x="515566" y="4400582"/>
              <a:ext cx="580534" cy="552327"/>
            </a:xfrm>
            <a:custGeom>
              <a:avLst/>
              <a:gdLst/>
              <a:ahLst/>
              <a:cxnLst/>
              <a:rect l="l" t="t" r="r" b="b"/>
              <a:pathLst>
                <a:path w="18029" h="17153" extrusionOk="0">
                  <a:moveTo>
                    <a:pt x="9566" y="0"/>
                  </a:moveTo>
                  <a:cubicBezTo>
                    <a:pt x="8463" y="0"/>
                    <a:pt x="7050" y="309"/>
                    <a:pt x="6432" y="501"/>
                  </a:cubicBezTo>
                  <a:cubicBezTo>
                    <a:pt x="5210" y="869"/>
                    <a:pt x="4474" y="1237"/>
                    <a:pt x="3429" y="1972"/>
                  </a:cubicBezTo>
                  <a:cubicBezTo>
                    <a:pt x="2870" y="2399"/>
                    <a:pt x="2326" y="2944"/>
                    <a:pt x="1899" y="3503"/>
                  </a:cubicBezTo>
                  <a:cubicBezTo>
                    <a:pt x="1340" y="4180"/>
                    <a:pt x="913" y="4857"/>
                    <a:pt x="604" y="5828"/>
                  </a:cubicBezTo>
                  <a:cubicBezTo>
                    <a:pt x="1" y="7432"/>
                    <a:pt x="236" y="8830"/>
                    <a:pt x="604" y="10184"/>
                  </a:cubicBezTo>
                  <a:cubicBezTo>
                    <a:pt x="972" y="11597"/>
                    <a:pt x="1649" y="12951"/>
                    <a:pt x="2635" y="14055"/>
                  </a:cubicBezTo>
                  <a:cubicBezTo>
                    <a:pt x="3179" y="14658"/>
                    <a:pt x="3797" y="15217"/>
                    <a:pt x="4533" y="15703"/>
                  </a:cubicBezTo>
                  <a:cubicBezTo>
                    <a:pt x="6013" y="16659"/>
                    <a:pt x="7801" y="17152"/>
                    <a:pt x="9591" y="17152"/>
                  </a:cubicBezTo>
                  <a:cubicBezTo>
                    <a:pt x="10775" y="17152"/>
                    <a:pt x="11959" y="16937"/>
                    <a:pt x="13054" y="16497"/>
                  </a:cubicBezTo>
                  <a:cubicBezTo>
                    <a:pt x="13672" y="16262"/>
                    <a:pt x="14217" y="15953"/>
                    <a:pt x="14776" y="15585"/>
                  </a:cubicBezTo>
                  <a:cubicBezTo>
                    <a:pt x="16792" y="14113"/>
                    <a:pt x="18028" y="11170"/>
                    <a:pt x="17896" y="8654"/>
                  </a:cubicBezTo>
                  <a:cubicBezTo>
                    <a:pt x="17719" y="6196"/>
                    <a:pt x="16557" y="3989"/>
                    <a:pt x="14776" y="2281"/>
                  </a:cubicBezTo>
                  <a:cubicBezTo>
                    <a:pt x="13245" y="810"/>
                    <a:pt x="11774" y="74"/>
                    <a:pt x="9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77665" y="4361232"/>
              <a:ext cx="578634" cy="566784"/>
            </a:xfrm>
            <a:custGeom>
              <a:avLst/>
              <a:gdLst/>
              <a:ahLst/>
              <a:cxnLst/>
              <a:rect l="l" t="t" r="r" b="b"/>
              <a:pathLst>
                <a:path w="17970" h="17602" fill="none" extrusionOk="0">
                  <a:moveTo>
                    <a:pt x="4489" y="15703"/>
                  </a:moveTo>
                  <a:cubicBezTo>
                    <a:pt x="6932" y="17293"/>
                    <a:pt x="10243" y="17602"/>
                    <a:pt x="13010" y="16557"/>
                  </a:cubicBezTo>
                  <a:cubicBezTo>
                    <a:pt x="13613" y="16307"/>
                    <a:pt x="14172" y="16012"/>
                    <a:pt x="14717" y="15571"/>
                  </a:cubicBezTo>
                  <a:cubicBezTo>
                    <a:pt x="16748" y="14099"/>
                    <a:pt x="17969" y="11156"/>
                    <a:pt x="17851" y="8713"/>
                  </a:cubicBezTo>
                  <a:cubicBezTo>
                    <a:pt x="17734" y="6197"/>
                    <a:pt x="16556" y="3989"/>
                    <a:pt x="14717" y="2267"/>
                  </a:cubicBezTo>
                  <a:cubicBezTo>
                    <a:pt x="13186" y="854"/>
                    <a:pt x="11715" y="60"/>
                    <a:pt x="9566" y="60"/>
                  </a:cubicBezTo>
                  <a:cubicBezTo>
                    <a:pt x="8462" y="1"/>
                    <a:pt x="6991" y="310"/>
                    <a:pt x="6387" y="487"/>
                  </a:cubicBezTo>
                  <a:cubicBezTo>
                    <a:pt x="5151" y="854"/>
                    <a:pt x="4415" y="1222"/>
                    <a:pt x="3444" y="1958"/>
                  </a:cubicBezTo>
                  <a:cubicBezTo>
                    <a:pt x="2826" y="2400"/>
                    <a:pt x="2340" y="2944"/>
                    <a:pt x="1840" y="3503"/>
                  </a:cubicBezTo>
                  <a:cubicBezTo>
                    <a:pt x="1295" y="4166"/>
                    <a:pt x="868" y="4843"/>
                    <a:pt x="559" y="5829"/>
                  </a:cubicBezTo>
                  <a:cubicBezTo>
                    <a:pt x="0" y="7418"/>
                    <a:pt x="250" y="8831"/>
                    <a:pt x="559" y="10185"/>
                  </a:cubicBezTo>
                  <a:cubicBezTo>
                    <a:pt x="927" y="11597"/>
                    <a:pt x="1604" y="12937"/>
                    <a:pt x="2576" y="14040"/>
                  </a:cubicBezTo>
                  <a:cubicBezTo>
                    <a:pt x="3135" y="14658"/>
                    <a:pt x="3753" y="15277"/>
                    <a:pt x="4489" y="157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519365" y="4408632"/>
              <a:ext cx="495687" cy="458270"/>
            </a:xfrm>
            <a:custGeom>
              <a:avLst/>
              <a:gdLst/>
              <a:ahLst/>
              <a:cxnLst/>
              <a:rect l="l" t="t" r="r" b="b"/>
              <a:pathLst>
                <a:path w="15394" h="14232" fill="none" extrusionOk="0">
                  <a:moveTo>
                    <a:pt x="6740" y="560"/>
                  </a:moveTo>
                  <a:cubicBezTo>
                    <a:pt x="6932" y="251"/>
                    <a:pt x="7359" y="59"/>
                    <a:pt x="7726" y="59"/>
                  </a:cubicBezTo>
                  <a:cubicBezTo>
                    <a:pt x="8580" y="1"/>
                    <a:pt x="9375" y="251"/>
                    <a:pt x="10052" y="736"/>
                  </a:cubicBezTo>
                  <a:cubicBezTo>
                    <a:pt x="10110" y="795"/>
                    <a:pt x="10184" y="854"/>
                    <a:pt x="10243" y="854"/>
                  </a:cubicBezTo>
                  <a:cubicBezTo>
                    <a:pt x="10302" y="928"/>
                    <a:pt x="10420" y="928"/>
                    <a:pt x="10478" y="928"/>
                  </a:cubicBezTo>
                  <a:cubicBezTo>
                    <a:pt x="11656" y="1045"/>
                    <a:pt x="12686" y="1840"/>
                    <a:pt x="13127" y="2885"/>
                  </a:cubicBezTo>
                  <a:cubicBezTo>
                    <a:pt x="14408" y="3621"/>
                    <a:pt x="15085" y="5210"/>
                    <a:pt x="14776" y="6623"/>
                  </a:cubicBezTo>
                  <a:cubicBezTo>
                    <a:pt x="15202" y="7109"/>
                    <a:pt x="15394" y="7844"/>
                    <a:pt x="15335" y="8521"/>
                  </a:cubicBezTo>
                  <a:cubicBezTo>
                    <a:pt x="15261" y="9198"/>
                    <a:pt x="14893" y="9816"/>
                    <a:pt x="14349" y="10243"/>
                  </a:cubicBezTo>
                  <a:cubicBezTo>
                    <a:pt x="14290" y="10302"/>
                    <a:pt x="14231" y="10361"/>
                    <a:pt x="14158" y="10420"/>
                  </a:cubicBezTo>
                  <a:cubicBezTo>
                    <a:pt x="14099" y="10493"/>
                    <a:pt x="14040" y="10611"/>
                    <a:pt x="14040" y="10729"/>
                  </a:cubicBezTo>
                  <a:cubicBezTo>
                    <a:pt x="13613" y="11715"/>
                    <a:pt x="12686" y="12333"/>
                    <a:pt x="11582" y="12392"/>
                  </a:cubicBezTo>
                  <a:cubicBezTo>
                    <a:pt x="11523" y="12995"/>
                    <a:pt x="11038" y="13437"/>
                    <a:pt x="10478" y="13731"/>
                  </a:cubicBezTo>
                  <a:cubicBezTo>
                    <a:pt x="9993" y="13981"/>
                    <a:pt x="9375" y="14040"/>
                    <a:pt x="8771" y="14099"/>
                  </a:cubicBezTo>
                  <a:cubicBezTo>
                    <a:pt x="8153" y="14172"/>
                    <a:pt x="7359" y="14231"/>
                    <a:pt x="6991" y="13672"/>
                  </a:cubicBezTo>
                  <a:cubicBezTo>
                    <a:pt x="6740" y="14040"/>
                    <a:pt x="6255" y="14040"/>
                    <a:pt x="5828" y="13981"/>
                  </a:cubicBezTo>
                  <a:cubicBezTo>
                    <a:pt x="4783" y="13731"/>
                    <a:pt x="3797" y="13128"/>
                    <a:pt x="3194" y="12259"/>
                  </a:cubicBezTo>
                  <a:cubicBezTo>
                    <a:pt x="3120" y="12142"/>
                    <a:pt x="3061" y="12083"/>
                    <a:pt x="3002" y="12024"/>
                  </a:cubicBezTo>
                  <a:cubicBezTo>
                    <a:pt x="2885" y="11891"/>
                    <a:pt x="2752" y="11891"/>
                    <a:pt x="2635" y="11833"/>
                  </a:cubicBezTo>
                  <a:cubicBezTo>
                    <a:pt x="1531" y="11229"/>
                    <a:pt x="986" y="10184"/>
                    <a:pt x="986" y="8948"/>
                  </a:cubicBezTo>
                  <a:cubicBezTo>
                    <a:pt x="618" y="8654"/>
                    <a:pt x="368" y="8212"/>
                    <a:pt x="250" y="7786"/>
                  </a:cubicBezTo>
                  <a:cubicBezTo>
                    <a:pt x="59" y="7241"/>
                    <a:pt x="0" y="6682"/>
                    <a:pt x="118" y="6137"/>
                  </a:cubicBezTo>
                  <a:cubicBezTo>
                    <a:pt x="250" y="5578"/>
                    <a:pt x="545" y="5092"/>
                    <a:pt x="1045" y="4842"/>
                  </a:cubicBezTo>
                  <a:cubicBezTo>
                    <a:pt x="1281" y="4666"/>
                    <a:pt x="1104" y="4357"/>
                    <a:pt x="1104" y="4048"/>
                  </a:cubicBezTo>
                  <a:cubicBezTo>
                    <a:pt x="1045" y="3621"/>
                    <a:pt x="1354" y="3253"/>
                    <a:pt x="1649" y="2944"/>
                  </a:cubicBezTo>
                  <a:cubicBezTo>
                    <a:pt x="1899" y="2694"/>
                    <a:pt x="2149" y="2399"/>
                    <a:pt x="2458" y="2208"/>
                  </a:cubicBezTo>
                  <a:cubicBezTo>
                    <a:pt x="2752" y="2031"/>
                    <a:pt x="3120" y="1899"/>
                    <a:pt x="3429" y="1958"/>
                  </a:cubicBezTo>
                  <a:cubicBezTo>
                    <a:pt x="3621" y="1958"/>
                    <a:pt x="3797" y="2031"/>
                    <a:pt x="3930" y="1899"/>
                  </a:cubicBezTo>
                  <a:cubicBezTo>
                    <a:pt x="3988" y="1781"/>
                    <a:pt x="3988" y="1663"/>
                    <a:pt x="3988" y="1531"/>
                  </a:cubicBezTo>
                  <a:cubicBezTo>
                    <a:pt x="3988" y="1104"/>
                    <a:pt x="4415" y="795"/>
                    <a:pt x="4783" y="619"/>
                  </a:cubicBezTo>
                  <a:cubicBezTo>
                    <a:pt x="5401" y="368"/>
                    <a:pt x="6196" y="251"/>
                    <a:pt x="6740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612232" y="4657415"/>
              <a:ext cx="155945" cy="193361"/>
            </a:xfrm>
            <a:custGeom>
              <a:avLst/>
              <a:gdLst/>
              <a:ahLst/>
              <a:cxnLst/>
              <a:rect l="l" t="t" r="r" b="b"/>
              <a:pathLst>
                <a:path w="4843" h="6005" fill="none" extrusionOk="0">
                  <a:moveTo>
                    <a:pt x="4048" y="6005"/>
                  </a:moveTo>
                  <a:cubicBezTo>
                    <a:pt x="4416" y="4666"/>
                    <a:pt x="4784" y="3003"/>
                    <a:pt x="4725" y="1590"/>
                  </a:cubicBezTo>
                  <a:cubicBezTo>
                    <a:pt x="4725" y="987"/>
                    <a:pt x="4842" y="560"/>
                    <a:pt x="4592" y="192"/>
                  </a:cubicBezTo>
                  <a:cubicBezTo>
                    <a:pt x="4475" y="60"/>
                    <a:pt x="4283" y="1"/>
                    <a:pt x="4107" y="60"/>
                  </a:cubicBezTo>
                  <a:cubicBezTo>
                    <a:pt x="3989" y="118"/>
                    <a:pt x="3621" y="560"/>
                    <a:pt x="3430" y="736"/>
                  </a:cubicBezTo>
                  <a:cubicBezTo>
                    <a:pt x="2576" y="2090"/>
                    <a:pt x="1281" y="3253"/>
                    <a:pt x="1" y="416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51115" y="4653615"/>
              <a:ext cx="193361" cy="43180"/>
            </a:xfrm>
            <a:custGeom>
              <a:avLst/>
              <a:gdLst/>
              <a:ahLst/>
              <a:cxnLst/>
              <a:rect l="l" t="t" r="r" b="b"/>
              <a:pathLst>
                <a:path w="6005" h="1341" fill="none" extrusionOk="0">
                  <a:moveTo>
                    <a:pt x="5946" y="310"/>
                  </a:moveTo>
                  <a:cubicBezTo>
                    <a:pt x="6005" y="236"/>
                    <a:pt x="6005" y="178"/>
                    <a:pt x="6005" y="119"/>
                  </a:cubicBezTo>
                  <a:cubicBezTo>
                    <a:pt x="6005" y="119"/>
                    <a:pt x="5946" y="60"/>
                    <a:pt x="5887" y="60"/>
                  </a:cubicBezTo>
                  <a:cubicBezTo>
                    <a:pt x="5696" y="1"/>
                    <a:pt x="5445" y="1"/>
                    <a:pt x="5210" y="1"/>
                  </a:cubicBezTo>
                  <a:cubicBezTo>
                    <a:pt x="4224" y="1"/>
                    <a:pt x="2811" y="428"/>
                    <a:pt x="1840" y="737"/>
                  </a:cubicBezTo>
                  <a:cubicBezTo>
                    <a:pt x="1163" y="972"/>
                    <a:pt x="604" y="1164"/>
                    <a:pt x="0" y="134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56782" y="4556948"/>
              <a:ext cx="185794" cy="98596"/>
            </a:xfrm>
            <a:custGeom>
              <a:avLst/>
              <a:gdLst/>
              <a:ahLst/>
              <a:cxnLst/>
              <a:rect l="l" t="t" r="r" b="b"/>
              <a:pathLst>
                <a:path w="5770" h="3062" fill="none" extrusionOk="0">
                  <a:moveTo>
                    <a:pt x="5711" y="3062"/>
                  </a:moveTo>
                  <a:cubicBezTo>
                    <a:pt x="5770" y="2944"/>
                    <a:pt x="5770" y="2870"/>
                    <a:pt x="5711" y="2753"/>
                  </a:cubicBezTo>
                  <a:cubicBezTo>
                    <a:pt x="5637" y="2694"/>
                    <a:pt x="5578" y="2576"/>
                    <a:pt x="5520" y="2576"/>
                  </a:cubicBezTo>
                  <a:cubicBezTo>
                    <a:pt x="3621" y="1531"/>
                    <a:pt x="1899" y="795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37832" y="4471649"/>
              <a:ext cx="108546" cy="168277"/>
            </a:xfrm>
            <a:custGeom>
              <a:avLst/>
              <a:gdLst/>
              <a:ahLst/>
              <a:cxnLst/>
              <a:rect l="l" t="t" r="r" b="b"/>
              <a:pathLst>
                <a:path w="3371" h="5226" fill="none" extrusionOk="0">
                  <a:moveTo>
                    <a:pt x="3253" y="5225"/>
                  </a:moveTo>
                  <a:cubicBezTo>
                    <a:pt x="3370" y="5093"/>
                    <a:pt x="3312" y="4975"/>
                    <a:pt x="3253" y="4857"/>
                  </a:cubicBezTo>
                  <a:cubicBezTo>
                    <a:pt x="2752" y="3503"/>
                    <a:pt x="1840" y="2149"/>
                    <a:pt x="986" y="987"/>
                  </a:cubicBezTo>
                  <a:cubicBezTo>
                    <a:pt x="736" y="619"/>
                    <a:pt x="427" y="192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756298" y="4657415"/>
              <a:ext cx="136045" cy="154045"/>
            </a:xfrm>
            <a:custGeom>
              <a:avLst/>
              <a:gdLst/>
              <a:ahLst/>
              <a:cxnLst/>
              <a:rect l="l" t="t" r="r" b="b"/>
              <a:pathLst>
                <a:path w="4225" h="4784" fill="none" extrusionOk="0">
                  <a:moveTo>
                    <a:pt x="4224" y="4783"/>
                  </a:moveTo>
                  <a:cubicBezTo>
                    <a:pt x="4048" y="4416"/>
                    <a:pt x="3856" y="3989"/>
                    <a:pt x="3562" y="3621"/>
                  </a:cubicBezTo>
                  <a:cubicBezTo>
                    <a:pt x="3371" y="3371"/>
                    <a:pt x="3194" y="3194"/>
                    <a:pt x="3003" y="2944"/>
                  </a:cubicBezTo>
                  <a:cubicBezTo>
                    <a:pt x="2458" y="2399"/>
                    <a:pt x="1472" y="1355"/>
                    <a:pt x="987" y="736"/>
                  </a:cubicBezTo>
                  <a:cubicBezTo>
                    <a:pt x="677" y="486"/>
                    <a:pt x="368" y="192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773847" y="4657415"/>
              <a:ext cx="199511" cy="91029"/>
            </a:xfrm>
            <a:custGeom>
              <a:avLst/>
              <a:gdLst/>
              <a:ahLst/>
              <a:cxnLst/>
              <a:rect l="l" t="t" r="r" b="b"/>
              <a:pathLst>
                <a:path w="6196" h="2827" fill="none" extrusionOk="0">
                  <a:moveTo>
                    <a:pt x="0" y="118"/>
                  </a:moveTo>
                  <a:cubicBezTo>
                    <a:pt x="74" y="1"/>
                    <a:pt x="250" y="1"/>
                    <a:pt x="368" y="1"/>
                  </a:cubicBezTo>
                  <a:cubicBezTo>
                    <a:pt x="559" y="1"/>
                    <a:pt x="736" y="1"/>
                    <a:pt x="868" y="60"/>
                  </a:cubicBezTo>
                  <a:cubicBezTo>
                    <a:pt x="2884" y="987"/>
                    <a:pt x="4297" y="1899"/>
                    <a:pt x="6196" y="282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81897" y="4621865"/>
              <a:ext cx="211361" cy="29914"/>
            </a:xfrm>
            <a:custGeom>
              <a:avLst/>
              <a:gdLst/>
              <a:ahLst/>
              <a:cxnLst/>
              <a:rect l="l" t="t" r="r" b="b"/>
              <a:pathLst>
                <a:path w="6564" h="929" fill="none" extrusionOk="0">
                  <a:moveTo>
                    <a:pt x="0" y="928"/>
                  </a:moveTo>
                  <a:cubicBezTo>
                    <a:pt x="309" y="737"/>
                    <a:pt x="677" y="737"/>
                    <a:pt x="1045" y="678"/>
                  </a:cubicBezTo>
                  <a:cubicBezTo>
                    <a:pt x="2634" y="487"/>
                    <a:pt x="4974" y="119"/>
                    <a:pt x="656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781897" y="4501499"/>
              <a:ext cx="160195" cy="130346"/>
            </a:xfrm>
            <a:custGeom>
              <a:avLst/>
              <a:gdLst/>
              <a:ahLst/>
              <a:cxnLst/>
              <a:rect l="l" t="t" r="r" b="b"/>
              <a:pathLst>
                <a:path w="4975" h="4048" fill="none" extrusionOk="0">
                  <a:moveTo>
                    <a:pt x="0" y="4048"/>
                  </a:moveTo>
                  <a:cubicBezTo>
                    <a:pt x="1295" y="2885"/>
                    <a:pt x="4047" y="737"/>
                    <a:pt x="497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736398" y="4426632"/>
              <a:ext cx="25631" cy="199060"/>
            </a:xfrm>
            <a:custGeom>
              <a:avLst/>
              <a:gdLst/>
              <a:ahLst/>
              <a:cxnLst/>
              <a:rect l="l" t="t" r="r" b="b"/>
              <a:pathLst>
                <a:path w="796" h="6182" fill="none" extrusionOk="0">
                  <a:moveTo>
                    <a:pt x="501" y="6182"/>
                  </a:moveTo>
                  <a:cubicBezTo>
                    <a:pt x="677" y="6005"/>
                    <a:pt x="736" y="5696"/>
                    <a:pt x="736" y="5446"/>
                  </a:cubicBezTo>
                  <a:cubicBezTo>
                    <a:pt x="795" y="4710"/>
                    <a:pt x="795" y="3489"/>
                    <a:pt x="736" y="2753"/>
                  </a:cubicBezTo>
                  <a:cubicBezTo>
                    <a:pt x="560" y="1531"/>
                    <a:pt x="501" y="795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61997" y="4438482"/>
              <a:ext cx="90997" cy="189594"/>
            </a:xfrm>
            <a:custGeom>
              <a:avLst/>
              <a:gdLst/>
              <a:ahLst/>
              <a:cxnLst/>
              <a:rect l="l" t="t" r="r" b="b"/>
              <a:pathLst>
                <a:path w="2826" h="5888" fill="none" extrusionOk="0">
                  <a:moveTo>
                    <a:pt x="0" y="5814"/>
                  </a:moveTo>
                  <a:cubicBezTo>
                    <a:pt x="133" y="5887"/>
                    <a:pt x="250" y="5814"/>
                    <a:pt x="368" y="5696"/>
                  </a:cubicBezTo>
                  <a:cubicBezTo>
                    <a:pt x="442" y="5637"/>
                    <a:pt x="559" y="5519"/>
                    <a:pt x="559" y="5387"/>
                  </a:cubicBezTo>
                  <a:cubicBezTo>
                    <a:pt x="810" y="4901"/>
                    <a:pt x="2517" y="795"/>
                    <a:pt x="2826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732598" y="4610047"/>
              <a:ext cx="53098" cy="55448"/>
            </a:xfrm>
            <a:custGeom>
              <a:avLst/>
              <a:gdLst/>
              <a:ahLst/>
              <a:cxnLst/>
              <a:rect l="l" t="t" r="r" b="b"/>
              <a:pathLst>
                <a:path w="1649" h="1722" fill="none" extrusionOk="0">
                  <a:moveTo>
                    <a:pt x="310" y="1589"/>
                  </a:moveTo>
                  <a:cubicBezTo>
                    <a:pt x="369" y="1663"/>
                    <a:pt x="486" y="1589"/>
                    <a:pt x="619" y="1589"/>
                  </a:cubicBezTo>
                  <a:cubicBezTo>
                    <a:pt x="678" y="1663"/>
                    <a:pt x="737" y="1663"/>
                    <a:pt x="737" y="1663"/>
                  </a:cubicBezTo>
                  <a:cubicBezTo>
                    <a:pt x="854" y="1722"/>
                    <a:pt x="913" y="1722"/>
                    <a:pt x="987" y="1722"/>
                  </a:cubicBezTo>
                  <a:cubicBezTo>
                    <a:pt x="1222" y="1722"/>
                    <a:pt x="1413" y="1589"/>
                    <a:pt x="1531" y="1413"/>
                  </a:cubicBezTo>
                  <a:cubicBezTo>
                    <a:pt x="1590" y="1221"/>
                    <a:pt x="1649" y="1045"/>
                    <a:pt x="1649" y="795"/>
                  </a:cubicBezTo>
                  <a:lnTo>
                    <a:pt x="1649" y="677"/>
                  </a:lnTo>
                  <a:lnTo>
                    <a:pt x="1531" y="559"/>
                  </a:lnTo>
                  <a:cubicBezTo>
                    <a:pt x="1355" y="486"/>
                    <a:pt x="1281" y="368"/>
                    <a:pt x="1222" y="191"/>
                  </a:cubicBezTo>
                  <a:cubicBezTo>
                    <a:pt x="1163" y="118"/>
                    <a:pt x="1163" y="59"/>
                    <a:pt x="1046" y="0"/>
                  </a:cubicBezTo>
                  <a:cubicBezTo>
                    <a:pt x="987" y="0"/>
                    <a:pt x="913" y="59"/>
                    <a:pt x="913" y="118"/>
                  </a:cubicBezTo>
                  <a:cubicBezTo>
                    <a:pt x="854" y="191"/>
                    <a:pt x="854" y="250"/>
                    <a:pt x="795" y="309"/>
                  </a:cubicBezTo>
                  <a:cubicBezTo>
                    <a:pt x="737" y="427"/>
                    <a:pt x="486" y="368"/>
                    <a:pt x="310" y="486"/>
                  </a:cubicBezTo>
                  <a:lnTo>
                    <a:pt x="310" y="486"/>
                  </a:lnTo>
                  <a:lnTo>
                    <a:pt x="310" y="618"/>
                  </a:lnTo>
                  <a:cubicBezTo>
                    <a:pt x="427" y="854"/>
                    <a:pt x="118" y="927"/>
                    <a:pt x="60" y="1104"/>
                  </a:cubicBezTo>
                  <a:cubicBezTo>
                    <a:pt x="1" y="1221"/>
                    <a:pt x="118" y="1531"/>
                    <a:pt x="310" y="158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754398" y="4641797"/>
              <a:ext cx="32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5"/>
          <p:cNvSpPr/>
          <p:nvPr/>
        </p:nvSpPr>
        <p:spPr>
          <a:xfrm rot="-6590091" flipH="1">
            <a:off x="8753183" y="338765"/>
            <a:ext cx="38180" cy="28642"/>
          </a:xfrm>
          <a:custGeom>
            <a:avLst/>
            <a:gdLst/>
            <a:ahLst/>
            <a:cxnLst/>
            <a:rect l="l" t="t" r="r" b="b"/>
            <a:pathLst>
              <a:path w="1473" h="1105" extrusionOk="0">
                <a:moveTo>
                  <a:pt x="1" y="1"/>
                </a:moveTo>
                <a:lnTo>
                  <a:pt x="1472" y="1104"/>
                </a:lnTo>
                <a:cubicBezTo>
                  <a:pt x="987" y="678"/>
                  <a:pt x="560" y="310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"/>
          <p:cNvSpPr/>
          <p:nvPr/>
        </p:nvSpPr>
        <p:spPr>
          <a:xfrm rot="-6590091" flipH="1">
            <a:off x="8825607" y="319663"/>
            <a:ext cx="27113" cy="20607"/>
          </a:xfrm>
          <a:custGeom>
            <a:avLst/>
            <a:gdLst/>
            <a:ahLst/>
            <a:cxnLst/>
            <a:rect l="l" t="t" r="r" b="b"/>
            <a:pathLst>
              <a:path w="1046" h="795" extrusionOk="0">
                <a:moveTo>
                  <a:pt x="1" y="0"/>
                </a:moveTo>
                <a:cubicBezTo>
                  <a:pt x="310" y="309"/>
                  <a:pt x="678" y="545"/>
                  <a:pt x="1046" y="795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5"/>
          <p:cNvGrpSpPr/>
          <p:nvPr/>
        </p:nvGrpSpPr>
        <p:grpSpPr>
          <a:xfrm rot="-9304095" flipH="1">
            <a:off x="7570659" y="-133367"/>
            <a:ext cx="333773" cy="455901"/>
            <a:chOff x="2628124" y="3163688"/>
            <a:chExt cx="414672" cy="566400"/>
          </a:xfrm>
        </p:grpSpPr>
        <p:sp>
          <p:nvSpPr>
            <p:cNvPr id="637" name="Google Shape;637;p5"/>
            <p:cNvSpPr/>
            <p:nvPr/>
          </p:nvSpPr>
          <p:spPr>
            <a:xfrm>
              <a:off x="2628124" y="3258970"/>
              <a:ext cx="414672" cy="471118"/>
            </a:xfrm>
            <a:custGeom>
              <a:avLst/>
              <a:gdLst/>
              <a:ahLst/>
              <a:cxnLst/>
              <a:rect l="l" t="t" r="r" b="b"/>
              <a:pathLst>
                <a:path w="12878" h="14631" extrusionOk="0">
                  <a:moveTo>
                    <a:pt x="8754" y="1"/>
                  </a:moveTo>
                  <a:cubicBezTo>
                    <a:pt x="7385" y="1"/>
                    <a:pt x="5934" y="502"/>
                    <a:pt x="4592" y="1002"/>
                  </a:cubicBezTo>
                  <a:cubicBezTo>
                    <a:pt x="3194" y="1547"/>
                    <a:pt x="1590" y="2165"/>
                    <a:pt x="854" y="3578"/>
                  </a:cubicBezTo>
                  <a:cubicBezTo>
                    <a:pt x="619" y="4122"/>
                    <a:pt x="427" y="4740"/>
                    <a:pt x="369" y="5358"/>
                  </a:cubicBezTo>
                  <a:cubicBezTo>
                    <a:pt x="1" y="9273"/>
                    <a:pt x="2694" y="13320"/>
                    <a:pt x="6505" y="14424"/>
                  </a:cubicBezTo>
                  <a:cubicBezTo>
                    <a:pt x="6951" y="14532"/>
                    <a:pt x="7357" y="14630"/>
                    <a:pt x="7796" y="14630"/>
                  </a:cubicBezTo>
                  <a:cubicBezTo>
                    <a:pt x="7894" y="14630"/>
                    <a:pt x="7993" y="14626"/>
                    <a:pt x="8095" y="14615"/>
                  </a:cubicBezTo>
                  <a:cubicBezTo>
                    <a:pt x="9934" y="14482"/>
                    <a:pt x="11156" y="12716"/>
                    <a:pt x="11833" y="11054"/>
                  </a:cubicBezTo>
                  <a:cubicBezTo>
                    <a:pt x="12510" y="9155"/>
                    <a:pt x="12878" y="7124"/>
                    <a:pt x="12878" y="5049"/>
                  </a:cubicBezTo>
                  <a:cubicBezTo>
                    <a:pt x="12878" y="4004"/>
                    <a:pt x="12760" y="2901"/>
                    <a:pt x="12259" y="1973"/>
                  </a:cubicBezTo>
                  <a:cubicBezTo>
                    <a:pt x="11892" y="1311"/>
                    <a:pt x="11288" y="752"/>
                    <a:pt x="10611" y="384"/>
                  </a:cubicBezTo>
                  <a:cubicBezTo>
                    <a:pt x="10023" y="111"/>
                    <a:pt x="9398" y="1"/>
                    <a:pt x="8754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679323" y="3202136"/>
              <a:ext cx="270609" cy="173944"/>
            </a:xfrm>
            <a:custGeom>
              <a:avLst/>
              <a:gdLst/>
              <a:ahLst/>
              <a:cxnLst/>
              <a:rect l="l" t="t" r="r" b="b"/>
              <a:pathLst>
                <a:path w="8404" h="5402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5029" y="1376"/>
                    <a:pt x="3023" y="2156"/>
                    <a:pt x="1006" y="2156"/>
                  </a:cubicBezTo>
                  <a:cubicBezTo>
                    <a:pt x="670" y="2156"/>
                    <a:pt x="334" y="2134"/>
                    <a:pt x="0" y="2090"/>
                  </a:cubicBezTo>
                  <a:lnTo>
                    <a:pt x="0" y="2090"/>
                  </a:lnTo>
                  <a:cubicBezTo>
                    <a:pt x="559" y="2708"/>
                    <a:pt x="1413" y="3003"/>
                    <a:pt x="2266" y="3076"/>
                  </a:cubicBezTo>
                  <a:cubicBezTo>
                    <a:pt x="2031" y="3738"/>
                    <a:pt x="1604" y="4298"/>
                    <a:pt x="986" y="4783"/>
                  </a:cubicBezTo>
                  <a:cubicBezTo>
                    <a:pt x="1038" y="4786"/>
                    <a:pt x="1090" y="4787"/>
                    <a:pt x="1142" y="4787"/>
                  </a:cubicBezTo>
                  <a:cubicBezTo>
                    <a:pt x="2251" y="4787"/>
                    <a:pt x="3334" y="4192"/>
                    <a:pt x="3812" y="3194"/>
                  </a:cubicBezTo>
                  <a:lnTo>
                    <a:pt x="3812" y="3194"/>
                  </a:lnTo>
                  <a:cubicBezTo>
                    <a:pt x="3870" y="3930"/>
                    <a:pt x="3812" y="4666"/>
                    <a:pt x="3679" y="5401"/>
                  </a:cubicBezTo>
                  <a:cubicBezTo>
                    <a:pt x="4547" y="4783"/>
                    <a:pt x="5151" y="3738"/>
                    <a:pt x="5210" y="2635"/>
                  </a:cubicBezTo>
                  <a:cubicBezTo>
                    <a:pt x="5887" y="3312"/>
                    <a:pt x="6681" y="3812"/>
                    <a:pt x="7550" y="4048"/>
                  </a:cubicBezTo>
                  <a:cubicBezTo>
                    <a:pt x="7299" y="3312"/>
                    <a:pt x="6873" y="2635"/>
                    <a:pt x="6313" y="2090"/>
                  </a:cubicBezTo>
                  <a:lnTo>
                    <a:pt x="6313" y="2090"/>
                  </a:lnTo>
                  <a:cubicBezTo>
                    <a:pt x="6367" y="2094"/>
                    <a:pt x="6420" y="2096"/>
                    <a:pt x="6472" y="2096"/>
                  </a:cubicBezTo>
                  <a:cubicBezTo>
                    <a:pt x="7278" y="2096"/>
                    <a:pt x="8003" y="1677"/>
                    <a:pt x="8403" y="987"/>
                  </a:cubicBezTo>
                  <a:lnTo>
                    <a:pt x="8403" y="987"/>
                  </a:lnTo>
                  <a:cubicBezTo>
                    <a:pt x="7786" y="1295"/>
                    <a:pt x="7086" y="1428"/>
                    <a:pt x="6407" y="1428"/>
                  </a:cubicBezTo>
                  <a:cubicBezTo>
                    <a:pt x="6277" y="1428"/>
                    <a:pt x="6147" y="1423"/>
                    <a:pt x="6019" y="1413"/>
                  </a:cubicBezTo>
                  <a:cubicBezTo>
                    <a:pt x="6313" y="987"/>
                    <a:pt x="6505" y="501"/>
                    <a:pt x="6505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734740" y="3163688"/>
              <a:ext cx="79180" cy="113827"/>
            </a:xfrm>
            <a:custGeom>
              <a:avLst/>
              <a:gdLst/>
              <a:ahLst/>
              <a:cxnLst/>
              <a:rect l="l" t="t" r="r" b="b"/>
              <a:pathLst>
                <a:path w="2459" h="3535" extrusionOk="0">
                  <a:moveTo>
                    <a:pt x="687" y="1"/>
                  </a:moveTo>
                  <a:cubicBezTo>
                    <a:pt x="439" y="1"/>
                    <a:pt x="205" y="195"/>
                    <a:pt x="1" y="400"/>
                  </a:cubicBezTo>
                  <a:cubicBezTo>
                    <a:pt x="545" y="959"/>
                    <a:pt x="1046" y="1562"/>
                    <a:pt x="1355" y="2239"/>
                  </a:cubicBezTo>
                  <a:cubicBezTo>
                    <a:pt x="1531" y="2666"/>
                    <a:pt x="1723" y="3093"/>
                    <a:pt x="1782" y="3534"/>
                  </a:cubicBezTo>
                  <a:cubicBezTo>
                    <a:pt x="2017" y="3461"/>
                    <a:pt x="2208" y="3461"/>
                    <a:pt x="2458" y="3402"/>
                  </a:cubicBezTo>
                  <a:cubicBezTo>
                    <a:pt x="2149" y="2431"/>
                    <a:pt x="1782" y="1504"/>
                    <a:pt x="1355" y="591"/>
                  </a:cubicBezTo>
                  <a:cubicBezTo>
                    <a:pt x="1222" y="341"/>
                    <a:pt x="1105" y="91"/>
                    <a:pt x="854" y="32"/>
                  </a:cubicBezTo>
                  <a:cubicBezTo>
                    <a:pt x="798" y="10"/>
                    <a:pt x="742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724790" y="3468918"/>
              <a:ext cx="18064" cy="33681"/>
            </a:xfrm>
            <a:custGeom>
              <a:avLst/>
              <a:gdLst/>
              <a:ahLst/>
              <a:cxnLst/>
              <a:rect l="l" t="t" r="r" b="b"/>
              <a:pathLst>
                <a:path w="561" h="1046" extrusionOk="0">
                  <a:moveTo>
                    <a:pt x="119" y="1"/>
                  </a:moveTo>
                  <a:cubicBezTo>
                    <a:pt x="60" y="177"/>
                    <a:pt x="1" y="369"/>
                    <a:pt x="1" y="604"/>
                  </a:cubicBezTo>
                  <a:cubicBezTo>
                    <a:pt x="1" y="678"/>
                    <a:pt x="60" y="796"/>
                    <a:pt x="60" y="854"/>
                  </a:cubicBezTo>
                  <a:cubicBezTo>
                    <a:pt x="119" y="972"/>
                    <a:pt x="192" y="1046"/>
                    <a:pt x="251" y="1046"/>
                  </a:cubicBezTo>
                  <a:cubicBezTo>
                    <a:pt x="369" y="1046"/>
                    <a:pt x="486" y="913"/>
                    <a:pt x="486" y="796"/>
                  </a:cubicBezTo>
                  <a:cubicBezTo>
                    <a:pt x="560" y="737"/>
                    <a:pt x="486" y="604"/>
                    <a:pt x="428" y="486"/>
                  </a:cubicBezTo>
                  <a:cubicBezTo>
                    <a:pt x="369" y="310"/>
                    <a:pt x="251" y="119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782139" y="3484568"/>
              <a:ext cx="15681" cy="33681"/>
            </a:xfrm>
            <a:custGeom>
              <a:avLst/>
              <a:gdLst/>
              <a:ahLst/>
              <a:cxnLst/>
              <a:rect l="l" t="t" r="r" b="b"/>
              <a:pathLst>
                <a:path w="487" h="1046" extrusionOk="0">
                  <a:moveTo>
                    <a:pt x="59" y="0"/>
                  </a:moveTo>
                  <a:cubicBezTo>
                    <a:pt x="0" y="192"/>
                    <a:pt x="0" y="427"/>
                    <a:pt x="0" y="619"/>
                  </a:cubicBezTo>
                  <a:cubicBezTo>
                    <a:pt x="0" y="677"/>
                    <a:pt x="0" y="795"/>
                    <a:pt x="59" y="854"/>
                  </a:cubicBezTo>
                  <a:cubicBezTo>
                    <a:pt x="59" y="928"/>
                    <a:pt x="118" y="928"/>
                    <a:pt x="177" y="986"/>
                  </a:cubicBezTo>
                  <a:cubicBezTo>
                    <a:pt x="251" y="986"/>
                    <a:pt x="251" y="1045"/>
                    <a:pt x="310" y="1045"/>
                  </a:cubicBezTo>
                  <a:cubicBezTo>
                    <a:pt x="368" y="1045"/>
                    <a:pt x="427" y="986"/>
                    <a:pt x="486" y="928"/>
                  </a:cubicBezTo>
                  <a:lnTo>
                    <a:pt x="486" y="619"/>
                  </a:lnTo>
                  <a:lnTo>
                    <a:pt x="368" y="486"/>
                  </a:lnTo>
                  <a:cubicBezTo>
                    <a:pt x="310" y="310"/>
                    <a:pt x="177" y="118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847056" y="3510168"/>
              <a:ext cx="16164" cy="30397"/>
            </a:xfrm>
            <a:custGeom>
              <a:avLst/>
              <a:gdLst/>
              <a:ahLst/>
              <a:cxnLst/>
              <a:rect l="l" t="t" r="r" b="b"/>
              <a:pathLst>
                <a:path w="502" h="944" extrusionOk="0">
                  <a:moveTo>
                    <a:pt x="1" y="0"/>
                  </a:moveTo>
                  <a:cubicBezTo>
                    <a:pt x="1" y="250"/>
                    <a:pt x="74" y="559"/>
                    <a:pt x="192" y="795"/>
                  </a:cubicBezTo>
                  <a:cubicBezTo>
                    <a:pt x="192" y="855"/>
                    <a:pt x="269" y="943"/>
                    <a:pt x="330" y="943"/>
                  </a:cubicBezTo>
                  <a:cubicBezTo>
                    <a:pt x="344" y="943"/>
                    <a:pt x="357" y="938"/>
                    <a:pt x="369" y="927"/>
                  </a:cubicBezTo>
                  <a:cubicBezTo>
                    <a:pt x="442" y="927"/>
                    <a:pt x="501" y="868"/>
                    <a:pt x="501" y="795"/>
                  </a:cubicBezTo>
                  <a:lnTo>
                    <a:pt x="501" y="618"/>
                  </a:lnTo>
                  <a:cubicBezTo>
                    <a:pt x="369" y="368"/>
                    <a:pt x="251" y="13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868856" y="3455201"/>
              <a:ext cx="16132" cy="28239"/>
            </a:xfrm>
            <a:custGeom>
              <a:avLst/>
              <a:gdLst/>
              <a:ahLst/>
              <a:cxnLst/>
              <a:rect l="l" t="t" r="r" b="b"/>
              <a:pathLst>
                <a:path w="501" h="877" extrusionOk="0">
                  <a:moveTo>
                    <a:pt x="1" y="0"/>
                  </a:moveTo>
                  <a:lnTo>
                    <a:pt x="1" y="427"/>
                  </a:lnTo>
                  <a:cubicBezTo>
                    <a:pt x="1" y="545"/>
                    <a:pt x="1" y="736"/>
                    <a:pt x="133" y="854"/>
                  </a:cubicBezTo>
                  <a:cubicBezTo>
                    <a:pt x="165" y="869"/>
                    <a:pt x="200" y="877"/>
                    <a:pt x="237" y="877"/>
                  </a:cubicBezTo>
                  <a:cubicBezTo>
                    <a:pt x="338" y="877"/>
                    <a:pt x="447" y="822"/>
                    <a:pt x="501" y="736"/>
                  </a:cubicBezTo>
                  <a:cubicBezTo>
                    <a:pt x="501" y="603"/>
                    <a:pt x="427" y="486"/>
                    <a:pt x="369" y="368"/>
                  </a:cubicBezTo>
                  <a:cubicBezTo>
                    <a:pt x="251" y="236"/>
                    <a:pt x="133" y="1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920506" y="3480768"/>
              <a:ext cx="19481" cy="28948"/>
            </a:xfrm>
            <a:custGeom>
              <a:avLst/>
              <a:gdLst/>
              <a:ahLst/>
              <a:cxnLst/>
              <a:rect l="l" t="t" r="r" b="b"/>
              <a:pathLst>
                <a:path w="605" h="899" extrusionOk="0">
                  <a:moveTo>
                    <a:pt x="60" y="1"/>
                  </a:moveTo>
                  <a:cubicBezTo>
                    <a:pt x="60" y="177"/>
                    <a:pt x="1" y="369"/>
                    <a:pt x="60" y="486"/>
                  </a:cubicBezTo>
                  <a:cubicBezTo>
                    <a:pt x="60" y="678"/>
                    <a:pt x="177" y="795"/>
                    <a:pt x="295" y="854"/>
                  </a:cubicBezTo>
                  <a:cubicBezTo>
                    <a:pt x="332" y="884"/>
                    <a:pt x="380" y="898"/>
                    <a:pt x="426" y="898"/>
                  </a:cubicBezTo>
                  <a:cubicBezTo>
                    <a:pt x="472" y="898"/>
                    <a:pt x="516" y="884"/>
                    <a:pt x="545" y="854"/>
                  </a:cubicBezTo>
                  <a:cubicBezTo>
                    <a:pt x="545" y="854"/>
                    <a:pt x="604" y="795"/>
                    <a:pt x="604" y="737"/>
                  </a:cubicBezTo>
                  <a:cubicBezTo>
                    <a:pt x="604" y="545"/>
                    <a:pt x="486" y="369"/>
                    <a:pt x="369" y="236"/>
                  </a:cubicBezTo>
                  <a:cubicBezTo>
                    <a:pt x="295" y="177"/>
                    <a:pt x="177" y="60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916255" y="3545685"/>
              <a:ext cx="18032" cy="28014"/>
            </a:xfrm>
            <a:custGeom>
              <a:avLst/>
              <a:gdLst/>
              <a:ahLst/>
              <a:cxnLst/>
              <a:rect l="l" t="t" r="r" b="b"/>
              <a:pathLst>
                <a:path w="560" h="870" extrusionOk="0">
                  <a:moveTo>
                    <a:pt x="59" y="1"/>
                  </a:moveTo>
                  <a:cubicBezTo>
                    <a:pt x="0" y="192"/>
                    <a:pt x="0" y="310"/>
                    <a:pt x="0" y="501"/>
                  </a:cubicBezTo>
                  <a:cubicBezTo>
                    <a:pt x="0" y="678"/>
                    <a:pt x="133" y="796"/>
                    <a:pt x="250" y="869"/>
                  </a:cubicBezTo>
                  <a:lnTo>
                    <a:pt x="368" y="869"/>
                  </a:lnTo>
                  <a:cubicBezTo>
                    <a:pt x="427" y="869"/>
                    <a:pt x="427" y="869"/>
                    <a:pt x="501" y="796"/>
                  </a:cubicBezTo>
                  <a:lnTo>
                    <a:pt x="501" y="737"/>
                  </a:lnTo>
                  <a:cubicBezTo>
                    <a:pt x="559" y="619"/>
                    <a:pt x="427" y="501"/>
                    <a:pt x="368" y="369"/>
                  </a:cubicBezTo>
                  <a:cubicBezTo>
                    <a:pt x="309" y="251"/>
                    <a:pt x="192" y="133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833306" y="3575567"/>
              <a:ext cx="18064" cy="26855"/>
            </a:xfrm>
            <a:custGeom>
              <a:avLst/>
              <a:gdLst/>
              <a:ahLst/>
              <a:cxnLst/>
              <a:rect l="l" t="t" r="r" b="b"/>
              <a:pathLst>
                <a:path w="561" h="834" extrusionOk="0">
                  <a:moveTo>
                    <a:pt x="1" y="0"/>
                  </a:moveTo>
                  <a:cubicBezTo>
                    <a:pt x="60" y="118"/>
                    <a:pt x="1" y="236"/>
                    <a:pt x="1" y="427"/>
                  </a:cubicBezTo>
                  <a:cubicBezTo>
                    <a:pt x="1" y="545"/>
                    <a:pt x="60" y="677"/>
                    <a:pt x="192" y="795"/>
                  </a:cubicBezTo>
                  <a:cubicBezTo>
                    <a:pt x="217" y="819"/>
                    <a:pt x="261" y="833"/>
                    <a:pt x="310" y="833"/>
                  </a:cubicBezTo>
                  <a:cubicBezTo>
                    <a:pt x="380" y="833"/>
                    <a:pt x="458" y="805"/>
                    <a:pt x="501" y="736"/>
                  </a:cubicBezTo>
                  <a:cubicBezTo>
                    <a:pt x="560" y="677"/>
                    <a:pt x="501" y="545"/>
                    <a:pt x="501" y="486"/>
                  </a:cubicBezTo>
                  <a:cubicBezTo>
                    <a:pt x="428" y="309"/>
                    <a:pt x="310" y="177"/>
                    <a:pt x="192" y="59"/>
                  </a:cubicBezTo>
                  <a:cubicBezTo>
                    <a:pt x="133" y="59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2946105" y="3425319"/>
              <a:ext cx="13782" cy="29914"/>
            </a:xfrm>
            <a:custGeom>
              <a:avLst/>
              <a:gdLst/>
              <a:ahLst/>
              <a:cxnLst/>
              <a:rect l="l" t="t" r="r" b="b"/>
              <a:pathLst>
                <a:path w="428" h="929" extrusionOk="0">
                  <a:moveTo>
                    <a:pt x="0" y="1"/>
                  </a:moveTo>
                  <a:lnTo>
                    <a:pt x="0" y="369"/>
                  </a:lnTo>
                  <a:cubicBezTo>
                    <a:pt x="0" y="560"/>
                    <a:pt x="0" y="678"/>
                    <a:pt x="59" y="796"/>
                  </a:cubicBezTo>
                  <a:cubicBezTo>
                    <a:pt x="118" y="854"/>
                    <a:pt x="177" y="928"/>
                    <a:pt x="309" y="928"/>
                  </a:cubicBezTo>
                  <a:cubicBezTo>
                    <a:pt x="368" y="854"/>
                    <a:pt x="427" y="796"/>
                    <a:pt x="427" y="678"/>
                  </a:cubicBezTo>
                  <a:cubicBezTo>
                    <a:pt x="427" y="619"/>
                    <a:pt x="368" y="487"/>
                    <a:pt x="309" y="428"/>
                  </a:cubicBezTo>
                  <a:cubicBezTo>
                    <a:pt x="236" y="310"/>
                    <a:pt x="118" y="1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2716740" y="3541917"/>
              <a:ext cx="19932" cy="29399"/>
            </a:xfrm>
            <a:custGeom>
              <a:avLst/>
              <a:gdLst/>
              <a:ahLst/>
              <a:cxnLst/>
              <a:rect l="l" t="t" r="r" b="b"/>
              <a:pathLst>
                <a:path w="619" h="913" extrusionOk="0">
                  <a:moveTo>
                    <a:pt x="74" y="0"/>
                  </a:moveTo>
                  <a:cubicBezTo>
                    <a:pt x="1" y="118"/>
                    <a:pt x="1" y="250"/>
                    <a:pt x="1" y="368"/>
                  </a:cubicBezTo>
                  <a:cubicBezTo>
                    <a:pt x="1" y="545"/>
                    <a:pt x="74" y="795"/>
                    <a:pt x="251" y="854"/>
                  </a:cubicBezTo>
                  <a:cubicBezTo>
                    <a:pt x="310" y="913"/>
                    <a:pt x="310" y="913"/>
                    <a:pt x="369" y="913"/>
                  </a:cubicBezTo>
                  <a:lnTo>
                    <a:pt x="501" y="913"/>
                  </a:lnTo>
                  <a:cubicBezTo>
                    <a:pt x="501" y="854"/>
                    <a:pt x="501" y="854"/>
                    <a:pt x="560" y="795"/>
                  </a:cubicBezTo>
                  <a:cubicBezTo>
                    <a:pt x="619" y="677"/>
                    <a:pt x="501" y="545"/>
                    <a:pt x="369" y="427"/>
                  </a:cubicBezTo>
                  <a:cubicBezTo>
                    <a:pt x="251" y="309"/>
                    <a:pt x="192" y="177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2774089" y="3587385"/>
              <a:ext cx="19932" cy="29431"/>
            </a:xfrm>
            <a:custGeom>
              <a:avLst/>
              <a:gdLst/>
              <a:ahLst/>
              <a:cxnLst/>
              <a:rect l="l" t="t" r="r" b="b"/>
              <a:pathLst>
                <a:path w="619" h="914" extrusionOk="0">
                  <a:moveTo>
                    <a:pt x="59" y="1"/>
                  </a:moveTo>
                  <a:cubicBezTo>
                    <a:pt x="0" y="178"/>
                    <a:pt x="0" y="369"/>
                    <a:pt x="59" y="545"/>
                  </a:cubicBezTo>
                  <a:cubicBezTo>
                    <a:pt x="133" y="737"/>
                    <a:pt x="250" y="913"/>
                    <a:pt x="427" y="913"/>
                  </a:cubicBezTo>
                  <a:lnTo>
                    <a:pt x="560" y="913"/>
                  </a:lnTo>
                  <a:cubicBezTo>
                    <a:pt x="618" y="796"/>
                    <a:pt x="560" y="678"/>
                    <a:pt x="560" y="545"/>
                  </a:cubicBezTo>
                  <a:cubicBezTo>
                    <a:pt x="501" y="487"/>
                    <a:pt x="427" y="369"/>
                    <a:pt x="368" y="310"/>
                  </a:cubicBezTo>
                  <a:cubicBezTo>
                    <a:pt x="309" y="178"/>
                    <a:pt x="192" y="60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2884956" y="3604934"/>
              <a:ext cx="17581" cy="27982"/>
            </a:xfrm>
            <a:custGeom>
              <a:avLst/>
              <a:gdLst/>
              <a:ahLst/>
              <a:cxnLst/>
              <a:rect l="l" t="t" r="r" b="b"/>
              <a:pathLst>
                <a:path w="546" h="869" extrusionOk="0">
                  <a:moveTo>
                    <a:pt x="1" y="0"/>
                  </a:moveTo>
                  <a:lnTo>
                    <a:pt x="1" y="501"/>
                  </a:lnTo>
                  <a:cubicBezTo>
                    <a:pt x="60" y="677"/>
                    <a:pt x="178" y="869"/>
                    <a:pt x="369" y="869"/>
                  </a:cubicBezTo>
                  <a:lnTo>
                    <a:pt x="428" y="869"/>
                  </a:lnTo>
                  <a:lnTo>
                    <a:pt x="487" y="795"/>
                  </a:lnTo>
                  <a:cubicBezTo>
                    <a:pt x="545" y="619"/>
                    <a:pt x="428" y="427"/>
                    <a:pt x="369" y="310"/>
                  </a:cubicBezTo>
                  <a:cubicBezTo>
                    <a:pt x="236" y="192"/>
                    <a:pt x="119" y="5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2855106" y="3662284"/>
              <a:ext cx="18064" cy="25599"/>
            </a:xfrm>
            <a:custGeom>
              <a:avLst/>
              <a:gdLst/>
              <a:ahLst/>
              <a:cxnLst/>
              <a:rect l="l" t="t" r="r" b="b"/>
              <a:pathLst>
                <a:path w="561" h="795" extrusionOk="0">
                  <a:moveTo>
                    <a:pt x="60" y="0"/>
                  </a:moveTo>
                  <a:cubicBezTo>
                    <a:pt x="1" y="191"/>
                    <a:pt x="1" y="309"/>
                    <a:pt x="60" y="486"/>
                  </a:cubicBezTo>
                  <a:cubicBezTo>
                    <a:pt x="119" y="677"/>
                    <a:pt x="251" y="795"/>
                    <a:pt x="369" y="795"/>
                  </a:cubicBezTo>
                  <a:lnTo>
                    <a:pt x="486" y="795"/>
                  </a:lnTo>
                  <a:lnTo>
                    <a:pt x="486" y="736"/>
                  </a:lnTo>
                  <a:cubicBezTo>
                    <a:pt x="560" y="618"/>
                    <a:pt x="486" y="486"/>
                    <a:pt x="428" y="368"/>
                  </a:cubicBezTo>
                  <a:cubicBezTo>
                    <a:pt x="369" y="309"/>
                    <a:pt x="251" y="191"/>
                    <a:pt x="192" y="59"/>
                  </a:cubicBezTo>
                  <a:cubicBezTo>
                    <a:pt x="119" y="59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2985422" y="3526268"/>
              <a:ext cx="13782" cy="26565"/>
            </a:xfrm>
            <a:custGeom>
              <a:avLst/>
              <a:gdLst/>
              <a:ahLst/>
              <a:cxnLst/>
              <a:rect l="l" t="t" r="r" b="b"/>
              <a:pathLst>
                <a:path w="428" h="825" extrusionOk="0">
                  <a:moveTo>
                    <a:pt x="60" y="1"/>
                  </a:moveTo>
                  <a:cubicBezTo>
                    <a:pt x="60" y="118"/>
                    <a:pt x="1" y="236"/>
                    <a:pt x="1" y="368"/>
                  </a:cubicBezTo>
                  <a:cubicBezTo>
                    <a:pt x="1" y="486"/>
                    <a:pt x="1" y="663"/>
                    <a:pt x="60" y="736"/>
                  </a:cubicBezTo>
                  <a:cubicBezTo>
                    <a:pt x="89" y="795"/>
                    <a:pt x="152" y="825"/>
                    <a:pt x="214" y="825"/>
                  </a:cubicBezTo>
                  <a:cubicBezTo>
                    <a:pt x="277" y="825"/>
                    <a:pt x="339" y="795"/>
                    <a:pt x="369" y="736"/>
                  </a:cubicBezTo>
                  <a:cubicBezTo>
                    <a:pt x="428" y="736"/>
                    <a:pt x="428" y="663"/>
                    <a:pt x="428" y="604"/>
                  </a:cubicBezTo>
                  <a:cubicBezTo>
                    <a:pt x="369" y="486"/>
                    <a:pt x="369" y="427"/>
                    <a:pt x="310" y="368"/>
                  </a:cubicBezTo>
                  <a:cubicBezTo>
                    <a:pt x="251" y="236"/>
                    <a:pt x="119" y="118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5"/>
          <p:cNvSpPr txBox="1">
            <a:spLocks noGrp="1"/>
          </p:cNvSpPr>
          <p:nvPr>
            <p:ph type="title"/>
          </p:nvPr>
        </p:nvSpPr>
        <p:spPr>
          <a:xfrm>
            <a:off x="961100" y="2518500"/>
            <a:ext cx="31719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5"/>
          <p:cNvSpPr txBox="1">
            <a:spLocks noGrp="1"/>
          </p:cNvSpPr>
          <p:nvPr>
            <p:ph type="title" idx="3"/>
          </p:nvPr>
        </p:nvSpPr>
        <p:spPr>
          <a:xfrm>
            <a:off x="4999700" y="2518500"/>
            <a:ext cx="31719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"/>
          <p:cNvSpPr txBox="1">
            <a:spLocks noGrp="1"/>
          </p:cNvSpPr>
          <p:nvPr>
            <p:ph type="subTitle" idx="1"/>
          </p:nvPr>
        </p:nvSpPr>
        <p:spPr>
          <a:xfrm>
            <a:off x="991300" y="2627825"/>
            <a:ext cx="36663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p7"/>
          <p:cNvSpPr txBox="1">
            <a:spLocks noGrp="1"/>
          </p:cNvSpPr>
          <p:nvPr>
            <p:ph type="ctrTitle"/>
          </p:nvPr>
        </p:nvSpPr>
        <p:spPr>
          <a:xfrm>
            <a:off x="972656" y="1057388"/>
            <a:ext cx="4354500" cy="17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84" name="Google Shape;784;p7"/>
          <p:cNvGrpSpPr/>
          <p:nvPr/>
        </p:nvGrpSpPr>
        <p:grpSpPr>
          <a:xfrm>
            <a:off x="-299425" y="-1003891"/>
            <a:ext cx="852538" cy="4786453"/>
            <a:chOff x="-299425" y="215309"/>
            <a:chExt cx="852538" cy="4786453"/>
          </a:xfrm>
        </p:grpSpPr>
        <p:sp>
          <p:nvSpPr>
            <p:cNvPr id="785" name="Google Shape;785;p7"/>
            <p:cNvSpPr/>
            <p:nvPr/>
          </p:nvSpPr>
          <p:spPr>
            <a:xfrm flipH="1">
              <a:off x="-169458" y="2046397"/>
              <a:ext cx="216481" cy="244374"/>
            </a:xfrm>
            <a:custGeom>
              <a:avLst/>
              <a:gdLst/>
              <a:ahLst/>
              <a:cxnLst/>
              <a:rect l="l" t="t" r="r" b="b"/>
              <a:pathLst>
                <a:path w="3283" h="3706" fill="none" extrusionOk="0">
                  <a:moveTo>
                    <a:pt x="180" y="1377"/>
                  </a:moveTo>
                  <a:cubicBezTo>
                    <a:pt x="0" y="2093"/>
                    <a:pt x="208" y="2452"/>
                    <a:pt x="538" y="2631"/>
                  </a:cubicBezTo>
                  <a:cubicBezTo>
                    <a:pt x="868" y="2839"/>
                    <a:pt x="1169" y="2423"/>
                    <a:pt x="1283" y="2566"/>
                  </a:cubicBezTo>
                  <a:cubicBezTo>
                    <a:pt x="1405" y="2745"/>
                    <a:pt x="1584" y="3706"/>
                    <a:pt x="2451" y="2867"/>
                  </a:cubicBezTo>
                  <a:cubicBezTo>
                    <a:pt x="2451" y="2867"/>
                    <a:pt x="3017" y="2151"/>
                    <a:pt x="2423" y="2000"/>
                  </a:cubicBezTo>
                  <a:cubicBezTo>
                    <a:pt x="2423" y="2000"/>
                    <a:pt x="2208" y="2029"/>
                    <a:pt x="2243" y="1850"/>
                  </a:cubicBezTo>
                  <a:cubicBezTo>
                    <a:pt x="2272" y="1670"/>
                    <a:pt x="2358" y="1706"/>
                    <a:pt x="2358" y="1706"/>
                  </a:cubicBezTo>
                  <a:cubicBezTo>
                    <a:pt x="2358" y="1706"/>
                    <a:pt x="3283" y="1706"/>
                    <a:pt x="2781" y="990"/>
                  </a:cubicBezTo>
                  <a:cubicBezTo>
                    <a:pt x="2272" y="273"/>
                    <a:pt x="1376" y="58"/>
                    <a:pt x="1376" y="58"/>
                  </a:cubicBezTo>
                  <a:cubicBezTo>
                    <a:pt x="774" y="1"/>
                    <a:pt x="1018" y="925"/>
                    <a:pt x="1018" y="925"/>
                  </a:cubicBezTo>
                  <a:cubicBezTo>
                    <a:pt x="1018" y="925"/>
                    <a:pt x="1075" y="1197"/>
                    <a:pt x="896" y="1169"/>
                  </a:cubicBezTo>
                  <a:cubicBezTo>
                    <a:pt x="717" y="1104"/>
                    <a:pt x="387" y="660"/>
                    <a:pt x="180" y="1377"/>
                  </a:cubicBezTo>
                  <a:close/>
                  <a:moveTo>
                    <a:pt x="538" y="1348"/>
                  </a:moveTo>
                  <a:lnTo>
                    <a:pt x="567" y="1348"/>
                  </a:lnTo>
                  <a:cubicBezTo>
                    <a:pt x="595" y="1377"/>
                    <a:pt x="631" y="1377"/>
                    <a:pt x="631" y="1377"/>
                  </a:cubicBezTo>
                  <a:cubicBezTo>
                    <a:pt x="688" y="1434"/>
                    <a:pt x="746" y="1463"/>
                    <a:pt x="839" y="1463"/>
                  </a:cubicBezTo>
                  <a:cubicBezTo>
                    <a:pt x="989" y="1527"/>
                    <a:pt x="1133" y="1463"/>
                    <a:pt x="1226" y="1348"/>
                  </a:cubicBezTo>
                  <a:cubicBezTo>
                    <a:pt x="1405" y="1197"/>
                    <a:pt x="1348" y="925"/>
                    <a:pt x="1312" y="839"/>
                  </a:cubicBezTo>
                  <a:cubicBezTo>
                    <a:pt x="1283" y="660"/>
                    <a:pt x="1283" y="452"/>
                    <a:pt x="1312" y="388"/>
                  </a:cubicBezTo>
                  <a:lnTo>
                    <a:pt x="1312" y="388"/>
                  </a:lnTo>
                  <a:cubicBezTo>
                    <a:pt x="1405" y="416"/>
                    <a:pt x="1642" y="481"/>
                    <a:pt x="1943" y="660"/>
                  </a:cubicBezTo>
                  <a:cubicBezTo>
                    <a:pt x="2179" y="810"/>
                    <a:pt x="2387" y="990"/>
                    <a:pt x="2509" y="1197"/>
                  </a:cubicBezTo>
                  <a:cubicBezTo>
                    <a:pt x="2566" y="1255"/>
                    <a:pt x="2602" y="1283"/>
                    <a:pt x="2602" y="1312"/>
                  </a:cubicBezTo>
                  <a:cubicBezTo>
                    <a:pt x="2537" y="1348"/>
                    <a:pt x="2451" y="1377"/>
                    <a:pt x="2358" y="1377"/>
                  </a:cubicBezTo>
                  <a:cubicBezTo>
                    <a:pt x="2179" y="1377"/>
                    <a:pt x="1971" y="1491"/>
                    <a:pt x="1914" y="1792"/>
                  </a:cubicBezTo>
                  <a:cubicBezTo>
                    <a:pt x="1885" y="2000"/>
                    <a:pt x="1971" y="2151"/>
                    <a:pt x="2122" y="2272"/>
                  </a:cubicBezTo>
                  <a:lnTo>
                    <a:pt x="2122" y="2272"/>
                  </a:lnTo>
                  <a:cubicBezTo>
                    <a:pt x="2208" y="2301"/>
                    <a:pt x="2301" y="2330"/>
                    <a:pt x="2358" y="2330"/>
                  </a:cubicBezTo>
                  <a:cubicBezTo>
                    <a:pt x="2329" y="2423"/>
                    <a:pt x="2272" y="2538"/>
                    <a:pt x="2179" y="2659"/>
                  </a:cubicBezTo>
                  <a:cubicBezTo>
                    <a:pt x="1971" y="2839"/>
                    <a:pt x="1849" y="2896"/>
                    <a:pt x="1821" y="2867"/>
                  </a:cubicBezTo>
                  <a:cubicBezTo>
                    <a:pt x="1735" y="2839"/>
                    <a:pt x="1670" y="2659"/>
                    <a:pt x="1642" y="2566"/>
                  </a:cubicBezTo>
                  <a:cubicBezTo>
                    <a:pt x="1613" y="2509"/>
                    <a:pt x="1584" y="2452"/>
                    <a:pt x="1556" y="2387"/>
                  </a:cubicBezTo>
                  <a:cubicBezTo>
                    <a:pt x="1491" y="2358"/>
                    <a:pt x="1462" y="2301"/>
                    <a:pt x="1405" y="2272"/>
                  </a:cubicBezTo>
                  <a:cubicBezTo>
                    <a:pt x="1226" y="2151"/>
                    <a:pt x="1018" y="2244"/>
                    <a:pt x="896" y="2301"/>
                  </a:cubicBezTo>
                  <a:cubicBezTo>
                    <a:pt x="774" y="2358"/>
                    <a:pt x="746" y="2358"/>
                    <a:pt x="717" y="2358"/>
                  </a:cubicBezTo>
                  <a:cubicBezTo>
                    <a:pt x="595" y="2272"/>
                    <a:pt x="330" y="2122"/>
                    <a:pt x="509" y="1463"/>
                  </a:cubicBezTo>
                  <a:cubicBezTo>
                    <a:pt x="509" y="1405"/>
                    <a:pt x="538" y="1348"/>
                    <a:pt x="538" y="134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 flipH="1">
              <a:off x="-252146" y="841409"/>
              <a:ext cx="84667" cy="21826"/>
            </a:xfrm>
            <a:custGeom>
              <a:avLst/>
              <a:gdLst/>
              <a:ahLst/>
              <a:cxnLst/>
              <a:rect l="l" t="t" r="r" b="b"/>
              <a:pathLst>
                <a:path w="1284" h="331" extrusionOk="0">
                  <a:moveTo>
                    <a:pt x="925" y="1"/>
                  </a:moveTo>
                  <a:cubicBezTo>
                    <a:pt x="632" y="1"/>
                    <a:pt x="302" y="29"/>
                    <a:pt x="1" y="122"/>
                  </a:cubicBezTo>
                  <a:cubicBezTo>
                    <a:pt x="30" y="180"/>
                    <a:pt x="65" y="237"/>
                    <a:pt x="94" y="330"/>
                  </a:cubicBezTo>
                  <a:cubicBezTo>
                    <a:pt x="386" y="260"/>
                    <a:pt x="678" y="226"/>
                    <a:pt x="981" y="226"/>
                  </a:cubicBezTo>
                  <a:cubicBezTo>
                    <a:pt x="1081" y="226"/>
                    <a:pt x="1181" y="230"/>
                    <a:pt x="1284" y="237"/>
                  </a:cubicBezTo>
                  <a:cubicBezTo>
                    <a:pt x="1284" y="94"/>
                    <a:pt x="1076" y="1"/>
                    <a:pt x="925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 flipH="1">
              <a:off x="-175590" y="844575"/>
              <a:ext cx="266068" cy="461448"/>
            </a:xfrm>
            <a:custGeom>
              <a:avLst/>
              <a:gdLst/>
              <a:ahLst/>
              <a:cxnLst/>
              <a:rect l="l" t="t" r="r" b="b"/>
              <a:pathLst>
                <a:path w="4035" h="6998" extrusionOk="0">
                  <a:moveTo>
                    <a:pt x="3526" y="1"/>
                  </a:moveTo>
                  <a:cubicBezTo>
                    <a:pt x="3474" y="1"/>
                    <a:pt x="3423" y="4"/>
                    <a:pt x="3375" y="10"/>
                  </a:cubicBezTo>
                  <a:cubicBezTo>
                    <a:pt x="2243" y="189"/>
                    <a:pt x="1254" y="999"/>
                    <a:pt x="717" y="2016"/>
                  </a:cubicBezTo>
                  <a:cubicBezTo>
                    <a:pt x="151" y="2998"/>
                    <a:pt x="0" y="4195"/>
                    <a:pt x="179" y="5356"/>
                  </a:cubicBezTo>
                  <a:cubicBezTo>
                    <a:pt x="244" y="5922"/>
                    <a:pt x="423" y="6553"/>
                    <a:pt x="896" y="6911"/>
                  </a:cubicBezTo>
                  <a:cubicBezTo>
                    <a:pt x="932" y="6940"/>
                    <a:pt x="960" y="6968"/>
                    <a:pt x="1018" y="6997"/>
                  </a:cubicBezTo>
                  <a:cubicBezTo>
                    <a:pt x="1168" y="6997"/>
                    <a:pt x="1254" y="6818"/>
                    <a:pt x="1254" y="6675"/>
                  </a:cubicBezTo>
                  <a:cubicBezTo>
                    <a:pt x="1498" y="5091"/>
                    <a:pt x="1677" y="3414"/>
                    <a:pt x="2573" y="2102"/>
                  </a:cubicBezTo>
                  <a:cubicBezTo>
                    <a:pt x="2902" y="1565"/>
                    <a:pt x="3347" y="1121"/>
                    <a:pt x="3762" y="669"/>
                  </a:cubicBezTo>
                  <a:cubicBezTo>
                    <a:pt x="3884" y="583"/>
                    <a:pt x="4035" y="404"/>
                    <a:pt x="3977" y="254"/>
                  </a:cubicBezTo>
                  <a:cubicBezTo>
                    <a:pt x="3949" y="58"/>
                    <a:pt x="3735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 flipH="1">
              <a:off x="-57491" y="92937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0"/>
                  </a:moveTo>
                  <a:cubicBezTo>
                    <a:pt x="569" y="0"/>
                    <a:pt x="539" y="5"/>
                    <a:pt x="509" y="14"/>
                  </a:cubicBezTo>
                  <a:cubicBezTo>
                    <a:pt x="416" y="14"/>
                    <a:pt x="330" y="71"/>
                    <a:pt x="237" y="129"/>
                  </a:cubicBezTo>
                  <a:cubicBezTo>
                    <a:pt x="122" y="250"/>
                    <a:pt x="29" y="429"/>
                    <a:pt x="29" y="609"/>
                  </a:cubicBezTo>
                  <a:cubicBezTo>
                    <a:pt x="0" y="788"/>
                    <a:pt x="86" y="967"/>
                    <a:pt x="237" y="1089"/>
                  </a:cubicBezTo>
                  <a:cubicBezTo>
                    <a:pt x="324" y="1139"/>
                    <a:pt x="431" y="1169"/>
                    <a:pt x="535" y="1169"/>
                  </a:cubicBezTo>
                  <a:cubicBezTo>
                    <a:pt x="609" y="1169"/>
                    <a:pt x="683" y="1153"/>
                    <a:pt x="746" y="1117"/>
                  </a:cubicBezTo>
                  <a:cubicBezTo>
                    <a:pt x="803" y="1089"/>
                    <a:pt x="867" y="1024"/>
                    <a:pt x="896" y="967"/>
                  </a:cubicBezTo>
                  <a:cubicBezTo>
                    <a:pt x="953" y="910"/>
                    <a:pt x="1018" y="845"/>
                    <a:pt x="1047" y="759"/>
                  </a:cubicBezTo>
                  <a:cubicBezTo>
                    <a:pt x="1075" y="666"/>
                    <a:pt x="1075" y="551"/>
                    <a:pt x="1047" y="458"/>
                  </a:cubicBezTo>
                  <a:cubicBezTo>
                    <a:pt x="1018" y="336"/>
                    <a:pt x="953" y="279"/>
                    <a:pt x="896" y="193"/>
                  </a:cubicBezTo>
                  <a:cubicBezTo>
                    <a:pt x="867" y="157"/>
                    <a:pt x="839" y="129"/>
                    <a:pt x="803" y="100"/>
                  </a:cubicBezTo>
                  <a:cubicBezTo>
                    <a:pt x="760" y="36"/>
                    <a:pt x="683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 flipH="1">
              <a:off x="-114661" y="876885"/>
              <a:ext cx="67193" cy="66006"/>
            </a:xfrm>
            <a:custGeom>
              <a:avLst/>
              <a:gdLst/>
              <a:ahLst/>
              <a:cxnLst/>
              <a:rect l="l" t="t" r="r" b="b"/>
              <a:pathLst>
                <a:path w="1019" h="1001" extrusionOk="0">
                  <a:moveTo>
                    <a:pt x="660" y="0"/>
                  </a:moveTo>
                  <a:cubicBezTo>
                    <a:pt x="596" y="0"/>
                    <a:pt x="510" y="0"/>
                    <a:pt x="416" y="29"/>
                  </a:cubicBezTo>
                  <a:cubicBezTo>
                    <a:pt x="237" y="93"/>
                    <a:pt x="58" y="208"/>
                    <a:pt x="29" y="387"/>
                  </a:cubicBezTo>
                  <a:cubicBezTo>
                    <a:pt x="1" y="566"/>
                    <a:pt x="94" y="745"/>
                    <a:pt x="237" y="896"/>
                  </a:cubicBezTo>
                  <a:cubicBezTo>
                    <a:pt x="302" y="953"/>
                    <a:pt x="359" y="989"/>
                    <a:pt x="452" y="989"/>
                  </a:cubicBezTo>
                  <a:cubicBezTo>
                    <a:pt x="469" y="997"/>
                    <a:pt x="485" y="1001"/>
                    <a:pt x="501" y="1001"/>
                  </a:cubicBezTo>
                  <a:cubicBezTo>
                    <a:pt x="540" y="1001"/>
                    <a:pt x="575" y="979"/>
                    <a:pt x="596" y="953"/>
                  </a:cubicBezTo>
                  <a:cubicBezTo>
                    <a:pt x="775" y="867"/>
                    <a:pt x="954" y="745"/>
                    <a:pt x="990" y="566"/>
                  </a:cubicBezTo>
                  <a:cubicBezTo>
                    <a:pt x="1018" y="452"/>
                    <a:pt x="954" y="301"/>
                    <a:pt x="896" y="179"/>
                  </a:cubicBezTo>
                  <a:cubicBezTo>
                    <a:pt x="839" y="122"/>
                    <a:pt x="775" y="29"/>
                    <a:pt x="660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 flipH="1">
              <a:off x="-4080" y="1105104"/>
              <a:ext cx="72864" cy="62181"/>
            </a:xfrm>
            <a:custGeom>
              <a:avLst/>
              <a:gdLst/>
              <a:ahLst/>
              <a:cxnLst/>
              <a:rect l="l" t="t" r="r" b="b"/>
              <a:pathLst>
                <a:path w="1105" h="943" extrusionOk="0">
                  <a:moveTo>
                    <a:pt x="567" y="0"/>
                  </a:moveTo>
                  <a:cubicBezTo>
                    <a:pt x="424" y="0"/>
                    <a:pt x="273" y="65"/>
                    <a:pt x="151" y="151"/>
                  </a:cubicBezTo>
                  <a:cubicBezTo>
                    <a:pt x="123" y="215"/>
                    <a:pt x="94" y="273"/>
                    <a:pt x="65" y="301"/>
                  </a:cubicBezTo>
                  <a:cubicBezTo>
                    <a:pt x="1" y="481"/>
                    <a:pt x="29" y="660"/>
                    <a:pt x="151" y="810"/>
                  </a:cubicBezTo>
                  <a:cubicBezTo>
                    <a:pt x="267" y="904"/>
                    <a:pt x="399" y="942"/>
                    <a:pt x="535" y="942"/>
                  </a:cubicBezTo>
                  <a:cubicBezTo>
                    <a:pt x="577" y="942"/>
                    <a:pt x="618" y="939"/>
                    <a:pt x="660" y="932"/>
                  </a:cubicBezTo>
                  <a:cubicBezTo>
                    <a:pt x="811" y="896"/>
                    <a:pt x="961" y="782"/>
                    <a:pt x="1047" y="602"/>
                  </a:cubicBezTo>
                  <a:cubicBezTo>
                    <a:pt x="1104" y="452"/>
                    <a:pt x="1104" y="452"/>
                    <a:pt x="1047" y="301"/>
                  </a:cubicBezTo>
                  <a:cubicBezTo>
                    <a:pt x="1018" y="273"/>
                    <a:pt x="1018" y="215"/>
                    <a:pt x="990" y="180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 flipH="1">
              <a:off x="-15883" y="1021162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20" y="1"/>
                  </a:moveTo>
                  <a:cubicBezTo>
                    <a:pt x="522" y="1"/>
                    <a:pt x="421" y="16"/>
                    <a:pt x="331" y="55"/>
                  </a:cubicBezTo>
                  <a:cubicBezTo>
                    <a:pt x="180" y="141"/>
                    <a:pt x="94" y="263"/>
                    <a:pt x="30" y="442"/>
                  </a:cubicBezTo>
                  <a:cubicBezTo>
                    <a:pt x="30" y="499"/>
                    <a:pt x="1" y="557"/>
                    <a:pt x="30" y="621"/>
                  </a:cubicBezTo>
                  <a:cubicBezTo>
                    <a:pt x="30" y="800"/>
                    <a:pt x="180" y="980"/>
                    <a:pt x="359" y="1037"/>
                  </a:cubicBezTo>
                  <a:cubicBezTo>
                    <a:pt x="401" y="1044"/>
                    <a:pt x="444" y="1047"/>
                    <a:pt x="488" y="1047"/>
                  </a:cubicBezTo>
                  <a:cubicBezTo>
                    <a:pt x="631" y="1047"/>
                    <a:pt x="775" y="1009"/>
                    <a:pt x="868" y="915"/>
                  </a:cubicBezTo>
                  <a:cubicBezTo>
                    <a:pt x="1019" y="772"/>
                    <a:pt x="1105" y="593"/>
                    <a:pt x="1076" y="413"/>
                  </a:cubicBezTo>
                  <a:cubicBezTo>
                    <a:pt x="1076" y="234"/>
                    <a:pt x="1076" y="234"/>
                    <a:pt x="925" y="112"/>
                  </a:cubicBezTo>
                  <a:cubicBezTo>
                    <a:pt x="897" y="84"/>
                    <a:pt x="868" y="55"/>
                    <a:pt x="811" y="19"/>
                  </a:cubicBezTo>
                  <a:cubicBezTo>
                    <a:pt x="751" y="8"/>
                    <a:pt x="686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 flipH="1">
              <a:off x="3503" y="1184232"/>
              <a:ext cx="60995" cy="57038"/>
            </a:xfrm>
            <a:custGeom>
              <a:avLst/>
              <a:gdLst/>
              <a:ahLst/>
              <a:cxnLst/>
              <a:rect l="l" t="t" r="r" b="b"/>
              <a:pathLst>
                <a:path w="925" h="865" extrusionOk="0">
                  <a:moveTo>
                    <a:pt x="506" y="1"/>
                  </a:moveTo>
                  <a:cubicBezTo>
                    <a:pt x="440" y="1"/>
                    <a:pt x="376" y="13"/>
                    <a:pt x="323" y="26"/>
                  </a:cubicBezTo>
                  <a:cubicBezTo>
                    <a:pt x="237" y="54"/>
                    <a:pt x="179" y="90"/>
                    <a:pt x="115" y="148"/>
                  </a:cubicBezTo>
                  <a:cubicBezTo>
                    <a:pt x="58" y="205"/>
                    <a:pt x="29" y="269"/>
                    <a:pt x="29" y="355"/>
                  </a:cubicBezTo>
                  <a:cubicBezTo>
                    <a:pt x="0" y="477"/>
                    <a:pt x="29" y="592"/>
                    <a:pt x="86" y="685"/>
                  </a:cubicBezTo>
                  <a:cubicBezTo>
                    <a:pt x="144" y="771"/>
                    <a:pt x="265" y="864"/>
                    <a:pt x="387" y="864"/>
                  </a:cubicBezTo>
                  <a:cubicBezTo>
                    <a:pt x="473" y="864"/>
                    <a:pt x="538" y="836"/>
                    <a:pt x="595" y="807"/>
                  </a:cubicBezTo>
                  <a:cubicBezTo>
                    <a:pt x="803" y="685"/>
                    <a:pt x="925" y="413"/>
                    <a:pt x="832" y="205"/>
                  </a:cubicBezTo>
                  <a:cubicBezTo>
                    <a:pt x="803" y="148"/>
                    <a:pt x="774" y="119"/>
                    <a:pt x="746" y="90"/>
                  </a:cubicBezTo>
                  <a:cubicBezTo>
                    <a:pt x="677" y="22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 flipH="1">
              <a:off x="40825" y="339540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5376" y="2058"/>
                  </a:moveTo>
                  <a:cubicBezTo>
                    <a:pt x="5196" y="2416"/>
                    <a:pt x="4981" y="2746"/>
                    <a:pt x="4802" y="3104"/>
                  </a:cubicBezTo>
                  <a:cubicBezTo>
                    <a:pt x="4508" y="3763"/>
                    <a:pt x="4358" y="4480"/>
                    <a:pt x="4387" y="5197"/>
                  </a:cubicBezTo>
                  <a:cubicBezTo>
                    <a:pt x="4444" y="6236"/>
                    <a:pt x="4867" y="7346"/>
                    <a:pt x="4444" y="8300"/>
                  </a:cubicBezTo>
                  <a:cubicBezTo>
                    <a:pt x="4179" y="8923"/>
                    <a:pt x="3520" y="9374"/>
                    <a:pt x="2832" y="9432"/>
                  </a:cubicBezTo>
                  <a:cubicBezTo>
                    <a:pt x="1936" y="9496"/>
                    <a:pt x="861" y="8866"/>
                    <a:pt x="445" y="8027"/>
                  </a:cubicBezTo>
                  <a:cubicBezTo>
                    <a:pt x="30" y="7225"/>
                    <a:pt x="1" y="6271"/>
                    <a:pt x="144" y="5376"/>
                  </a:cubicBezTo>
                  <a:cubicBezTo>
                    <a:pt x="417" y="3369"/>
                    <a:pt x="1728" y="1492"/>
                    <a:pt x="3312" y="237"/>
                  </a:cubicBezTo>
                  <a:cubicBezTo>
                    <a:pt x="3434" y="144"/>
                    <a:pt x="3548" y="87"/>
                    <a:pt x="3699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 flipH="1">
              <a:off x="-4080" y="294173"/>
              <a:ext cx="186742" cy="208502"/>
            </a:xfrm>
            <a:custGeom>
              <a:avLst/>
              <a:gdLst/>
              <a:ahLst/>
              <a:cxnLst/>
              <a:rect l="l" t="t" r="r" b="b"/>
              <a:pathLst>
                <a:path w="2832" h="3162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7" y="1312"/>
                  </a:cubicBezTo>
                  <a:cubicBezTo>
                    <a:pt x="2831" y="1907"/>
                    <a:pt x="2717" y="2509"/>
                    <a:pt x="2595" y="3104"/>
                  </a:cubicBezTo>
                  <a:cubicBezTo>
                    <a:pt x="2595" y="3161"/>
                    <a:pt x="2566" y="3161"/>
                    <a:pt x="2538" y="3161"/>
                  </a:cubicBezTo>
                  <a:cubicBezTo>
                    <a:pt x="2208" y="2896"/>
                    <a:pt x="2000" y="2538"/>
                    <a:pt x="1907" y="2122"/>
                  </a:cubicBezTo>
                  <a:cubicBezTo>
                    <a:pt x="1907" y="2086"/>
                    <a:pt x="1850" y="2058"/>
                    <a:pt x="1821" y="2122"/>
                  </a:cubicBezTo>
                  <a:cubicBezTo>
                    <a:pt x="1670" y="2301"/>
                    <a:pt x="1520" y="2509"/>
                    <a:pt x="1398" y="2746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5" y="2266"/>
                    <a:pt x="1312" y="1821"/>
                    <a:pt x="1434" y="1406"/>
                  </a:cubicBezTo>
                  <a:cubicBezTo>
                    <a:pt x="1463" y="1370"/>
                    <a:pt x="1398" y="1312"/>
                    <a:pt x="1369" y="1341"/>
                  </a:cubicBezTo>
                  <a:cubicBezTo>
                    <a:pt x="982" y="1406"/>
                    <a:pt x="596" y="1642"/>
                    <a:pt x="237" y="1549"/>
                  </a:cubicBezTo>
                  <a:cubicBezTo>
                    <a:pt x="209" y="1549"/>
                    <a:pt x="180" y="1492"/>
                    <a:pt x="209" y="1463"/>
                  </a:cubicBezTo>
                  <a:lnTo>
                    <a:pt x="861" y="832"/>
                  </a:lnTo>
                  <a:cubicBezTo>
                    <a:pt x="896" y="804"/>
                    <a:pt x="861" y="746"/>
                    <a:pt x="803" y="746"/>
                  </a:cubicBezTo>
                  <a:cubicBezTo>
                    <a:pt x="538" y="746"/>
                    <a:pt x="237" y="624"/>
                    <a:pt x="29" y="417"/>
                  </a:cubicBezTo>
                  <a:cubicBezTo>
                    <a:pt x="1" y="388"/>
                    <a:pt x="1" y="331"/>
                    <a:pt x="58" y="331"/>
                  </a:cubicBezTo>
                  <a:cubicBezTo>
                    <a:pt x="538" y="295"/>
                    <a:pt x="1011" y="1"/>
                    <a:pt x="1491" y="30"/>
                  </a:cubicBezTo>
                  <a:cubicBezTo>
                    <a:pt x="1756" y="30"/>
                    <a:pt x="2000" y="151"/>
                    <a:pt x="2179" y="33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 flipH="1">
              <a:off x="-6454" y="215309"/>
              <a:ext cx="49719" cy="126209"/>
            </a:xfrm>
            <a:custGeom>
              <a:avLst/>
              <a:gdLst/>
              <a:ahLst/>
              <a:cxnLst/>
              <a:rect l="l" t="t" r="r" b="b"/>
              <a:pathLst>
                <a:path w="754" h="1914" fill="none" extrusionOk="0">
                  <a:moveTo>
                    <a:pt x="603" y="29"/>
                  </a:moveTo>
                  <a:cubicBezTo>
                    <a:pt x="574" y="0"/>
                    <a:pt x="574" y="0"/>
                    <a:pt x="538" y="0"/>
                  </a:cubicBezTo>
                  <a:lnTo>
                    <a:pt x="151" y="0"/>
                  </a:lnTo>
                  <a:cubicBezTo>
                    <a:pt x="330" y="538"/>
                    <a:pt x="330" y="1197"/>
                    <a:pt x="1" y="1670"/>
                  </a:cubicBezTo>
                  <a:cubicBezTo>
                    <a:pt x="94" y="1706"/>
                    <a:pt x="123" y="1820"/>
                    <a:pt x="180" y="1914"/>
                  </a:cubicBezTo>
                  <a:cubicBezTo>
                    <a:pt x="603" y="1405"/>
                    <a:pt x="753" y="717"/>
                    <a:pt x="631" y="93"/>
                  </a:cubicBezTo>
                  <a:cubicBezTo>
                    <a:pt x="631" y="58"/>
                    <a:pt x="631" y="29"/>
                    <a:pt x="603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 flipH="1">
              <a:off x="111711" y="790372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80"/>
                  </a:moveTo>
                  <a:cubicBezTo>
                    <a:pt x="689" y="87"/>
                    <a:pt x="746" y="29"/>
                    <a:pt x="868" y="1"/>
                  </a:cubicBezTo>
                  <a:cubicBezTo>
                    <a:pt x="925" y="1"/>
                    <a:pt x="1018" y="58"/>
                    <a:pt x="1076" y="115"/>
                  </a:cubicBezTo>
                  <a:cubicBezTo>
                    <a:pt x="1104" y="208"/>
                    <a:pt x="1133" y="294"/>
                    <a:pt x="1133" y="388"/>
                  </a:cubicBezTo>
                  <a:cubicBezTo>
                    <a:pt x="1198" y="868"/>
                    <a:pt x="1018" y="1405"/>
                    <a:pt x="660" y="1728"/>
                  </a:cubicBezTo>
                  <a:cubicBezTo>
                    <a:pt x="567" y="1821"/>
                    <a:pt x="481" y="1878"/>
                    <a:pt x="359" y="1907"/>
                  </a:cubicBezTo>
                  <a:cubicBezTo>
                    <a:pt x="237" y="1907"/>
                    <a:pt x="87" y="1878"/>
                    <a:pt x="58" y="1764"/>
                  </a:cubicBezTo>
                  <a:cubicBezTo>
                    <a:pt x="1" y="1642"/>
                    <a:pt x="87" y="1491"/>
                    <a:pt x="180" y="1369"/>
                  </a:cubicBezTo>
                  <a:cubicBezTo>
                    <a:pt x="302" y="1226"/>
                    <a:pt x="417" y="1011"/>
                    <a:pt x="481" y="803"/>
                  </a:cubicBezTo>
                  <a:cubicBezTo>
                    <a:pt x="538" y="595"/>
                    <a:pt x="510" y="359"/>
                    <a:pt x="624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 flipH="1">
              <a:off x="129646" y="1863545"/>
              <a:ext cx="413576" cy="545390"/>
            </a:xfrm>
            <a:custGeom>
              <a:avLst/>
              <a:gdLst/>
              <a:ahLst/>
              <a:cxnLst/>
              <a:rect l="l" t="t" r="r" b="b"/>
              <a:pathLst>
                <a:path w="6272" h="8271" fill="none" extrusionOk="0">
                  <a:moveTo>
                    <a:pt x="4630" y="8270"/>
                  </a:moveTo>
                  <a:cubicBezTo>
                    <a:pt x="3555" y="6866"/>
                    <a:pt x="1943" y="5913"/>
                    <a:pt x="180" y="5640"/>
                  </a:cubicBezTo>
                  <a:cubicBezTo>
                    <a:pt x="1" y="5225"/>
                    <a:pt x="209" y="4744"/>
                    <a:pt x="388" y="4329"/>
                  </a:cubicBezTo>
                  <a:cubicBezTo>
                    <a:pt x="416" y="4264"/>
                    <a:pt x="452" y="4178"/>
                    <a:pt x="538" y="4150"/>
                  </a:cubicBezTo>
                  <a:cubicBezTo>
                    <a:pt x="631" y="4121"/>
                    <a:pt x="717" y="4150"/>
                    <a:pt x="811" y="4207"/>
                  </a:cubicBezTo>
                  <a:cubicBezTo>
                    <a:pt x="2065" y="4866"/>
                    <a:pt x="3018" y="5490"/>
                    <a:pt x="4150" y="6328"/>
                  </a:cubicBezTo>
                  <a:cubicBezTo>
                    <a:pt x="3168" y="4300"/>
                    <a:pt x="2359" y="2867"/>
                    <a:pt x="1463" y="681"/>
                  </a:cubicBezTo>
                  <a:cubicBezTo>
                    <a:pt x="1792" y="387"/>
                    <a:pt x="2179" y="144"/>
                    <a:pt x="2602" y="0"/>
                  </a:cubicBezTo>
                  <a:cubicBezTo>
                    <a:pt x="3527" y="1849"/>
                    <a:pt x="4272" y="3970"/>
                    <a:pt x="5017" y="5913"/>
                  </a:cubicBezTo>
                  <a:cubicBezTo>
                    <a:pt x="4781" y="4508"/>
                    <a:pt x="4659" y="2924"/>
                    <a:pt x="4537" y="1462"/>
                  </a:cubicBezTo>
                  <a:cubicBezTo>
                    <a:pt x="5139" y="1520"/>
                    <a:pt x="5705" y="1641"/>
                    <a:pt x="6271" y="1821"/>
                  </a:cubicBezTo>
                  <a:cubicBezTo>
                    <a:pt x="6121" y="3763"/>
                    <a:pt x="6035" y="5733"/>
                    <a:pt x="5942" y="766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 flipH="1">
              <a:off x="166968" y="2223644"/>
              <a:ext cx="53477" cy="153640"/>
            </a:xfrm>
            <a:custGeom>
              <a:avLst/>
              <a:gdLst/>
              <a:ahLst/>
              <a:cxnLst/>
              <a:rect l="l" t="t" r="r" b="b"/>
              <a:pathLst>
                <a:path w="811" h="2330" fill="none" extrusionOk="0">
                  <a:moveTo>
                    <a:pt x="0" y="0"/>
                  </a:moveTo>
                  <a:cubicBezTo>
                    <a:pt x="244" y="774"/>
                    <a:pt x="509" y="1555"/>
                    <a:pt x="81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 flipH="1">
              <a:off x="204290" y="2245338"/>
              <a:ext cx="82821" cy="151794"/>
            </a:xfrm>
            <a:custGeom>
              <a:avLst/>
              <a:gdLst/>
              <a:ahLst/>
              <a:cxnLst/>
              <a:rect l="l" t="t" r="r" b="b"/>
              <a:pathLst>
                <a:path w="1256" h="2302" fill="none" extrusionOk="0">
                  <a:moveTo>
                    <a:pt x="1" y="1"/>
                  </a:moveTo>
                  <a:cubicBezTo>
                    <a:pt x="331" y="717"/>
                    <a:pt x="832" y="1613"/>
                    <a:pt x="1255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 flipH="1">
              <a:off x="-181261" y="2363503"/>
              <a:ext cx="427225" cy="769849"/>
            </a:xfrm>
            <a:custGeom>
              <a:avLst/>
              <a:gdLst/>
              <a:ahLst/>
              <a:cxnLst/>
              <a:rect l="l" t="t" r="r" b="b"/>
              <a:pathLst>
                <a:path w="6479" h="11675" fill="none" extrusionOk="0">
                  <a:moveTo>
                    <a:pt x="4186" y="11552"/>
                  </a:moveTo>
                  <a:cubicBezTo>
                    <a:pt x="4300" y="11674"/>
                    <a:pt x="4451" y="11674"/>
                    <a:pt x="4601" y="11674"/>
                  </a:cubicBezTo>
                  <a:cubicBezTo>
                    <a:pt x="4988" y="11674"/>
                    <a:pt x="5404" y="11674"/>
                    <a:pt x="5798" y="11524"/>
                  </a:cubicBezTo>
                  <a:cubicBezTo>
                    <a:pt x="6156" y="11373"/>
                    <a:pt x="6479" y="11015"/>
                    <a:pt x="6450" y="10628"/>
                  </a:cubicBezTo>
                  <a:cubicBezTo>
                    <a:pt x="6450" y="10391"/>
                    <a:pt x="6364" y="10184"/>
                    <a:pt x="6242" y="9976"/>
                  </a:cubicBezTo>
                  <a:cubicBezTo>
                    <a:pt x="4601" y="6715"/>
                    <a:pt x="3046" y="3376"/>
                    <a:pt x="1642" y="0"/>
                  </a:cubicBezTo>
                  <a:cubicBezTo>
                    <a:pt x="1140" y="330"/>
                    <a:pt x="567" y="566"/>
                    <a:pt x="0" y="717"/>
                  </a:cubicBezTo>
                  <a:cubicBezTo>
                    <a:pt x="688" y="2272"/>
                    <a:pt x="1405" y="3791"/>
                    <a:pt x="2093" y="5318"/>
                  </a:cubicBezTo>
                  <a:cubicBezTo>
                    <a:pt x="2960" y="7224"/>
                    <a:pt x="3827" y="9166"/>
                    <a:pt x="4064" y="11230"/>
                  </a:cubicBezTo>
                  <a:cubicBezTo>
                    <a:pt x="4092" y="11345"/>
                    <a:pt x="4092" y="11466"/>
                    <a:pt x="4186" y="115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 flipH="1">
              <a:off x="-63162" y="2404583"/>
              <a:ext cx="291191" cy="734901"/>
            </a:xfrm>
            <a:custGeom>
              <a:avLst/>
              <a:gdLst/>
              <a:ahLst/>
              <a:cxnLst/>
              <a:rect l="l" t="t" r="r" b="b"/>
              <a:pathLst>
                <a:path w="4416" h="11145" fill="none" extrusionOk="0">
                  <a:moveTo>
                    <a:pt x="1" y="1"/>
                  </a:moveTo>
                  <a:cubicBezTo>
                    <a:pt x="1133" y="2452"/>
                    <a:pt x="2179" y="4809"/>
                    <a:pt x="3283" y="7260"/>
                  </a:cubicBezTo>
                  <a:cubicBezTo>
                    <a:pt x="3849" y="8486"/>
                    <a:pt x="4415" y="9797"/>
                    <a:pt x="4387" y="11144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 flipH="1">
              <a:off x="-61250" y="2800619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" y="0"/>
                  </a:moveTo>
                  <a:cubicBezTo>
                    <a:pt x="481" y="925"/>
                    <a:pt x="897" y="1878"/>
                    <a:pt x="1284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 flipH="1">
              <a:off x="55002" y="2985844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4235" y="4952"/>
                  </a:moveTo>
                  <a:cubicBezTo>
                    <a:pt x="3461" y="5461"/>
                    <a:pt x="2415" y="5554"/>
                    <a:pt x="1548" y="5225"/>
                  </a:cubicBezTo>
                  <a:cubicBezTo>
                    <a:pt x="1369" y="5131"/>
                    <a:pt x="1190" y="5045"/>
                    <a:pt x="1011" y="4924"/>
                  </a:cubicBezTo>
                  <a:cubicBezTo>
                    <a:pt x="358" y="4443"/>
                    <a:pt x="0" y="3519"/>
                    <a:pt x="29" y="2745"/>
                  </a:cubicBezTo>
                  <a:cubicBezTo>
                    <a:pt x="57" y="1971"/>
                    <a:pt x="444" y="1254"/>
                    <a:pt x="1011" y="717"/>
                  </a:cubicBezTo>
                  <a:cubicBezTo>
                    <a:pt x="1491" y="265"/>
                    <a:pt x="1971" y="29"/>
                    <a:pt x="2659" y="29"/>
                  </a:cubicBezTo>
                  <a:cubicBezTo>
                    <a:pt x="2981" y="0"/>
                    <a:pt x="3461" y="86"/>
                    <a:pt x="3641" y="144"/>
                  </a:cubicBezTo>
                  <a:cubicBezTo>
                    <a:pt x="4028" y="265"/>
                    <a:pt x="4271" y="387"/>
                    <a:pt x="4594" y="624"/>
                  </a:cubicBezTo>
                  <a:cubicBezTo>
                    <a:pt x="4773" y="774"/>
                    <a:pt x="4923" y="925"/>
                    <a:pt x="5074" y="1104"/>
                  </a:cubicBezTo>
                  <a:cubicBezTo>
                    <a:pt x="5253" y="1312"/>
                    <a:pt x="5375" y="1520"/>
                    <a:pt x="5489" y="1849"/>
                  </a:cubicBezTo>
                  <a:cubicBezTo>
                    <a:pt x="5669" y="2358"/>
                    <a:pt x="5583" y="2774"/>
                    <a:pt x="5489" y="3225"/>
                  </a:cubicBezTo>
                  <a:cubicBezTo>
                    <a:pt x="5375" y="3669"/>
                    <a:pt x="5167" y="4085"/>
                    <a:pt x="4837" y="4443"/>
                  </a:cubicBezTo>
                  <a:cubicBezTo>
                    <a:pt x="4687" y="4623"/>
                    <a:pt x="4479" y="4802"/>
                    <a:pt x="4235" y="49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 flipH="1">
              <a:off x="82433" y="3017034"/>
              <a:ext cx="320864" cy="295411"/>
            </a:xfrm>
            <a:custGeom>
              <a:avLst/>
              <a:gdLst/>
              <a:ahLst/>
              <a:cxnLst/>
              <a:rect l="l" t="t" r="r" b="b"/>
              <a:pathLst>
                <a:path w="4866" h="4480" fill="none" extrusionOk="0">
                  <a:moveTo>
                    <a:pt x="2716" y="179"/>
                  </a:moveTo>
                  <a:cubicBezTo>
                    <a:pt x="2687" y="65"/>
                    <a:pt x="2537" y="29"/>
                    <a:pt x="2415" y="0"/>
                  </a:cubicBezTo>
                  <a:cubicBezTo>
                    <a:pt x="2150" y="0"/>
                    <a:pt x="1913" y="65"/>
                    <a:pt x="1698" y="208"/>
                  </a:cubicBezTo>
                  <a:cubicBezTo>
                    <a:pt x="1670" y="244"/>
                    <a:pt x="1641" y="273"/>
                    <a:pt x="1641" y="273"/>
                  </a:cubicBezTo>
                  <a:lnTo>
                    <a:pt x="1555" y="273"/>
                  </a:lnTo>
                  <a:cubicBezTo>
                    <a:pt x="1197" y="330"/>
                    <a:pt x="867" y="566"/>
                    <a:pt x="717" y="896"/>
                  </a:cubicBezTo>
                  <a:cubicBezTo>
                    <a:pt x="330" y="1140"/>
                    <a:pt x="86" y="1641"/>
                    <a:pt x="208" y="2093"/>
                  </a:cubicBezTo>
                  <a:cubicBezTo>
                    <a:pt x="57" y="2243"/>
                    <a:pt x="0" y="2480"/>
                    <a:pt x="29" y="2688"/>
                  </a:cubicBezTo>
                  <a:cubicBezTo>
                    <a:pt x="29" y="2895"/>
                    <a:pt x="151" y="3110"/>
                    <a:pt x="330" y="3225"/>
                  </a:cubicBezTo>
                  <a:cubicBezTo>
                    <a:pt x="358" y="3254"/>
                    <a:pt x="387" y="3254"/>
                    <a:pt x="387" y="3290"/>
                  </a:cubicBezTo>
                  <a:cubicBezTo>
                    <a:pt x="416" y="3318"/>
                    <a:pt x="416" y="3347"/>
                    <a:pt x="444" y="3376"/>
                  </a:cubicBezTo>
                  <a:cubicBezTo>
                    <a:pt x="566" y="3677"/>
                    <a:pt x="867" y="3884"/>
                    <a:pt x="1197" y="3913"/>
                  </a:cubicBezTo>
                  <a:cubicBezTo>
                    <a:pt x="1225" y="4092"/>
                    <a:pt x="1376" y="4243"/>
                    <a:pt x="1555" y="4329"/>
                  </a:cubicBezTo>
                  <a:cubicBezTo>
                    <a:pt x="1734" y="4393"/>
                    <a:pt x="1913" y="4422"/>
                    <a:pt x="2093" y="4451"/>
                  </a:cubicBezTo>
                  <a:cubicBezTo>
                    <a:pt x="2300" y="4479"/>
                    <a:pt x="2537" y="4479"/>
                    <a:pt x="2659" y="4329"/>
                  </a:cubicBezTo>
                  <a:cubicBezTo>
                    <a:pt x="2716" y="4422"/>
                    <a:pt x="2895" y="4422"/>
                    <a:pt x="3017" y="4393"/>
                  </a:cubicBezTo>
                  <a:cubicBezTo>
                    <a:pt x="3347" y="4329"/>
                    <a:pt x="3641" y="4121"/>
                    <a:pt x="3848" y="3856"/>
                  </a:cubicBezTo>
                  <a:lnTo>
                    <a:pt x="3913" y="3791"/>
                  </a:lnTo>
                  <a:cubicBezTo>
                    <a:pt x="3942" y="3763"/>
                    <a:pt x="3999" y="3734"/>
                    <a:pt x="4028" y="3734"/>
                  </a:cubicBezTo>
                  <a:cubicBezTo>
                    <a:pt x="4357" y="3555"/>
                    <a:pt x="4565" y="3196"/>
                    <a:pt x="4565" y="2809"/>
                  </a:cubicBezTo>
                  <a:cubicBezTo>
                    <a:pt x="4687" y="2716"/>
                    <a:pt x="4744" y="2602"/>
                    <a:pt x="4780" y="2451"/>
                  </a:cubicBezTo>
                  <a:cubicBezTo>
                    <a:pt x="4837" y="2272"/>
                    <a:pt x="4866" y="2093"/>
                    <a:pt x="4837" y="1942"/>
                  </a:cubicBezTo>
                  <a:cubicBezTo>
                    <a:pt x="4809" y="1763"/>
                    <a:pt x="4687" y="1584"/>
                    <a:pt x="4536" y="1527"/>
                  </a:cubicBezTo>
                  <a:cubicBezTo>
                    <a:pt x="4450" y="1462"/>
                    <a:pt x="4508" y="1376"/>
                    <a:pt x="4508" y="1283"/>
                  </a:cubicBezTo>
                  <a:cubicBezTo>
                    <a:pt x="4536" y="1140"/>
                    <a:pt x="4450" y="1018"/>
                    <a:pt x="4357" y="925"/>
                  </a:cubicBezTo>
                  <a:cubicBezTo>
                    <a:pt x="4271" y="839"/>
                    <a:pt x="4178" y="746"/>
                    <a:pt x="4092" y="688"/>
                  </a:cubicBezTo>
                  <a:cubicBezTo>
                    <a:pt x="3999" y="631"/>
                    <a:pt x="3884" y="602"/>
                    <a:pt x="3762" y="602"/>
                  </a:cubicBezTo>
                  <a:cubicBezTo>
                    <a:pt x="3734" y="631"/>
                    <a:pt x="3669" y="631"/>
                    <a:pt x="3641" y="602"/>
                  </a:cubicBezTo>
                  <a:cubicBezTo>
                    <a:pt x="3612" y="566"/>
                    <a:pt x="3612" y="509"/>
                    <a:pt x="3612" y="480"/>
                  </a:cubicBezTo>
                  <a:cubicBezTo>
                    <a:pt x="3612" y="359"/>
                    <a:pt x="3461" y="244"/>
                    <a:pt x="3347" y="208"/>
                  </a:cubicBezTo>
                  <a:cubicBezTo>
                    <a:pt x="3168" y="122"/>
                    <a:pt x="2895" y="65"/>
                    <a:pt x="271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 flipH="1">
              <a:off x="141449" y="3178653"/>
              <a:ext cx="102603" cy="123835"/>
            </a:xfrm>
            <a:custGeom>
              <a:avLst/>
              <a:gdLst/>
              <a:ahLst/>
              <a:cxnLst/>
              <a:rect l="l" t="t" r="r" b="b"/>
              <a:pathLst>
                <a:path w="1556" h="1878" fill="none" extrusionOk="0">
                  <a:moveTo>
                    <a:pt x="272" y="1878"/>
                  </a:moveTo>
                  <a:cubicBezTo>
                    <a:pt x="151" y="1462"/>
                    <a:pt x="36" y="925"/>
                    <a:pt x="65" y="509"/>
                  </a:cubicBezTo>
                  <a:cubicBezTo>
                    <a:pt x="65" y="301"/>
                    <a:pt x="0" y="151"/>
                    <a:pt x="93" y="29"/>
                  </a:cubicBezTo>
                  <a:cubicBezTo>
                    <a:pt x="122" y="0"/>
                    <a:pt x="179" y="0"/>
                    <a:pt x="244" y="0"/>
                  </a:cubicBezTo>
                  <a:cubicBezTo>
                    <a:pt x="301" y="29"/>
                    <a:pt x="423" y="151"/>
                    <a:pt x="452" y="208"/>
                  </a:cubicBezTo>
                  <a:cubicBezTo>
                    <a:pt x="717" y="659"/>
                    <a:pt x="1140" y="1018"/>
                    <a:pt x="1555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 flipH="1">
              <a:off x="102281" y="3174828"/>
              <a:ext cx="125748" cy="27497"/>
            </a:xfrm>
            <a:custGeom>
              <a:avLst/>
              <a:gdLst/>
              <a:ahLst/>
              <a:cxnLst/>
              <a:rect l="l" t="t" r="r" b="b"/>
              <a:pathLst>
                <a:path w="1907" h="417" fill="none" extrusionOk="0">
                  <a:moveTo>
                    <a:pt x="29" y="115"/>
                  </a:moveTo>
                  <a:cubicBezTo>
                    <a:pt x="1" y="87"/>
                    <a:pt x="1" y="58"/>
                    <a:pt x="1" y="58"/>
                  </a:cubicBezTo>
                  <a:cubicBezTo>
                    <a:pt x="1" y="30"/>
                    <a:pt x="29" y="30"/>
                    <a:pt x="29" y="30"/>
                  </a:cubicBezTo>
                  <a:cubicBezTo>
                    <a:pt x="87" y="1"/>
                    <a:pt x="180" y="1"/>
                    <a:pt x="237" y="1"/>
                  </a:cubicBezTo>
                  <a:cubicBezTo>
                    <a:pt x="567" y="1"/>
                    <a:pt x="1011" y="115"/>
                    <a:pt x="1312" y="237"/>
                  </a:cubicBezTo>
                  <a:cubicBezTo>
                    <a:pt x="1520" y="295"/>
                    <a:pt x="1699" y="359"/>
                    <a:pt x="1907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 flipH="1">
              <a:off x="106040" y="3113438"/>
              <a:ext cx="120077" cy="63368"/>
            </a:xfrm>
            <a:custGeom>
              <a:avLst/>
              <a:gdLst/>
              <a:ahLst/>
              <a:cxnLst/>
              <a:rect l="l" t="t" r="r" b="b"/>
              <a:pathLst>
                <a:path w="1821" h="961" fill="none" extrusionOk="0">
                  <a:moveTo>
                    <a:pt x="0" y="961"/>
                  </a:moveTo>
                  <a:lnTo>
                    <a:pt x="0" y="867"/>
                  </a:lnTo>
                  <a:cubicBezTo>
                    <a:pt x="29" y="839"/>
                    <a:pt x="58" y="810"/>
                    <a:pt x="58" y="781"/>
                  </a:cubicBezTo>
                  <a:cubicBezTo>
                    <a:pt x="660" y="480"/>
                    <a:pt x="1226" y="244"/>
                    <a:pt x="182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 flipH="1">
              <a:off x="158990" y="3058576"/>
              <a:ext cx="69039" cy="108339"/>
            </a:xfrm>
            <a:custGeom>
              <a:avLst/>
              <a:gdLst/>
              <a:ahLst/>
              <a:cxnLst/>
              <a:rect l="l" t="t" r="r" b="b"/>
              <a:pathLst>
                <a:path w="1047" h="1643" fill="none" extrusionOk="0">
                  <a:moveTo>
                    <a:pt x="1" y="1642"/>
                  </a:moveTo>
                  <a:cubicBezTo>
                    <a:pt x="1" y="1585"/>
                    <a:pt x="1" y="1549"/>
                    <a:pt x="29" y="1520"/>
                  </a:cubicBezTo>
                  <a:cubicBezTo>
                    <a:pt x="180" y="1105"/>
                    <a:pt x="474" y="653"/>
                    <a:pt x="746" y="295"/>
                  </a:cubicBezTo>
                  <a:cubicBezTo>
                    <a:pt x="803" y="180"/>
                    <a:pt x="897" y="58"/>
                    <a:pt x="104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 flipH="1">
              <a:off x="236007" y="3176741"/>
              <a:ext cx="88426" cy="100229"/>
            </a:xfrm>
            <a:custGeom>
              <a:avLst/>
              <a:gdLst/>
              <a:ahLst/>
              <a:cxnLst/>
              <a:rect l="l" t="t" r="r" b="b"/>
              <a:pathLst>
                <a:path w="1341" h="1520" fill="none" extrusionOk="0">
                  <a:moveTo>
                    <a:pt x="1" y="1520"/>
                  </a:moveTo>
                  <a:cubicBezTo>
                    <a:pt x="58" y="1405"/>
                    <a:pt x="144" y="1283"/>
                    <a:pt x="209" y="1161"/>
                  </a:cubicBezTo>
                  <a:cubicBezTo>
                    <a:pt x="266" y="1075"/>
                    <a:pt x="323" y="1011"/>
                    <a:pt x="416" y="925"/>
                  </a:cubicBezTo>
                  <a:cubicBezTo>
                    <a:pt x="567" y="746"/>
                    <a:pt x="861" y="416"/>
                    <a:pt x="1040" y="237"/>
                  </a:cubicBezTo>
                  <a:cubicBezTo>
                    <a:pt x="1133" y="151"/>
                    <a:pt x="1219" y="58"/>
                    <a:pt x="134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 flipH="1">
              <a:off x="247811" y="3176741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943" y="58"/>
                  </a:moveTo>
                  <a:cubicBezTo>
                    <a:pt x="1914" y="29"/>
                    <a:pt x="1885" y="1"/>
                    <a:pt x="1821" y="1"/>
                  </a:cubicBezTo>
                  <a:cubicBezTo>
                    <a:pt x="1792" y="1"/>
                    <a:pt x="1735" y="29"/>
                    <a:pt x="1678" y="29"/>
                  </a:cubicBezTo>
                  <a:cubicBezTo>
                    <a:pt x="1047" y="294"/>
                    <a:pt x="603" y="595"/>
                    <a:pt x="1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 flipH="1">
              <a:off x="251569" y="3154980"/>
              <a:ext cx="138078" cy="17540"/>
            </a:xfrm>
            <a:custGeom>
              <a:avLst/>
              <a:gdLst/>
              <a:ahLst/>
              <a:cxnLst/>
              <a:rect l="l" t="t" r="r" b="b"/>
              <a:pathLst>
                <a:path w="2094" h="266" fill="none" extrusionOk="0">
                  <a:moveTo>
                    <a:pt x="2093" y="266"/>
                  </a:moveTo>
                  <a:cubicBezTo>
                    <a:pt x="1972" y="237"/>
                    <a:pt x="1886" y="209"/>
                    <a:pt x="1764" y="209"/>
                  </a:cubicBezTo>
                  <a:cubicBezTo>
                    <a:pt x="1255" y="151"/>
                    <a:pt x="510" y="30"/>
                    <a:pt x="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 flipH="1">
              <a:off x="251569" y="3076116"/>
              <a:ext cx="104515" cy="84601"/>
            </a:xfrm>
            <a:custGeom>
              <a:avLst/>
              <a:gdLst/>
              <a:ahLst/>
              <a:cxnLst/>
              <a:rect l="l" t="t" r="r" b="b"/>
              <a:pathLst>
                <a:path w="1585" h="1283" fill="none" extrusionOk="0">
                  <a:moveTo>
                    <a:pt x="1584" y="1283"/>
                  </a:moveTo>
                  <a:cubicBezTo>
                    <a:pt x="1162" y="925"/>
                    <a:pt x="302" y="244"/>
                    <a:pt x="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 flipH="1">
              <a:off x="222292" y="3028837"/>
              <a:ext cx="17540" cy="128121"/>
            </a:xfrm>
            <a:custGeom>
              <a:avLst/>
              <a:gdLst/>
              <a:ahLst/>
              <a:cxnLst/>
              <a:rect l="l" t="t" r="r" b="b"/>
              <a:pathLst>
                <a:path w="266" h="1943" fill="none" extrusionOk="0">
                  <a:moveTo>
                    <a:pt x="87" y="1943"/>
                  </a:moveTo>
                  <a:cubicBezTo>
                    <a:pt x="29" y="1885"/>
                    <a:pt x="29" y="1792"/>
                    <a:pt x="29" y="1706"/>
                  </a:cubicBezTo>
                  <a:cubicBezTo>
                    <a:pt x="1" y="1498"/>
                    <a:pt x="1" y="1075"/>
                    <a:pt x="29" y="868"/>
                  </a:cubicBezTo>
                  <a:cubicBezTo>
                    <a:pt x="87" y="481"/>
                    <a:pt x="115" y="244"/>
                    <a:pt x="26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 flipH="1">
              <a:off x="239766" y="3034970"/>
              <a:ext cx="57236" cy="121989"/>
            </a:xfrm>
            <a:custGeom>
              <a:avLst/>
              <a:gdLst/>
              <a:ahLst/>
              <a:cxnLst/>
              <a:rect l="l" t="t" r="r" b="b"/>
              <a:pathLst>
                <a:path w="868" h="1850" fill="none" extrusionOk="0">
                  <a:moveTo>
                    <a:pt x="868" y="1850"/>
                  </a:moveTo>
                  <a:cubicBezTo>
                    <a:pt x="839" y="1850"/>
                    <a:pt x="774" y="1850"/>
                    <a:pt x="746" y="1821"/>
                  </a:cubicBezTo>
                  <a:cubicBezTo>
                    <a:pt x="717" y="1792"/>
                    <a:pt x="717" y="1764"/>
                    <a:pt x="688" y="1699"/>
                  </a:cubicBezTo>
                  <a:cubicBezTo>
                    <a:pt x="624" y="1549"/>
                    <a:pt x="86" y="266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 flipH="1">
              <a:off x="220380" y="3147002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452" y="509"/>
                  </a:moveTo>
                  <a:lnTo>
                    <a:pt x="331" y="509"/>
                  </a:lnTo>
                  <a:cubicBezTo>
                    <a:pt x="331" y="509"/>
                    <a:pt x="302" y="509"/>
                    <a:pt x="302" y="537"/>
                  </a:cubicBezTo>
                  <a:lnTo>
                    <a:pt x="216" y="537"/>
                  </a:lnTo>
                  <a:cubicBezTo>
                    <a:pt x="151" y="537"/>
                    <a:pt x="94" y="509"/>
                    <a:pt x="65" y="452"/>
                  </a:cubicBezTo>
                  <a:cubicBezTo>
                    <a:pt x="37" y="387"/>
                    <a:pt x="1" y="330"/>
                    <a:pt x="1" y="272"/>
                  </a:cubicBezTo>
                  <a:lnTo>
                    <a:pt x="1" y="208"/>
                  </a:lnTo>
                  <a:cubicBezTo>
                    <a:pt x="37" y="179"/>
                    <a:pt x="37" y="179"/>
                    <a:pt x="65" y="179"/>
                  </a:cubicBezTo>
                  <a:cubicBezTo>
                    <a:pt x="94" y="151"/>
                    <a:pt x="123" y="122"/>
                    <a:pt x="151" y="65"/>
                  </a:cubicBezTo>
                  <a:cubicBezTo>
                    <a:pt x="180" y="29"/>
                    <a:pt x="180" y="0"/>
                    <a:pt x="216" y="0"/>
                  </a:cubicBezTo>
                  <a:cubicBezTo>
                    <a:pt x="245" y="0"/>
                    <a:pt x="245" y="29"/>
                    <a:pt x="245" y="29"/>
                  </a:cubicBezTo>
                  <a:cubicBezTo>
                    <a:pt x="273" y="65"/>
                    <a:pt x="273" y="65"/>
                    <a:pt x="273" y="93"/>
                  </a:cubicBezTo>
                  <a:cubicBezTo>
                    <a:pt x="302" y="122"/>
                    <a:pt x="395" y="122"/>
                    <a:pt x="424" y="151"/>
                  </a:cubicBezTo>
                  <a:lnTo>
                    <a:pt x="452" y="151"/>
                  </a:lnTo>
                  <a:lnTo>
                    <a:pt x="452" y="179"/>
                  </a:lnTo>
                  <a:cubicBezTo>
                    <a:pt x="395" y="272"/>
                    <a:pt x="510" y="272"/>
                    <a:pt x="510" y="330"/>
                  </a:cubicBezTo>
                  <a:cubicBezTo>
                    <a:pt x="538" y="387"/>
                    <a:pt x="510" y="480"/>
                    <a:pt x="452" y="50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 flipH="1">
              <a:off x="234095" y="3166850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 flipH="1">
              <a:off x="-124552" y="1609281"/>
              <a:ext cx="317105" cy="202831"/>
            </a:xfrm>
            <a:custGeom>
              <a:avLst/>
              <a:gdLst/>
              <a:ahLst/>
              <a:cxnLst/>
              <a:rect l="l" t="t" r="r" b="b"/>
              <a:pathLst>
                <a:path w="4809" h="3076" fill="none" extrusionOk="0">
                  <a:moveTo>
                    <a:pt x="2838" y="388"/>
                  </a:moveTo>
                  <a:cubicBezTo>
                    <a:pt x="2566" y="330"/>
                    <a:pt x="2387" y="1"/>
                    <a:pt x="2121" y="1"/>
                  </a:cubicBezTo>
                  <a:cubicBezTo>
                    <a:pt x="1792" y="1"/>
                    <a:pt x="1641" y="359"/>
                    <a:pt x="1369" y="481"/>
                  </a:cubicBezTo>
                  <a:cubicBezTo>
                    <a:pt x="1161" y="567"/>
                    <a:pt x="896" y="510"/>
                    <a:pt x="652" y="510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0" y="925"/>
                    <a:pt x="86" y="1104"/>
                    <a:pt x="179" y="1226"/>
                  </a:cubicBezTo>
                  <a:cubicBezTo>
                    <a:pt x="265" y="1377"/>
                    <a:pt x="387" y="1491"/>
                    <a:pt x="473" y="1642"/>
                  </a:cubicBezTo>
                  <a:cubicBezTo>
                    <a:pt x="538" y="1792"/>
                    <a:pt x="566" y="1943"/>
                    <a:pt x="624" y="2065"/>
                  </a:cubicBezTo>
                  <a:cubicBezTo>
                    <a:pt x="746" y="2244"/>
                    <a:pt x="953" y="2301"/>
                    <a:pt x="1161" y="2330"/>
                  </a:cubicBezTo>
                  <a:cubicBezTo>
                    <a:pt x="1340" y="2359"/>
                    <a:pt x="1548" y="2330"/>
                    <a:pt x="1763" y="2301"/>
                  </a:cubicBezTo>
                  <a:cubicBezTo>
                    <a:pt x="1820" y="2301"/>
                    <a:pt x="1906" y="2301"/>
                    <a:pt x="1971" y="2359"/>
                  </a:cubicBezTo>
                  <a:cubicBezTo>
                    <a:pt x="2086" y="2423"/>
                    <a:pt x="2121" y="2538"/>
                    <a:pt x="2179" y="2660"/>
                  </a:cubicBezTo>
                  <a:cubicBezTo>
                    <a:pt x="2387" y="2925"/>
                    <a:pt x="2802" y="2839"/>
                    <a:pt x="3132" y="2896"/>
                  </a:cubicBezTo>
                  <a:cubicBezTo>
                    <a:pt x="3311" y="2925"/>
                    <a:pt x="3462" y="3018"/>
                    <a:pt x="3612" y="3047"/>
                  </a:cubicBezTo>
                  <a:cubicBezTo>
                    <a:pt x="3999" y="3075"/>
                    <a:pt x="4329" y="2781"/>
                    <a:pt x="4536" y="2452"/>
                  </a:cubicBezTo>
                  <a:cubicBezTo>
                    <a:pt x="4687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7" y="954"/>
                  </a:cubicBezTo>
                  <a:cubicBezTo>
                    <a:pt x="4271" y="925"/>
                    <a:pt x="4178" y="925"/>
                    <a:pt x="4121" y="868"/>
                  </a:cubicBezTo>
                  <a:cubicBezTo>
                    <a:pt x="3970" y="775"/>
                    <a:pt x="3942" y="538"/>
                    <a:pt x="3791" y="416"/>
                  </a:cubicBezTo>
                  <a:cubicBezTo>
                    <a:pt x="3519" y="209"/>
                    <a:pt x="3161" y="481"/>
                    <a:pt x="2838" y="388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 flipH="1">
              <a:off x="-120332" y="1674495"/>
              <a:ext cx="265672" cy="88426"/>
            </a:xfrm>
            <a:custGeom>
              <a:avLst/>
              <a:gdLst/>
              <a:ahLst/>
              <a:cxnLst/>
              <a:rect l="l" t="t" r="r" b="b"/>
              <a:pathLst>
                <a:path w="4029" h="1341" fill="none" extrusionOk="0">
                  <a:moveTo>
                    <a:pt x="1" y="1"/>
                  </a:moveTo>
                  <a:cubicBezTo>
                    <a:pt x="717" y="58"/>
                    <a:pt x="1463" y="144"/>
                    <a:pt x="2151" y="323"/>
                  </a:cubicBezTo>
                  <a:cubicBezTo>
                    <a:pt x="2839" y="538"/>
                    <a:pt x="3520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 flipH="1">
              <a:off x="175013" y="1243050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8" y="5404"/>
                  </a:moveTo>
                  <a:cubicBezTo>
                    <a:pt x="1971" y="5254"/>
                    <a:pt x="1168" y="4810"/>
                    <a:pt x="631" y="4122"/>
                  </a:cubicBezTo>
                  <a:cubicBezTo>
                    <a:pt x="273" y="3706"/>
                    <a:pt x="0" y="3197"/>
                    <a:pt x="0" y="2660"/>
                  </a:cubicBezTo>
                  <a:cubicBezTo>
                    <a:pt x="29" y="2094"/>
                    <a:pt x="330" y="1556"/>
                    <a:pt x="839" y="1377"/>
                  </a:cubicBezTo>
                  <a:cubicBezTo>
                    <a:pt x="1197" y="1255"/>
                    <a:pt x="1555" y="1312"/>
                    <a:pt x="1885" y="1406"/>
                  </a:cubicBezTo>
                  <a:cubicBezTo>
                    <a:pt x="2000" y="1463"/>
                    <a:pt x="2122" y="1492"/>
                    <a:pt x="2243" y="1492"/>
                  </a:cubicBezTo>
                  <a:cubicBezTo>
                    <a:pt x="2537" y="1463"/>
                    <a:pt x="2537" y="1255"/>
                    <a:pt x="2602" y="1019"/>
                  </a:cubicBezTo>
                  <a:cubicBezTo>
                    <a:pt x="2630" y="746"/>
                    <a:pt x="2716" y="481"/>
                    <a:pt x="2931" y="302"/>
                  </a:cubicBezTo>
                  <a:cubicBezTo>
                    <a:pt x="3168" y="58"/>
                    <a:pt x="3555" y="1"/>
                    <a:pt x="3884" y="94"/>
                  </a:cubicBezTo>
                  <a:cubicBezTo>
                    <a:pt x="4214" y="180"/>
                    <a:pt x="4508" y="417"/>
                    <a:pt x="4752" y="660"/>
                  </a:cubicBezTo>
                  <a:cubicBezTo>
                    <a:pt x="5440" y="1377"/>
                    <a:pt x="5733" y="2452"/>
                    <a:pt x="5554" y="3405"/>
                  </a:cubicBezTo>
                  <a:cubicBezTo>
                    <a:pt x="5468" y="3821"/>
                    <a:pt x="5289" y="4272"/>
                    <a:pt x="4902" y="4451"/>
                  </a:cubicBezTo>
                  <a:cubicBezTo>
                    <a:pt x="4601" y="4630"/>
                    <a:pt x="4214" y="4602"/>
                    <a:pt x="3942" y="4810"/>
                  </a:cubicBezTo>
                  <a:cubicBezTo>
                    <a:pt x="3705" y="4989"/>
                    <a:pt x="3555" y="5318"/>
                    <a:pt x="3254" y="5404"/>
                  </a:cubicBezTo>
                  <a:cubicBezTo>
                    <a:pt x="3139" y="5469"/>
                    <a:pt x="2989" y="5433"/>
                    <a:pt x="2838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 flipH="1">
              <a:off x="269505" y="1357456"/>
              <a:ext cx="181071" cy="173027"/>
            </a:xfrm>
            <a:custGeom>
              <a:avLst/>
              <a:gdLst/>
              <a:ahLst/>
              <a:cxnLst/>
              <a:rect l="l" t="t" r="r" b="b"/>
              <a:pathLst>
                <a:path w="2746" h="2624" fill="none" extrusionOk="0">
                  <a:moveTo>
                    <a:pt x="1735" y="58"/>
                  </a:moveTo>
                  <a:cubicBezTo>
                    <a:pt x="2028" y="0"/>
                    <a:pt x="2329" y="86"/>
                    <a:pt x="2509" y="330"/>
                  </a:cubicBezTo>
                  <a:cubicBezTo>
                    <a:pt x="2688" y="509"/>
                    <a:pt x="2745" y="803"/>
                    <a:pt x="2716" y="1046"/>
                  </a:cubicBezTo>
                  <a:cubicBezTo>
                    <a:pt x="2716" y="1312"/>
                    <a:pt x="2630" y="1584"/>
                    <a:pt x="2537" y="1820"/>
                  </a:cubicBezTo>
                  <a:cubicBezTo>
                    <a:pt x="2451" y="2028"/>
                    <a:pt x="2358" y="2236"/>
                    <a:pt x="2272" y="2480"/>
                  </a:cubicBezTo>
                  <a:cubicBezTo>
                    <a:pt x="2272" y="2508"/>
                    <a:pt x="2236" y="2508"/>
                    <a:pt x="2236" y="2537"/>
                  </a:cubicBezTo>
                  <a:cubicBezTo>
                    <a:pt x="2208" y="2566"/>
                    <a:pt x="2179" y="2566"/>
                    <a:pt x="2150" y="2566"/>
                  </a:cubicBezTo>
                  <a:cubicBezTo>
                    <a:pt x="2000" y="2623"/>
                    <a:pt x="1849" y="2594"/>
                    <a:pt x="1699" y="2537"/>
                  </a:cubicBezTo>
                  <a:cubicBezTo>
                    <a:pt x="1376" y="2444"/>
                    <a:pt x="1047" y="2329"/>
                    <a:pt x="746" y="2207"/>
                  </a:cubicBezTo>
                  <a:cubicBezTo>
                    <a:pt x="595" y="2121"/>
                    <a:pt x="445" y="2057"/>
                    <a:pt x="330" y="1942"/>
                  </a:cubicBezTo>
                  <a:cubicBezTo>
                    <a:pt x="180" y="1792"/>
                    <a:pt x="58" y="1613"/>
                    <a:pt x="29" y="1405"/>
                  </a:cubicBezTo>
                  <a:cubicBezTo>
                    <a:pt x="0" y="1226"/>
                    <a:pt x="86" y="982"/>
                    <a:pt x="208" y="867"/>
                  </a:cubicBezTo>
                  <a:cubicBezTo>
                    <a:pt x="330" y="745"/>
                    <a:pt x="509" y="688"/>
                    <a:pt x="688" y="652"/>
                  </a:cubicBezTo>
                  <a:cubicBezTo>
                    <a:pt x="839" y="652"/>
                    <a:pt x="1018" y="688"/>
                    <a:pt x="1161" y="717"/>
                  </a:cubicBezTo>
                  <a:lnTo>
                    <a:pt x="1226" y="717"/>
                  </a:lnTo>
                  <a:cubicBezTo>
                    <a:pt x="1255" y="717"/>
                    <a:pt x="1255" y="566"/>
                    <a:pt x="1255" y="538"/>
                  </a:cubicBezTo>
                  <a:cubicBezTo>
                    <a:pt x="1283" y="445"/>
                    <a:pt x="1312" y="387"/>
                    <a:pt x="1376" y="330"/>
                  </a:cubicBezTo>
                  <a:cubicBezTo>
                    <a:pt x="1462" y="208"/>
                    <a:pt x="1584" y="115"/>
                    <a:pt x="1735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 flipH="1">
              <a:off x="395253" y="1251095"/>
              <a:ext cx="27893" cy="88426"/>
            </a:xfrm>
            <a:custGeom>
              <a:avLst/>
              <a:gdLst/>
              <a:ahLst/>
              <a:cxnLst/>
              <a:rect l="l" t="t" r="r" b="b"/>
              <a:pathLst>
                <a:path w="423" h="1341" fill="none" extrusionOk="0">
                  <a:moveTo>
                    <a:pt x="208" y="445"/>
                  </a:moveTo>
                  <a:cubicBezTo>
                    <a:pt x="208" y="330"/>
                    <a:pt x="244" y="209"/>
                    <a:pt x="330" y="115"/>
                  </a:cubicBezTo>
                  <a:cubicBezTo>
                    <a:pt x="272" y="58"/>
                    <a:pt x="179" y="29"/>
                    <a:pt x="122" y="1"/>
                  </a:cubicBezTo>
                  <a:lnTo>
                    <a:pt x="65" y="1"/>
                  </a:lnTo>
                  <a:lnTo>
                    <a:pt x="29" y="29"/>
                  </a:lnTo>
                  <a:cubicBezTo>
                    <a:pt x="0" y="58"/>
                    <a:pt x="0" y="115"/>
                    <a:pt x="0" y="151"/>
                  </a:cubicBezTo>
                  <a:cubicBezTo>
                    <a:pt x="0" y="538"/>
                    <a:pt x="122" y="897"/>
                    <a:pt x="272" y="1226"/>
                  </a:cubicBezTo>
                  <a:cubicBezTo>
                    <a:pt x="301" y="1284"/>
                    <a:pt x="358" y="1341"/>
                    <a:pt x="423" y="1312"/>
                  </a:cubicBezTo>
                  <a:cubicBezTo>
                    <a:pt x="272" y="1047"/>
                    <a:pt x="179" y="746"/>
                    <a:pt x="208" y="44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 flipH="1">
              <a:off x="322455" y="1412252"/>
              <a:ext cx="35542" cy="41674"/>
            </a:xfrm>
            <a:custGeom>
              <a:avLst/>
              <a:gdLst/>
              <a:ahLst/>
              <a:cxnLst/>
              <a:rect l="l" t="t" r="r" b="b"/>
              <a:pathLst>
                <a:path w="539" h="632" fill="none" extrusionOk="0">
                  <a:moveTo>
                    <a:pt x="510" y="395"/>
                  </a:moveTo>
                  <a:cubicBezTo>
                    <a:pt x="538" y="452"/>
                    <a:pt x="538" y="574"/>
                    <a:pt x="474" y="602"/>
                  </a:cubicBezTo>
                  <a:cubicBezTo>
                    <a:pt x="445" y="631"/>
                    <a:pt x="388" y="631"/>
                    <a:pt x="331" y="631"/>
                  </a:cubicBezTo>
                  <a:cubicBezTo>
                    <a:pt x="295" y="602"/>
                    <a:pt x="237" y="574"/>
                    <a:pt x="209" y="509"/>
                  </a:cubicBezTo>
                  <a:cubicBezTo>
                    <a:pt x="151" y="423"/>
                    <a:pt x="116" y="330"/>
                    <a:pt x="87" y="244"/>
                  </a:cubicBezTo>
                  <a:cubicBezTo>
                    <a:pt x="1" y="0"/>
                    <a:pt x="445" y="301"/>
                    <a:pt x="510" y="39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 flipH="1">
              <a:off x="357931" y="1435859"/>
              <a:ext cx="21760" cy="35542"/>
            </a:xfrm>
            <a:custGeom>
              <a:avLst/>
              <a:gdLst/>
              <a:ahLst/>
              <a:cxnLst/>
              <a:rect l="l" t="t" r="r" b="b"/>
              <a:pathLst>
                <a:path w="330" h="539" fill="none" extrusionOk="0">
                  <a:moveTo>
                    <a:pt x="330" y="330"/>
                  </a:moveTo>
                  <a:cubicBezTo>
                    <a:pt x="330" y="424"/>
                    <a:pt x="301" y="481"/>
                    <a:pt x="237" y="510"/>
                  </a:cubicBezTo>
                  <a:cubicBezTo>
                    <a:pt x="180" y="538"/>
                    <a:pt x="122" y="538"/>
                    <a:pt x="58" y="481"/>
                  </a:cubicBezTo>
                  <a:cubicBezTo>
                    <a:pt x="29" y="424"/>
                    <a:pt x="0" y="359"/>
                    <a:pt x="0" y="302"/>
                  </a:cubicBezTo>
                  <a:cubicBezTo>
                    <a:pt x="0" y="216"/>
                    <a:pt x="0" y="123"/>
                    <a:pt x="58" y="37"/>
                  </a:cubicBezTo>
                  <a:cubicBezTo>
                    <a:pt x="58" y="1"/>
                    <a:pt x="86" y="1"/>
                    <a:pt x="122" y="1"/>
                  </a:cubicBezTo>
                  <a:cubicBezTo>
                    <a:pt x="237" y="65"/>
                    <a:pt x="301" y="216"/>
                    <a:pt x="33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 flipH="1">
              <a:off x="-130223" y="1434012"/>
              <a:ext cx="112032" cy="104449"/>
            </a:xfrm>
            <a:custGeom>
              <a:avLst/>
              <a:gdLst/>
              <a:ahLst/>
              <a:cxnLst/>
              <a:rect l="l" t="t" r="r" b="b"/>
              <a:pathLst>
                <a:path w="1699" h="1584" fill="none" extrusionOk="0">
                  <a:moveTo>
                    <a:pt x="1369" y="272"/>
                  </a:moveTo>
                  <a:cubicBezTo>
                    <a:pt x="1577" y="423"/>
                    <a:pt x="1699" y="688"/>
                    <a:pt x="1699" y="960"/>
                  </a:cubicBezTo>
                  <a:cubicBezTo>
                    <a:pt x="1699" y="1018"/>
                    <a:pt x="1670" y="1104"/>
                    <a:pt x="1641" y="1168"/>
                  </a:cubicBezTo>
                  <a:cubicBezTo>
                    <a:pt x="1613" y="1254"/>
                    <a:pt x="1548" y="1319"/>
                    <a:pt x="1462" y="1347"/>
                  </a:cubicBezTo>
                  <a:cubicBezTo>
                    <a:pt x="1283" y="1527"/>
                    <a:pt x="1011" y="1584"/>
                    <a:pt x="746" y="1584"/>
                  </a:cubicBezTo>
                  <a:cubicBezTo>
                    <a:pt x="681" y="1584"/>
                    <a:pt x="595" y="1584"/>
                    <a:pt x="538" y="1555"/>
                  </a:cubicBezTo>
                  <a:cubicBezTo>
                    <a:pt x="237" y="1462"/>
                    <a:pt x="0" y="1168"/>
                    <a:pt x="0" y="867"/>
                  </a:cubicBezTo>
                  <a:cubicBezTo>
                    <a:pt x="0" y="538"/>
                    <a:pt x="208" y="244"/>
                    <a:pt x="473" y="122"/>
                  </a:cubicBezTo>
                  <a:cubicBezTo>
                    <a:pt x="774" y="0"/>
                    <a:pt x="1133" y="65"/>
                    <a:pt x="1369" y="27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 flipH="1">
              <a:off x="-299425" y="4031125"/>
              <a:ext cx="84667" cy="21760"/>
            </a:xfrm>
            <a:custGeom>
              <a:avLst/>
              <a:gdLst/>
              <a:ahLst/>
              <a:cxnLst/>
              <a:rect l="l" t="t" r="r" b="b"/>
              <a:pathLst>
                <a:path w="1284" h="330" extrusionOk="0">
                  <a:moveTo>
                    <a:pt x="925" y="0"/>
                  </a:moveTo>
                  <a:cubicBezTo>
                    <a:pt x="631" y="0"/>
                    <a:pt x="302" y="29"/>
                    <a:pt x="1" y="122"/>
                  </a:cubicBezTo>
                  <a:cubicBezTo>
                    <a:pt x="29" y="179"/>
                    <a:pt x="65" y="237"/>
                    <a:pt x="94" y="330"/>
                  </a:cubicBezTo>
                  <a:cubicBezTo>
                    <a:pt x="385" y="260"/>
                    <a:pt x="677" y="226"/>
                    <a:pt x="981" y="226"/>
                  </a:cubicBezTo>
                  <a:cubicBezTo>
                    <a:pt x="1080" y="226"/>
                    <a:pt x="1181" y="230"/>
                    <a:pt x="1283" y="237"/>
                  </a:cubicBezTo>
                  <a:cubicBezTo>
                    <a:pt x="1283" y="58"/>
                    <a:pt x="1076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 flipH="1">
              <a:off x="-222869" y="4034290"/>
              <a:ext cx="266134" cy="461382"/>
            </a:xfrm>
            <a:custGeom>
              <a:avLst/>
              <a:gdLst/>
              <a:ahLst/>
              <a:cxnLst/>
              <a:rect l="l" t="t" r="r" b="b"/>
              <a:pathLst>
                <a:path w="4036" h="6997" extrusionOk="0">
                  <a:moveTo>
                    <a:pt x="3526" y="0"/>
                  </a:moveTo>
                  <a:cubicBezTo>
                    <a:pt x="3475" y="0"/>
                    <a:pt x="3424" y="4"/>
                    <a:pt x="3376" y="10"/>
                  </a:cubicBezTo>
                  <a:cubicBezTo>
                    <a:pt x="2244" y="189"/>
                    <a:pt x="1255" y="998"/>
                    <a:pt x="717" y="1980"/>
                  </a:cubicBezTo>
                  <a:cubicBezTo>
                    <a:pt x="151" y="2998"/>
                    <a:pt x="1" y="4195"/>
                    <a:pt x="180" y="5327"/>
                  </a:cubicBezTo>
                  <a:cubicBezTo>
                    <a:pt x="244" y="5922"/>
                    <a:pt x="424" y="6552"/>
                    <a:pt x="897" y="6911"/>
                  </a:cubicBezTo>
                  <a:cubicBezTo>
                    <a:pt x="932" y="6939"/>
                    <a:pt x="961" y="6968"/>
                    <a:pt x="1018" y="6997"/>
                  </a:cubicBezTo>
                  <a:cubicBezTo>
                    <a:pt x="1169" y="6997"/>
                    <a:pt x="1255" y="6818"/>
                    <a:pt x="1255" y="6674"/>
                  </a:cubicBezTo>
                  <a:cubicBezTo>
                    <a:pt x="1499" y="5090"/>
                    <a:pt x="1678" y="3414"/>
                    <a:pt x="2573" y="2102"/>
                  </a:cubicBezTo>
                  <a:cubicBezTo>
                    <a:pt x="2903" y="1565"/>
                    <a:pt x="3347" y="1120"/>
                    <a:pt x="3763" y="669"/>
                  </a:cubicBezTo>
                  <a:cubicBezTo>
                    <a:pt x="3885" y="547"/>
                    <a:pt x="4035" y="404"/>
                    <a:pt x="3978" y="253"/>
                  </a:cubicBezTo>
                  <a:cubicBezTo>
                    <a:pt x="3949" y="57"/>
                    <a:pt x="3736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 flipH="1">
              <a:off x="-104705" y="411902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1"/>
                  </a:moveTo>
                  <a:cubicBezTo>
                    <a:pt x="570" y="1"/>
                    <a:pt x="540" y="5"/>
                    <a:pt x="510" y="14"/>
                  </a:cubicBezTo>
                  <a:cubicBezTo>
                    <a:pt x="417" y="14"/>
                    <a:pt x="331" y="72"/>
                    <a:pt x="237" y="129"/>
                  </a:cubicBezTo>
                  <a:cubicBezTo>
                    <a:pt x="123" y="251"/>
                    <a:pt x="30" y="430"/>
                    <a:pt x="30" y="609"/>
                  </a:cubicBezTo>
                  <a:cubicBezTo>
                    <a:pt x="1" y="788"/>
                    <a:pt x="87" y="968"/>
                    <a:pt x="237" y="1089"/>
                  </a:cubicBezTo>
                  <a:cubicBezTo>
                    <a:pt x="325" y="1139"/>
                    <a:pt x="432" y="1170"/>
                    <a:pt x="535" y="1170"/>
                  </a:cubicBezTo>
                  <a:cubicBezTo>
                    <a:pt x="610" y="1170"/>
                    <a:pt x="683" y="1154"/>
                    <a:pt x="746" y="1118"/>
                  </a:cubicBezTo>
                  <a:cubicBezTo>
                    <a:pt x="804" y="1089"/>
                    <a:pt x="868" y="1025"/>
                    <a:pt x="897" y="968"/>
                  </a:cubicBezTo>
                  <a:cubicBezTo>
                    <a:pt x="954" y="910"/>
                    <a:pt x="1018" y="846"/>
                    <a:pt x="1047" y="760"/>
                  </a:cubicBezTo>
                  <a:cubicBezTo>
                    <a:pt x="1076" y="667"/>
                    <a:pt x="1076" y="552"/>
                    <a:pt x="1047" y="430"/>
                  </a:cubicBezTo>
                  <a:cubicBezTo>
                    <a:pt x="1018" y="337"/>
                    <a:pt x="954" y="280"/>
                    <a:pt x="897" y="194"/>
                  </a:cubicBezTo>
                  <a:cubicBezTo>
                    <a:pt x="868" y="158"/>
                    <a:pt x="839" y="129"/>
                    <a:pt x="804" y="100"/>
                  </a:cubicBezTo>
                  <a:cubicBezTo>
                    <a:pt x="761" y="37"/>
                    <a:pt x="683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 flipH="1">
              <a:off x="-161875" y="4065744"/>
              <a:ext cx="67127" cy="66863"/>
            </a:xfrm>
            <a:custGeom>
              <a:avLst/>
              <a:gdLst/>
              <a:ahLst/>
              <a:cxnLst/>
              <a:rect l="l" t="t" r="r" b="b"/>
              <a:pathLst>
                <a:path w="1018" h="1014" extrusionOk="0">
                  <a:moveTo>
                    <a:pt x="598" y="1"/>
                  </a:moveTo>
                  <a:cubicBezTo>
                    <a:pt x="544" y="1"/>
                    <a:pt x="482" y="21"/>
                    <a:pt x="416" y="41"/>
                  </a:cubicBezTo>
                  <a:cubicBezTo>
                    <a:pt x="237" y="106"/>
                    <a:pt x="58" y="220"/>
                    <a:pt x="29" y="400"/>
                  </a:cubicBezTo>
                  <a:cubicBezTo>
                    <a:pt x="0" y="579"/>
                    <a:pt x="93" y="758"/>
                    <a:pt x="237" y="908"/>
                  </a:cubicBezTo>
                  <a:cubicBezTo>
                    <a:pt x="301" y="966"/>
                    <a:pt x="359" y="1002"/>
                    <a:pt x="452" y="1002"/>
                  </a:cubicBezTo>
                  <a:cubicBezTo>
                    <a:pt x="468" y="1010"/>
                    <a:pt x="485" y="1013"/>
                    <a:pt x="500" y="1013"/>
                  </a:cubicBezTo>
                  <a:cubicBezTo>
                    <a:pt x="540" y="1013"/>
                    <a:pt x="575" y="991"/>
                    <a:pt x="595" y="966"/>
                  </a:cubicBezTo>
                  <a:cubicBezTo>
                    <a:pt x="774" y="880"/>
                    <a:pt x="953" y="758"/>
                    <a:pt x="989" y="579"/>
                  </a:cubicBezTo>
                  <a:cubicBezTo>
                    <a:pt x="1018" y="428"/>
                    <a:pt x="953" y="314"/>
                    <a:pt x="896" y="192"/>
                  </a:cubicBezTo>
                  <a:cubicBezTo>
                    <a:pt x="839" y="135"/>
                    <a:pt x="746" y="41"/>
                    <a:pt x="660" y="13"/>
                  </a:cubicBezTo>
                  <a:cubicBezTo>
                    <a:pt x="641" y="4"/>
                    <a:pt x="62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 flipH="1">
              <a:off x="-51359" y="4294819"/>
              <a:ext cx="72864" cy="62115"/>
            </a:xfrm>
            <a:custGeom>
              <a:avLst/>
              <a:gdLst/>
              <a:ahLst/>
              <a:cxnLst/>
              <a:rect l="l" t="t" r="r" b="b"/>
              <a:pathLst>
                <a:path w="1105" h="942" extrusionOk="0">
                  <a:moveTo>
                    <a:pt x="567" y="0"/>
                  </a:moveTo>
                  <a:cubicBezTo>
                    <a:pt x="423" y="0"/>
                    <a:pt x="273" y="65"/>
                    <a:pt x="151" y="150"/>
                  </a:cubicBezTo>
                  <a:cubicBezTo>
                    <a:pt x="122" y="215"/>
                    <a:pt x="94" y="244"/>
                    <a:pt x="65" y="301"/>
                  </a:cubicBezTo>
                  <a:cubicBezTo>
                    <a:pt x="0" y="480"/>
                    <a:pt x="29" y="659"/>
                    <a:pt x="151" y="810"/>
                  </a:cubicBezTo>
                  <a:cubicBezTo>
                    <a:pt x="266" y="903"/>
                    <a:pt x="399" y="942"/>
                    <a:pt x="535" y="942"/>
                  </a:cubicBezTo>
                  <a:cubicBezTo>
                    <a:pt x="576" y="942"/>
                    <a:pt x="618" y="938"/>
                    <a:pt x="660" y="932"/>
                  </a:cubicBezTo>
                  <a:cubicBezTo>
                    <a:pt x="810" y="896"/>
                    <a:pt x="961" y="781"/>
                    <a:pt x="1047" y="602"/>
                  </a:cubicBezTo>
                  <a:cubicBezTo>
                    <a:pt x="1104" y="451"/>
                    <a:pt x="1104" y="451"/>
                    <a:pt x="1047" y="301"/>
                  </a:cubicBezTo>
                  <a:cubicBezTo>
                    <a:pt x="1018" y="272"/>
                    <a:pt x="1018" y="215"/>
                    <a:pt x="989" y="179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 flipH="1">
              <a:off x="-63162" y="4210086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32" y="0"/>
                  </a:moveTo>
                  <a:cubicBezTo>
                    <a:pt x="530" y="0"/>
                    <a:pt x="424" y="26"/>
                    <a:pt x="330" y="67"/>
                  </a:cubicBezTo>
                  <a:cubicBezTo>
                    <a:pt x="180" y="153"/>
                    <a:pt x="94" y="275"/>
                    <a:pt x="29" y="454"/>
                  </a:cubicBezTo>
                  <a:cubicBezTo>
                    <a:pt x="29" y="511"/>
                    <a:pt x="1" y="568"/>
                    <a:pt x="29" y="633"/>
                  </a:cubicBezTo>
                  <a:cubicBezTo>
                    <a:pt x="29" y="812"/>
                    <a:pt x="180" y="991"/>
                    <a:pt x="359" y="1020"/>
                  </a:cubicBezTo>
                  <a:cubicBezTo>
                    <a:pt x="415" y="1038"/>
                    <a:pt x="474" y="1047"/>
                    <a:pt x="532" y="1047"/>
                  </a:cubicBezTo>
                  <a:cubicBezTo>
                    <a:pt x="660" y="1047"/>
                    <a:pt x="784" y="1001"/>
                    <a:pt x="868" y="898"/>
                  </a:cubicBezTo>
                  <a:cubicBezTo>
                    <a:pt x="1018" y="783"/>
                    <a:pt x="1104" y="604"/>
                    <a:pt x="1076" y="425"/>
                  </a:cubicBezTo>
                  <a:cubicBezTo>
                    <a:pt x="1076" y="246"/>
                    <a:pt x="1076" y="246"/>
                    <a:pt x="925" y="124"/>
                  </a:cubicBezTo>
                  <a:cubicBezTo>
                    <a:pt x="896" y="95"/>
                    <a:pt x="868" y="67"/>
                    <a:pt x="810" y="31"/>
                  </a:cubicBezTo>
                  <a:cubicBezTo>
                    <a:pt x="754" y="9"/>
                    <a:pt x="694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 flipH="1">
              <a:off x="-43776" y="4373947"/>
              <a:ext cx="61060" cy="56972"/>
            </a:xfrm>
            <a:custGeom>
              <a:avLst/>
              <a:gdLst/>
              <a:ahLst/>
              <a:cxnLst/>
              <a:rect l="l" t="t" r="r" b="b"/>
              <a:pathLst>
                <a:path w="926" h="864" extrusionOk="0">
                  <a:moveTo>
                    <a:pt x="506" y="0"/>
                  </a:moveTo>
                  <a:cubicBezTo>
                    <a:pt x="441" y="0"/>
                    <a:pt x="377" y="13"/>
                    <a:pt x="323" y="25"/>
                  </a:cubicBezTo>
                  <a:cubicBezTo>
                    <a:pt x="237" y="54"/>
                    <a:pt x="180" y="90"/>
                    <a:pt x="116" y="147"/>
                  </a:cubicBezTo>
                  <a:cubicBezTo>
                    <a:pt x="58" y="205"/>
                    <a:pt x="30" y="269"/>
                    <a:pt x="30" y="355"/>
                  </a:cubicBezTo>
                  <a:cubicBezTo>
                    <a:pt x="1" y="477"/>
                    <a:pt x="30" y="592"/>
                    <a:pt x="87" y="685"/>
                  </a:cubicBezTo>
                  <a:cubicBezTo>
                    <a:pt x="144" y="771"/>
                    <a:pt x="266" y="864"/>
                    <a:pt x="388" y="864"/>
                  </a:cubicBezTo>
                  <a:cubicBezTo>
                    <a:pt x="474" y="864"/>
                    <a:pt x="538" y="835"/>
                    <a:pt x="596" y="807"/>
                  </a:cubicBezTo>
                  <a:cubicBezTo>
                    <a:pt x="804" y="685"/>
                    <a:pt x="925" y="412"/>
                    <a:pt x="832" y="176"/>
                  </a:cubicBezTo>
                  <a:cubicBezTo>
                    <a:pt x="804" y="147"/>
                    <a:pt x="775" y="119"/>
                    <a:pt x="746" y="90"/>
                  </a:cubicBezTo>
                  <a:cubicBezTo>
                    <a:pt x="678" y="21"/>
                    <a:pt x="591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 flipH="1">
              <a:off x="-6454" y="3529256"/>
              <a:ext cx="354493" cy="626166"/>
            </a:xfrm>
            <a:custGeom>
              <a:avLst/>
              <a:gdLst/>
              <a:ahLst/>
              <a:cxnLst/>
              <a:rect l="l" t="t" r="r" b="b"/>
              <a:pathLst>
                <a:path w="5376" h="9496" fill="none" extrusionOk="0">
                  <a:moveTo>
                    <a:pt x="5375" y="2057"/>
                  </a:moveTo>
                  <a:cubicBezTo>
                    <a:pt x="5196" y="2416"/>
                    <a:pt x="4981" y="2745"/>
                    <a:pt x="4802" y="3104"/>
                  </a:cubicBezTo>
                  <a:cubicBezTo>
                    <a:pt x="4508" y="3763"/>
                    <a:pt x="4358" y="4480"/>
                    <a:pt x="4386" y="5196"/>
                  </a:cubicBezTo>
                  <a:cubicBezTo>
                    <a:pt x="4444" y="6235"/>
                    <a:pt x="4866" y="7346"/>
                    <a:pt x="4444" y="8299"/>
                  </a:cubicBezTo>
                  <a:cubicBezTo>
                    <a:pt x="4178" y="8923"/>
                    <a:pt x="3519" y="9374"/>
                    <a:pt x="2831" y="9431"/>
                  </a:cubicBezTo>
                  <a:cubicBezTo>
                    <a:pt x="1935" y="9496"/>
                    <a:pt x="860" y="8865"/>
                    <a:pt x="445" y="8027"/>
                  </a:cubicBezTo>
                  <a:cubicBezTo>
                    <a:pt x="29" y="7224"/>
                    <a:pt x="0" y="6271"/>
                    <a:pt x="144" y="5375"/>
                  </a:cubicBezTo>
                  <a:cubicBezTo>
                    <a:pt x="416" y="3340"/>
                    <a:pt x="1728" y="1491"/>
                    <a:pt x="3311" y="237"/>
                  </a:cubicBezTo>
                  <a:cubicBezTo>
                    <a:pt x="3433" y="144"/>
                    <a:pt x="3548" y="58"/>
                    <a:pt x="3698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 flipH="1">
              <a:off x="-51359" y="3483889"/>
              <a:ext cx="186742" cy="208436"/>
            </a:xfrm>
            <a:custGeom>
              <a:avLst/>
              <a:gdLst/>
              <a:ahLst/>
              <a:cxnLst/>
              <a:rect l="l" t="t" r="r" b="b"/>
              <a:pathLst>
                <a:path w="2832" h="3161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6" y="1312"/>
                  </a:cubicBezTo>
                  <a:cubicBezTo>
                    <a:pt x="2831" y="1907"/>
                    <a:pt x="2716" y="2509"/>
                    <a:pt x="2595" y="3104"/>
                  </a:cubicBezTo>
                  <a:cubicBezTo>
                    <a:pt x="2595" y="3161"/>
                    <a:pt x="2566" y="3161"/>
                    <a:pt x="2537" y="3161"/>
                  </a:cubicBezTo>
                  <a:cubicBezTo>
                    <a:pt x="2208" y="2896"/>
                    <a:pt x="2000" y="2537"/>
                    <a:pt x="1907" y="2122"/>
                  </a:cubicBezTo>
                  <a:cubicBezTo>
                    <a:pt x="1907" y="2086"/>
                    <a:pt x="1849" y="2057"/>
                    <a:pt x="1821" y="2086"/>
                  </a:cubicBezTo>
                  <a:cubicBezTo>
                    <a:pt x="1670" y="2301"/>
                    <a:pt x="1520" y="2509"/>
                    <a:pt x="1398" y="2745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4" y="2265"/>
                    <a:pt x="1312" y="1821"/>
                    <a:pt x="1434" y="1405"/>
                  </a:cubicBezTo>
                  <a:cubicBezTo>
                    <a:pt x="1462" y="1369"/>
                    <a:pt x="1398" y="1312"/>
                    <a:pt x="1369" y="1341"/>
                  </a:cubicBezTo>
                  <a:cubicBezTo>
                    <a:pt x="982" y="1405"/>
                    <a:pt x="595" y="1642"/>
                    <a:pt x="237" y="1549"/>
                  </a:cubicBezTo>
                  <a:cubicBezTo>
                    <a:pt x="208" y="1549"/>
                    <a:pt x="179" y="1491"/>
                    <a:pt x="208" y="1463"/>
                  </a:cubicBezTo>
                  <a:lnTo>
                    <a:pt x="860" y="832"/>
                  </a:lnTo>
                  <a:cubicBezTo>
                    <a:pt x="896" y="803"/>
                    <a:pt x="860" y="746"/>
                    <a:pt x="803" y="746"/>
                  </a:cubicBezTo>
                  <a:cubicBezTo>
                    <a:pt x="538" y="746"/>
                    <a:pt x="237" y="624"/>
                    <a:pt x="29" y="416"/>
                  </a:cubicBezTo>
                  <a:cubicBezTo>
                    <a:pt x="0" y="388"/>
                    <a:pt x="0" y="330"/>
                    <a:pt x="58" y="330"/>
                  </a:cubicBezTo>
                  <a:cubicBezTo>
                    <a:pt x="538" y="294"/>
                    <a:pt x="1011" y="1"/>
                    <a:pt x="1491" y="29"/>
                  </a:cubicBezTo>
                  <a:cubicBezTo>
                    <a:pt x="1756" y="29"/>
                    <a:pt x="2000" y="151"/>
                    <a:pt x="217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 flipH="1">
              <a:off x="-53667" y="3404959"/>
              <a:ext cx="49653" cy="126275"/>
            </a:xfrm>
            <a:custGeom>
              <a:avLst/>
              <a:gdLst/>
              <a:ahLst/>
              <a:cxnLst/>
              <a:rect l="l" t="t" r="r" b="b"/>
              <a:pathLst>
                <a:path w="753" h="1915" fill="none" extrusionOk="0">
                  <a:moveTo>
                    <a:pt x="602" y="29"/>
                  </a:moveTo>
                  <a:cubicBezTo>
                    <a:pt x="574" y="1"/>
                    <a:pt x="574" y="1"/>
                    <a:pt x="538" y="1"/>
                  </a:cubicBezTo>
                  <a:lnTo>
                    <a:pt x="151" y="1"/>
                  </a:lnTo>
                  <a:cubicBezTo>
                    <a:pt x="330" y="538"/>
                    <a:pt x="330" y="1198"/>
                    <a:pt x="0" y="1642"/>
                  </a:cubicBezTo>
                  <a:cubicBezTo>
                    <a:pt x="94" y="1706"/>
                    <a:pt x="122" y="1821"/>
                    <a:pt x="180" y="1914"/>
                  </a:cubicBezTo>
                  <a:cubicBezTo>
                    <a:pt x="602" y="1405"/>
                    <a:pt x="753" y="717"/>
                    <a:pt x="631" y="58"/>
                  </a:cubicBezTo>
                  <a:cubicBezTo>
                    <a:pt x="631" y="58"/>
                    <a:pt x="631" y="29"/>
                    <a:pt x="602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 flipH="1">
              <a:off x="64432" y="3980088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79"/>
                  </a:moveTo>
                  <a:cubicBezTo>
                    <a:pt x="688" y="86"/>
                    <a:pt x="746" y="0"/>
                    <a:pt x="868" y="0"/>
                  </a:cubicBezTo>
                  <a:cubicBezTo>
                    <a:pt x="925" y="0"/>
                    <a:pt x="1018" y="58"/>
                    <a:pt x="1075" y="115"/>
                  </a:cubicBezTo>
                  <a:cubicBezTo>
                    <a:pt x="1104" y="208"/>
                    <a:pt x="1133" y="294"/>
                    <a:pt x="1133" y="359"/>
                  </a:cubicBezTo>
                  <a:cubicBezTo>
                    <a:pt x="1197" y="867"/>
                    <a:pt x="1018" y="1369"/>
                    <a:pt x="660" y="1727"/>
                  </a:cubicBezTo>
                  <a:cubicBezTo>
                    <a:pt x="567" y="1820"/>
                    <a:pt x="481" y="1878"/>
                    <a:pt x="359" y="1906"/>
                  </a:cubicBezTo>
                  <a:cubicBezTo>
                    <a:pt x="237" y="1906"/>
                    <a:pt x="87" y="1849"/>
                    <a:pt x="58" y="1763"/>
                  </a:cubicBezTo>
                  <a:cubicBezTo>
                    <a:pt x="1" y="1641"/>
                    <a:pt x="87" y="1491"/>
                    <a:pt x="180" y="1369"/>
                  </a:cubicBezTo>
                  <a:cubicBezTo>
                    <a:pt x="301" y="1190"/>
                    <a:pt x="416" y="1011"/>
                    <a:pt x="481" y="803"/>
                  </a:cubicBezTo>
                  <a:cubicBezTo>
                    <a:pt x="538" y="595"/>
                    <a:pt x="509" y="359"/>
                    <a:pt x="624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 flipH="1">
              <a:off x="-171831" y="4798996"/>
              <a:ext cx="317171" cy="202765"/>
            </a:xfrm>
            <a:custGeom>
              <a:avLst/>
              <a:gdLst/>
              <a:ahLst/>
              <a:cxnLst/>
              <a:rect l="l" t="t" r="r" b="b"/>
              <a:pathLst>
                <a:path w="4810" h="3075" fill="none" extrusionOk="0">
                  <a:moveTo>
                    <a:pt x="2839" y="387"/>
                  </a:moveTo>
                  <a:cubicBezTo>
                    <a:pt x="2566" y="330"/>
                    <a:pt x="2387" y="0"/>
                    <a:pt x="2122" y="0"/>
                  </a:cubicBezTo>
                  <a:cubicBezTo>
                    <a:pt x="1792" y="0"/>
                    <a:pt x="1642" y="359"/>
                    <a:pt x="1370" y="481"/>
                  </a:cubicBezTo>
                  <a:cubicBezTo>
                    <a:pt x="1162" y="567"/>
                    <a:pt x="897" y="509"/>
                    <a:pt x="653" y="509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1" y="925"/>
                    <a:pt x="87" y="1104"/>
                    <a:pt x="180" y="1226"/>
                  </a:cubicBezTo>
                  <a:cubicBezTo>
                    <a:pt x="266" y="1376"/>
                    <a:pt x="388" y="1491"/>
                    <a:pt x="474" y="1642"/>
                  </a:cubicBezTo>
                  <a:cubicBezTo>
                    <a:pt x="538" y="1763"/>
                    <a:pt x="567" y="1943"/>
                    <a:pt x="624" y="2064"/>
                  </a:cubicBezTo>
                  <a:cubicBezTo>
                    <a:pt x="746" y="2208"/>
                    <a:pt x="954" y="2301"/>
                    <a:pt x="1162" y="2330"/>
                  </a:cubicBezTo>
                  <a:cubicBezTo>
                    <a:pt x="1341" y="2358"/>
                    <a:pt x="1549" y="2330"/>
                    <a:pt x="1764" y="2301"/>
                  </a:cubicBezTo>
                  <a:cubicBezTo>
                    <a:pt x="1821" y="2301"/>
                    <a:pt x="1907" y="2301"/>
                    <a:pt x="1972" y="2358"/>
                  </a:cubicBezTo>
                  <a:cubicBezTo>
                    <a:pt x="2086" y="2423"/>
                    <a:pt x="2122" y="2537"/>
                    <a:pt x="2179" y="2659"/>
                  </a:cubicBezTo>
                  <a:cubicBezTo>
                    <a:pt x="2387" y="2924"/>
                    <a:pt x="2803" y="2838"/>
                    <a:pt x="3133" y="2896"/>
                  </a:cubicBezTo>
                  <a:cubicBezTo>
                    <a:pt x="3312" y="2924"/>
                    <a:pt x="3462" y="3017"/>
                    <a:pt x="3613" y="3046"/>
                  </a:cubicBezTo>
                  <a:cubicBezTo>
                    <a:pt x="4000" y="3075"/>
                    <a:pt x="4329" y="2781"/>
                    <a:pt x="4537" y="2451"/>
                  </a:cubicBezTo>
                  <a:cubicBezTo>
                    <a:pt x="4688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8" y="954"/>
                  </a:cubicBezTo>
                  <a:cubicBezTo>
                    <a:pt x="4272" y="925"/>
                    <a:pt x="4179" y="925"/>
                    <a:pt x="4121" y="868"/>
                  </a:cubicBezTo>
                  <a:cubicBezTo>
                    <a:pt x="3971" y="774"/>
                    <a:pt x="3942" y="538"/>
                    <a:pt x="3792" y="416"/>
                  </a:cubicBezTo>
                  <a:cubicBezTo>
                    <a:pt x="3520" y="208"/>
                    <a:pt x="3161" y="481"/>
                    <a:pt x="2839" y="387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 flipH="1">
              <a:off x="-167545" y="4864211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0" y="0"/>
                  </a:moveTo>
                  <a:cubicBezTo>
                    <a:pt x="717" y="58"/>
                    <a:pt x="1462" y="144"/>
                    <a:pt x="2150" y="323"/>
                  </a:cubicBezTo>
                  <a:cubicBezTo>
                    <a:pt x="2838" y="538"/>
                    <a:pt x="3519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 flipH="1">
              <a:off x="127800" y="4432766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9" y="5404"/>
                  </a:moveTo>
                  <a:cubicBezTo>
                    <a:pt x="1972" y="5253"/>
                    <a:pt x="1169" y="4781"/>
                    <a:pt x="632" y="4121"/>
                  </a:cubicBezTo>
                  <a:cubicBezTo>
                    <a:pt x="273" y="3706"/>
                    <a:pt x="1" y="3197"/>
                    <a:pt x="1" y="2659"/>
                  </a:cubicBezTo>
                  <a:cubicBezTo>
                    <a:pt x="30" y="2093"/>
                    <a:pt x="331" y="1556"/>
                    <a:pt x="839" y="1377"/>
                  </a:cubicBezTo>
                  <a:cubicBezTo>
                    <a:pt x="1198" y="1255"/>
                    <a:pt x="1556" y="1312"/>
                    <a:pt x="1886" y="1405"/>
                  </a:cubicBezTo>
                  <a:cubicBezTo>
                    <a:pt x="2000" y="1434"/>
                    <a:pt x="2122" y="1491"/>
                    <a:pt x="2244" y="1491"/>
                  </a:cubicBezTo>
                  <a:cubicBezTo>
                    <a:pt x="2538" y="1462"/>
                    <a:pt x="2538" y="1226"/>
                    <a:pt x="2602" y="1018"/>
                  </a:cubicBezTo>
                  <a:cubicBezTo>
                    <a:pt x="2631" y="746"/>
                    <a:pt x="2717" y="481"/>
                    <a:pt x="2932" y="302"/>
                  </a:cubicBezTo>
                  <a:cubicBezTo>
                    <a:pt x="3168" y="58"/>
                    <a:pt x="3555" y="1"/>
                    <a:pt x="3885" y="94"/>
                  </a:cubicBezTo>
                  <a:cubicBezTo>
                    <a:pt x="4215" y="180"/>
                    <a:pt x="4509" y="416"/>
                    <a:pt x="4752" y="660"/>
                  </a:cubicBezTo>
                  <a:cubicBezTo>
                    <a:pt x="5440" y="1377"/>
                    <a:pt x="5734" y="2451"/>
                    <a:pt x="5555" y="3405"/>
                  </a:cubicBezTo>
                  <a:cubicBezTo>
                    <a:pt x="5469" y="3820"/>
                    <a:pt x="5290" y="4272"/>
                    <a:pt x="4903" y="4451"/>
                  </a:cubicBezTo>
                  <a:cubicBezTo>
                    <a:pt x="4602" y="4630"/>
                    <a:pt x="4215" y="4601"/>
                    <a:pt x="3942" y="4809"/>
                  </a:cubicBezTo>
                  <a:cubicBezTo>
                    <a:pt x="3706" y="4988"/>
                    <a:pt x="3555" y="5318"/>
                    <a:pt x="3254" y="5404"/>
                  </a:cubicBezTo>
                  <a:cubicBezTo>
                    <a:pt x="3140" y="5468"/>
                    <a:pt x="2989" y="5433"/>
                    <a:pt x="2839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 flipH="1">
              <a:off x="222292" y="4547106"/>
              <a:ext cx="181005" cy="173027"/>
            </a:xfrm>
            <a:custGeom>
              <a:avLst/>
              <a:gdLst/>
              <a:ahLst/>
              <a:cxnLst/>
              <a:rect l="l" t="t" r="r" b="b"/>
              <a:pathLst>
                <a:path w="2745" h="2624" fill="none" extrusionOk="0">
                  <a:moveTo>
                    <a:pt x="1734" y="58"/>
                  </a:moveTo>
                  <a:cubicBezTo>
                    <a:pt x="2028" y="1"/>
                    <a:pt x="2329" y="87"/>
                    <a:pt x="2508" y="330"/>
                  </a:cubicBezTo>
                  <a:cubicBezTo>
                    <a:pt x="2687" y="510"/>
                    <a:pt x="2745" y="803"/>
                    <a:pt x="2716" y="1047"/>
                  </a:cubicBezTo>
                  <a:cubicBezTo>
                    <a:pt x="2716" y="1312"/>
                    <a:pt x="2630" y="1585"/>
                    <a:pt x="2537" y="1821"/>
                  </a:cubicBezTo>
                  <a:cubicBezTo>
                    <a:pt x="2451" y="2029"/>
                    <a:pt x="2358" y="2237"/>
                    <a:pt x="2272" y="2445"/>
                  </a:cubicBezTo>
                  <a:cubicBezTo>
                    <a:pt x="2272" y="2480"/>
                    <a:pt x="2236" y="2509"/>
                    <a:pt x="2236" y="2538"/>
                  </a:cubicBezTo>
                  <a:cubicBezTo>
                    <a:pt x="2207" y="2566"/>
                    <a:pt x="2179" y="2566"/>
                    <a:pt x="2150" y="2566"/>
                  </a:cubicBezTo>
                  <a:cubicBezTo>
                    <a:pt x="1999" y="2624"/>
                    <a:pt x="1849" y="2595"/>
                    <a:pt x="1698" y="2538"/>
                  </a:cubicBezTo>
                  <a:cubicBezTo>
                    <a:pt x="1376" y="2445"/>
                    <a:pt x="1046" y="2330"/>
                    <a:pt x="745" y="2179"/>
                  </a:cubicBezTo>
                  <a:cubicBezTo>
                    <a:pt x="595" y="2122"/>
                    <a:pt x="444" y="2058"/>
                    <a:pt x="330" y="1943"/>
                  </a:cubicBezTo>
                  <a:cubicBezTo>
                    <a:pt x="179" y="1792"/>
                    <a:pt x="57" y="1613"/>
                    <a:pt x="29" y="1405"/>
                  </a:cubicBezTo>
                  <a:cubicBezTo>
                    <a:pt x="0" y="1226"/>
                    <a:pt x="86" y="983"/>
                    <a:pt x="208" y="868"/>
                  </a:cubicBezTo>
                  <a:cubicBezTo>
                    <a:pt x="330" y="746"/>
                    <a:pt x="509" y="689"/>
                    <a:pt x="688" y="653"/>
                  </a:cubicBezTo>
                  <a:cubicBezTo>
                    <a:pt x="838" y="653"/>
                    <a:pt x="1018" y="689"/>
                    <a:pt x="1161" y="717"/>
                  </a:cubicBezTo>
                  <a:lnTo>
                    <a:pt x="1225" y="717"/>
                  </a:lnTo>
                  <a:cubicBezTo>
                    <a:pt x="1254" y="717"/>
                    <a:pt x="1254" y="567"/>
                    <a:pt x="1254" y="538"/>
                  </a:cubicBezTo>
                  <a:cubicBezTo>
                    <a:pt x="1283" y="445"/>
                    <a:pt x="1311" y="388"/>
                    <a:pt x="1376" y="330"/>
                  </a:cubicBezTo>
                  <a:cubicBezTo>
                    <a:pt x="1462" y="209"/>
                    <a:pt x="1584" y="115"/>
                    <a:pt x="1734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 flipH="1">
              <a:off x="347974" y="4440810"/>
              <a:ext cx="27959" cy="88426"/>
            </a:xfrm>
            <a:custGeom>
              <a:avLst/>
              <a:gdLst/>
              <a:ahLst/>
              <a:cxnLst/>
              <a:rect l="l" t="t" r="r" b="b"/>
              <a:pathLst>
                <a:path w="424" h="1341" fill="none" extrusionOk="0">
                  <a:moveTo>
                    <a:pt x="209" y="416"/>
                  </a:moveTo>
                  <a:cubicBezTo>
                    <a:pt x="209" y="330"/>
                    <a:pt x="244" y="208"/>
                    <a:pt x="330" y="115"/>
                  </a:cubicBezTo>
                  <a:cubicBezTo>
                    <a:pt x="273" y="58"/>
                    <a:pt x="180" y="29"/>
                    <a:pt x="123" y="0"/>
                  </a:cubicBezTo>
                  <a:lnTo>
                    <a:pt x="65" y="0"/>
                  </a:lnTo>
                  <a:lnTo>
                    <a:pt x="29" y="0"/>
                  </a:lnTo>
                  <a:cubicBezTo>
                    <a:pt x="1" y="58"/>
                    <a:pt x="1" y="86"/>
                    <a:pt x="1" y="151"/>
                  </a:cubicBezTo>
                  <a:cubicBezTo>
                    <a:pt x="1" y="538"/>
                    <a:pt x="123" y="896"/>
                    <a:pt x="273" y="1226"/>
                  </a:cubicBezTo>
                  <a:cubicBezTo>
                    <a:pt x="302" y="1283"/>
                    <a:pt x="359" y="1340"/>
                    <a:pt x="423" y="1312"/>
                  </a:cubicBezTo>
                  <a:cubicBezTo>
                    <a:pt x="273" y="1047"/>
                    <a:pt x="180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 flipH="1">
              <a:off x="275176" y="4601968"/>
              <a:ext cx="35542" cy="41608"/>
            </a:xfrm>
            <a:custGeom>
              <a:avLst/>
              <a:gdLst/>
              <a:ahLst/>
              <a:cxnLst/>
              <a:rect l="l" t="t" r="r" b="b"/>
              <a:pathLst>
                <a:path w="539" h="631" fill="none" extrusionOk="0">
                  <a:moveTo>
                    <a:pt x="509" y="394"/>
                  </a:moveTo>
                  <a:cubicBezTo>
                    <a:pt x="538" y="452"/>
                    <a:pt x="538" y="538"/>
                    <a:pt x="474" y="602"/>
                  </a:cubicBezTo>
                  <a:cubicBezTo>
                    <a:pt x="445" y="631"/>
                    <a:pt x="388" y="631"/>
                    <a:pt x="330" y="631"/>
                  </a:cubicBezTo>
                  <a:cubicBezTo>
                    <a:pt x="294" y="602"/>
                    <a:pt x="237" y="573"/>
                    <a:pt x="208" y="509"/>
                  </a:cubicBezTo>
                  <a:cubicBezTo>
                    <a:pt x="151" y="423"/>
                    <a:pt x="115" y="330"/>
                    <a:pt x="87" y="244"/>
                  </a:cubicBezTo>
                  <a:cubicBezTo>
                    <a:pt x="1" y="0"/>
                    <a:pt x="445" y="301"/>
                    <a:pt x="509" y="39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 flipH="1">
              <a:off x="310652" y="4625574"/>
              <a:ext cx="21826" cy="35476"/>
            </a:xfrm>
            <a:custGeom>
              <a:avLst/>
              <a:gdLst/>
              <a:ahLst/>
              <a:cxnLst/>
              <a:rect l="l" t="t" r="r" b="b"/>
              <a:pathLst>
                <a:path w="331" h="538" fill="none" extrusionOk="0">
                  <a:moveTo>
                    <a:pt x="331" y="330"/>
                  </a:moveTo>
                  <a:cubicBezTo>
                    <a:pt x="331" y="395"/>
                    <a:pt x="302" y="481"/>
                    <a:pt x="237" y="509"/>
                  </a:cubicBezTo>
                  <a:cubicBezTo>
                    <a:pt x="180" y="538"/>
                    <a:pt x="123" y="509"/>
                    <a:pt x="58" y="481"/>
                  </a:cubicBezTo>
                  <a:cubicBezTo>
                    <a:pt x="30" y="423"/>
                    <a:pt x="1" y="359"/>
                    <a:pt x="1" y="273"/>
                  </a:cubicBezTo>
                  <a:cubicBezTo>
                    <a:pt x="1" y="215"/>
                    <a:pt x="1" y="122"/>
                    <a:pt x="58" y="36"/>
                  </a:cubicBezTo>
                  <a:cubicBezTo>
                    <a:pt x="58" y="0"/>
                    <a:pt x="87" y="0"/>
                    <a:pt x="123" y="0"/>
                  </a:cubicBezTo>
                  <a:cubicBezTo>
                    <a:pt x="237" y="65"/>
                    <a:pt x="302" y="180"/>
                    <a:pt x="331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 flipH="1">
              <a:off x="-177502" y="4623662"/>
              <a:ext cx="112032" cy="104515"/>
            </a:xfrm>
            <a:custGeom>
              <a:avLst/>
              <a:gdLst/>
              <a:ahLst/>
              <a:cxnLst/>
              <a:rect l="l" t="t" r="r" b="b"/>
              <a:pathLst>
                <a:path w="1699" h="1585" fill="none" extrusionOk="0">
                  <a:moveTo>
                    <a:pt x="1369" y="244"/>
                  </a:moveTo>
                  <a:cubicBezTo>
                    <a:pt x="1577" y="424"/>
                    <a:pt x="1698" y="689"/>
                    <a:pt x="1698" y="961"/>
                  </a:cubicBezTo>
                  <a:cubicBezTo>
                    <a:pt x="1698" y="1018"/>
                    <a:pt x="1670" y="1104"/>
                    <a:pt x="1641" y="1169"/>
                  </a:cubicBezTo>
                  <a:cubicBezTo>
                    <a:pt x="1612" y="1255"/>
                    <a:pt x="1548" y="1319"/>
                    <a:pt x="1462" y="1348"/>
                  </a:cubicBezTo>
                  <a:cubicBezTo>
                    <a:pt x="1283" y="1527"/>
                    <a:pt x="1010" y="1585"/>
                    <a:pt x="745" y="1585"/>
                  </a:cubicBezTo>
                  <a:cubicBezTo>
                    <a:pt x="681" y="1585"/>
                    <a:pt x="595" y="1585"/>
                    <a:pt x="537" y="1556"/>
                  </a:cubicBezTo>
                  <a:cubicBezTo>
                    <a:pt x="237" y="1463"/>
                    <a:pt x="0" y="1169"/>
                    <a:pt x="0" y="868"/>
                  </a:cubicBezTo>
                  <a:cubicBezTo>
                    <a:pt x="0" y="538"/>
                    <a:pt x="208" y="244"/>
                    <a:pt x="473" y="123"/>
                  </a:cubicBezTo>
                  <a:cubicBezTo>
                    <a:pt x="774" y="1"/>
                    <a:pt x="1132" y="65"/>
                    <a:pt x="1369" y="24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7"/>
          <p:cNvGrpSpPr/>
          <p:nvPr/>
        </p:nvGrpSpPr>
        <p:grpSpPr>
          <a:xfrm flipH="1">
            <a:off x="8596250" y="1524009"/>
            <a:ext cx="852538" cy="4786453"/>
            <a:chOff x="-299425" y="215309"/>
            <a:chExt cx="852538" cy="4786453"/>
          </a:xfrm>
        </p:grpSpPr>
        <p:sp>
          <p:nvSpPr>
            <p:cNvPr id="845" name="Google Shape;845;p7"/>
            <p:cNvSpPr/>
            <p:nvPr/>
          </p:nvSpPr>
          <p:spPr>
            <a:xfrm flipH="1">
              <a:off x="-169458" y="2046397"/>
              <a:ext cx="216481" cy="244374"/>
            </a:xfrm>
            <a:custGeom>
              <a:avLst/>
              <a:gdLst/>
              <a:ahLst/>
              <a:cxnLst/>
              <a:rect l="l" t="t" r="r" b="b"/>
              <a:pathLst>
                <a:path w="3283" h="3706" fill="none" extrusionOk="0">
                  <a:moveTo>
                    <a:pt x="180" y="1377"/>
                  </a:moveTo>
                  <a:cubicBezTo>
                    <a:pt x="0" y="2093"/>
                    <a:pt x="208" y="2452"/>
                    <a:pt x="538" y="2631"/>
                  </a:cubicBezTo>
                  <a:cubicBezTo>
                    <a:pt x="868" y="2839"/>
                    <a:pt x="1169" y="2423"/>
                    <a:pt x="1283" y="2566"/>
                  </a:cubicBezTo>
                  <a:cubicBezTo>
                    <a:pt x="1405" y="2745"/>
                    <a:pt x="1584" y="3706"/>
                    <a:pt x="2451" y="2867"/>
                  </a:cubicBezTo>
                  <a:cubicBezTo>
                    <a:pt x="2451" y="2867"/>
                    <a:pt x="3017" y="2151"/>
                    <a:pt x="2423" y="2000"/>
                  </a:cubicBezTo>
                  <a:cubicBezTo>
                    <a:pt x="2423" y="2000"/>
                    <a:pt x="2208" y="2029"/>
                    <a:pt x="2243" y="1850"/>
                  </a:cubicBezTo>
                  <a:cubicBezTo>
                    <a:pt x="2272" y="1670"/>
                    <a:pt x="2358" y="1706"/>
                    <a:pt x="2358" y="1706"/>
                  </a:cubicBezTo>
                  <a:cubicBezTo>
                    <a:pt x="2358" y="1706"/>
                    <a:pt x="3283" y="1706"/>
                    <a:pt x="2781" y="990"/>
                  </a:cubicBezTo>
                  <a:cubicBezTo>
                    <a:pt x="2272" y="273"/>
                    <a:pt x="1376" y="58"/>
                    <a:pt x="1376" y="58"/>
                  </a:cubicBezTo>
                  <a:cubicBezTo>
                    <a:pt x="774" y="1"/>
                    <a:pt x="1018" y="925"/>
                    <a:pt x="1018" y="925"/>
                  </a:cubicBezTo>
                  <a:cubicBezTo>
                    <a:pt x="1018" y="925"/>
                    <a:pt x="1075" y="1197"/>
                    <a:pt x="896" y="1169"/>
                  </a:cubicBezTo>
                  <a:cubicBezTo>
                    <a:pt x="717" y="1104"/>
                    <a:pt x="387" y="660"/>
                    <a:pt x="180" y="1377"/>
                  </a:cubicBezTo>
                  <a:close/>
                  <a:moveTo>
                    <a:pt x="538" y="1348"/>
                  </a:moveTo>
                  <a:lnTo>
                    <a:pt x="567" y="1348"/>
                  </a:lnTo>
                  <a:cubicBezTo>
                    <a:pt x="595" y="1377"/>
                    <a:pt x="631" y="1377"/>
                    <a:pt x="631" y="1377"/>
                  </a:cubicBezTo>
                  <a:cubicBezTo>
                    <a:pt x="688" y="1434"/>
                    <a:pt x="746" y="1463"/>
                    <a:pt x="839" y="1463"/>
                  </a:cubicBezTo>
                  <a:cubicBezTo>
                    <a:pt x="989" y="1527"/>
                    <a:pt x="1133" y="1463"/>
                    <a:pt x="1226" y="1348"/>
                  </a:cubicBezTo>
                  <a:cubicBezTo>
                    <a:pt x="1405" y="1197"/>
                    <a:pt x="1348" y="925"/>
                    <a:pt x="1312" y="839"/>
                  </a:cubicBezTo>
                  <a:cubicBezTo>
                    <a:pt x="1283" y="660"/>
                    <a:pt x="1283" y="452"/>
                    <a:pt x="1312" y="388"/>
                  </a:cubicBezTo>
                  <a:lnTo>
                    <a:pt x="1312" y="388"/>
                  </a:lnTo>
                  <a:cubicBezTo>
                    <a:pt x="1405" y="416"/>
                    <a:pt x="1642" y="481"/>
                    <a:pt x="1943" y="660"/>
                  </a:cubicBezTo>
                  <a:cubicBezTo>
                    <a:pt x="2179" y="810"/>
                    <a:pt x="2387" y="990"/>
                    <a:pt x="2509" y="1197"/>
                  </a:cubicBezTo>
                  <a:cubicBezTo>
                    <a:pt x="2566" y="1255"/>
                    <a:pt x="2602" y="1283"/>
                    <a:pt x="2602" y="1312"/>
                  </a:cubicBezTo>
                  <a:cubicBezTo>
                    <a:pt x="2537" y="1348"/>
                    <a:pt x="2451" y="1377"/>
                    <a:pt x="2358" y="1377"/>
                  </a:cubicBezTo>
                  <a:cubicBezTo>
                    <a:pt x="2179" y="1377"/>
                    <a:pt x="1971" y="1491"/>
                    <a:pt x="1914" y="1792"/>
                  </a:cubicBezTo>
                  <a:cubicBezTo>
                    <a:pt x="1885" y="2000"/>
                    <a:pt x="1971" y="2151"/>
                    <a:pt x="2122" y="2272"/>
                  </a:cubicBezTo>
                  <a:lnTo>
                    <a:pt x="2122" y="2272"/>
                  </a:lnTo>
                  <a:cubicBezTo>
                    <a:pt x="2208" y="2301"/>
                    <a:pt x="2301" y="2330"/>
                    <a:pt x="2358" y="2330"/>
                  </a:cubicBezTo>
                  <a:cubicBezTo>
                    <a:pt x="2329" y="2423"/>
                    <a:pt x="2272" y="2538"/>
                    <a:pt x="2179" y="2659"/>
                  </a:cubicBezTo>
                  <a:cubicBezTo>
                    <a:pt x="1971" y="2839"/>
                    <a:pt x="1849" y="2896"/>
                    <a:pt x="1821" y="2867"/>
                  </a:cubicBezTo>
                  <a:cubicBezTo>
                    <a:pt x="1735" y="2839"/>
                    <a:pt x="1670" y="2659"/>
                    <a:pt x="1642" y="2566"/>
                  </a:cubicBezTo>
                  <a:cubicBezTo>
                    <a:pt x="1613" y="2509"/>
                    <a:pt x="1584" y="2452"/>
                    <a:pt x="1556" y="2387"/>
                  </a:cubicBezTo>
                  <a:cubicBezTo>
                    <a:pt x="1491" y="2358"/>
                    <a:pt x="1462" y="2301"/>
                    <a:pt x="1405" y="2272"/>
                  </a:cubicBezTo>
                  <a:cubicBezTo>
                    <a:pt x="1226" y="2151"/>
                    <a:pt x="1018" y="2244"/>
                    <a:pt x="896" y="2301"/>
                  </a:cubicBezTo>
                  <a:cubicBezTo>
                    <a:pt x="774" y="2358"/>
                    <a:pt x="746" y="2358"/>
                    <a:pt x="717" y="2358"/>
                  </a:cubicBezTo>
                  <a:cubicBezTo>
                    <a:pt x="595" y="2272"/>
                    <a:pt x="330" y="2122"/>
                    <a:pt x="509" y="1463"/>
                  </a:cubicBezTo>
                  <a:cubicBezTo>
                    <a:pt x="509" y="1405"/>
                    <a:pt x="538" y="1348"/>
                    <a:pt x="538" y="134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 flipH="1">
              <a:off x="-252146" y="841409"/>
              <a:ext cx="84667" cy="21826"/>
            </a:xfrm>
            <a:custGeom>
              <a:avLst/>
              <a:gdLst/>
              <a:ahLst/>
              <a:cxnLst/>
              <a:rect l="l" t="t" r="r" b="b"/>
              <a:pathLst>
                <a:path w="1284" h="331" extrusionOk="0">
                  <a:moveTo>
                    <a:pt x="925" y="1"/>
                  </a:moveTo>
                  <a:cubicBezTo>
                    <a:pt x="632" y="1"/>
                    <a:pt x="302" y="29"/>
                    <a:pt x="1" y="122"/>
                  </a:cubicBezTo>
                  <a:cubicBezTo>
                    <a:pt x="30" y="180"/>
                    <a:pt x="65" y="237"/>
                    <a:pt x="94" y="330"/>
                  </a:cubicBezTo>
                  <a:cubicBezTo>
                    <a:pt x="386" y="260"/>
                    <a:pt x="678" y="226"/>
                    <a:pt x="981" y="226"/>
                  </a:cubicBezTo>
                  <a:cubicBezTo>
                    <a:pt x="1081" y="226"/>
                    <a:pt x="1181" y="230"/>
                    <a:pt x="1284" y="237"/>
                  </a:cubicBezTo>
                  <a:cubicBezTo>
                    <a:pt x="1284" y="94"/>
                    <a:pt x="1076" y="1"/>
                    <a:pt x="925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 flipH="1">
              <a:off x="-175590" y="844575"/>
              <a:ext cx="266068" cy="461448"/>
            </a:xfrm>
            <a:custGeom>
              <a:avLst/>
              <a:gdLst/>
              <a:ahLst/>
              <a:cxnLst/>
              <a:rect l="l" t="t" r="r" b="b"/>
              <a:pathLst>
                <a:path w="4035" h="6998" extrusionOk="0">
                  <a:moveTo>
                    <a:pt x="3526" y="1"/>
                  </a:moveTo>
                  <a:cubicBezTo>
                    <a:pt x="3474" y="1"/>
                    <a:pt x="3423" y="4"/>
                    <a:pt x="3375" y="10"/>
                  </a:cubicBezTo>
                  <a:cubicBezTo>
                    <a:pt x="2243" y="189"/>
                    <a:pt x="1254" y="999"/>
                    <a:pt x="717" y="2016"/>
                  </a:cubicBezTo>
                  <a:cubicBezTo>
                    <a:pt x="151" y="2998"/>
                    <a:pt x="0" y="4195"/>
                    <a:pt x="179" y="5356"/>
                  </a:cubicBezTo>
                  <a:cubicBezTo>
                    <a:pt x="244" y="5922"/>
                    <a:pt x="423" y="6553"/>
                    <a:pt x="896" y="6911"/>
                  </a:cubicBezTo>
                  <a:cubicBezTo>
                    <a:pt x="932" y="6940"/>
                    <a:pt x="960" y="6968"/>
                    <a:pt x="1018" y="6997"/>
                  </a:cubicBezTo>
                  <a:cubicBezTo>
                    <a:pt x="1168" y="6997"/>
                    <a:pt x="1254" y="6818"/>
                    <a:pt x="1254" y="6675"/>
                  </a:cubicBezTo>
                  <a:cubicBezTo>
                    <a:pt x="1498" y="5091"/>
                    <a:pt x="1677" y="3414"/>
                    <a:pt x="2573" y="2102"/>
                  </a:cubicBezTo>
                  <a:cubicBezTo>
                    <a:pt x="2902" y="1565"/>
                    <a:pt x="3347" y="1121"/>
                    <a:pt x="3762" y="669"/>
                  </a:cubicBezTo>
                  <a:cubicBezTo>
                    <a:pt x="3884" y="583"/>
                    <a:pt x="4035" y="404"/>
                    <a:pt x="3977" y="254"/>
                  </a:cubicBezTo>
                  <a:cubicBezTo>
                    <a:pt x="3949" y="58"/>
                    <a:pt x="3735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 flipH="1">
              <a:off x="-57491" y="92937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0"/>
                  </a:moveTo>
                  <a:cubicBezTo>
                    <a:pt x="569" y="0"/>
                    <a:pt x="539" y="5"/>
                    <a:pt x="509" y="14"/>
                  </a:cubicBezTo>
                  <a:cubicBezTo>
                    <a:pt x="416" y="14"/>
                    <a:pt x="330" y="71"/>
                    <a:pt x="237" y="129"/>
                  </a:cubicBezTo>
                  <a:cubicBezTo>
                    <a:pt x="122" y="250"/>
                    <a:pt x="29" y="429"/>
                    <a:pt x="29" y="609"/>
                  </a:cubicBezTo>
                  <a:cubicBezTo>
                    <a:pt x="0" y="788"/>
                    <a:pt x="86" y="967"/>
                    <a:pt x="237" y="1089"/>
                  </a:cubicBezTo>
                  <a:cubicBezTo>
                    <a:pt x="324" y="1139"/>
                    <a:pt x="431" y="1169"/>
                    <a:pt x="535" y="1169"/>
                  </a:cubicBezTo>
                  <a:cubicBezTo>
                    <a:pt x="609" y="1169"/>
                    <a:pt x="683" y="1153"/>
                    <a:pt x="746" y="1117"/>
                  </a:cubicBezTo>
                  <a:cubicBezTo>
                    <a:pt x="803" y="1089"/>
                    <a:pt x="867" y="1024"/>
                    <a:pt x="896" y="967"/>
                  </a:cubicBezTo>
                  <a:cubicBezTo>
                    <a:pt x="953" y="910"/>
                    <a:pt x="1018" y="845"/>
                    <a:pt x="1047" y="759"/>
                  </a:cubicBezTo>
                  <a:cubicBezTo>
                    <a:pt x="1075" y="666"/>
                    <a:pt x="1075" y="551"/>
                    <a:pt x="1047" y="458"/>
                  </a:cubicBezTo>
                  <a:cubicBezTo>
                    <a:pt x="1018" y="336"/>
                    <a:pt x="953" y="279"/>
                    <a:pt x="896" y="193"/>
                  </a:cubicBezTo>
                  <a:cubicBezTo>
                    <a:pt x="867" y="157"/>
                    <a:pt x="839" y="129"/>
                    <a:pt x="803" y="100"/>
                  </a:cubicBezTo>
                  <a:cubicBezTo>
                    <a:pt x="760" y="36"/>
                    <a:pt x="683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 flipH="1">
              <a:off x="-114661" y="876885"/>
              <a:ext cx="67193" cy="66006"/>
            </a:xfrm>
            <a:custGeom>
              <a:avLst/>
              <a:gdLst/>
              <a:ahLst/>
              <a:cxnLst/>
              <a:rect l="l" t="t" r="r" b="b"/>
              <a:pathLst>
                <a:path w="1019" h="1001" extrusionOk="0">
                  <a:moveTo>
                    <a:pt x="660" y="0"/>
                  </a:moveTo>
                  <a:cubicBezTo>
                    <a:pt x="596" y="0"/>
                    <a:pt x="510" y="0"/>
                    <a:pt x="416" y="29"/>
                  </a:cubicBezTo>
                  <a:cubicBezTo>
                    <a:pt x="237" y="93"/>
                    <a:pt x="58" y="208"/>
                    <a:pt x="29" y="387"/>
                  </a:cubicBezTo>
                  <a:cubicBezTo>
                    <a:pt x="1" y="566"/>
                    <a:pt x="94" y="745"/>
                    <a:pt x="237" y="896"/>
                  </a:cubicBezTo>
                  <a:cubicBezTo>
                    <a:pt x="302" y="953"/>
                    <a:pt x="359" y="989"/>
                    <a:pt x="452" y="989"/>
                  </a:cubicBezTo>
                  <a:cubicBezTo>
                    <a:pt x="469" y="997"/>
                    <a:pt x="485" y="1001"/>
                    <a:pt x="501" y="1001"/>
                  </a:cubicBezTo>
                  <a:cubicBezTo>
                    <a:pt x="540" y="1001"/>
                    <a:pt x="575" y="979"/>
                    <a:pt x="596" y="953"/>
                  </a:cubicBezTo>
                  <a:cubicBezTo>
                    <a:pt x="775" y="867"/>
                    <a:pt x="954" y="745"/>
                    <a:pt x="990" y="566"/>
                  </a:cubicBezTo>
                  <a:cubicBezTo>
                    <a:pt x="1018" y="452"/>
                    <a:pt x="954" y="301"/>
                    <a:pt x="896" y="179"/>
                  </a:cubicBezTo>
                  <a:cubicBezTo>
                    <a:pt x="839" y="122"/>
                    <a:pt x="775" y="29"/>
                    <a:pt x="660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 flipH="1">
              <a:off x="-4080" y="1105104"/>
              <a:ext cx="72864" cy="62181"/>
            </a:xfrm>
            <a:custGeom>
              <a:avLst/>
              <a:gdLst/>
              <a:ahLst/>
              <a:cxnLst/>
              <a:rect l="l" t="t" r="r" b="b"/>
              <a:pathLst>
                <a:path w="1105" h="943" extrusionOk="0">
                  <a:moveTo>
                    <a:pt x="567" y="0"/>
                  </a:moveTo>
                  <a:cubicBezTo>
                    <a:pt x="424" y="0"/>
                    <a:pt x="273" y="65"/>
                    <a:pt x="151" y="151"/>
                  </a:cubicBezTo>
                  <a:cubicBezTo>
                    <a:pt x="123" y="215"/>
                    <a:pt x="94" y="273"/>
                    <a:pt x="65" y="301"/>
                  </a:cubicBezTo>
                  <a:cubicBezTo>
                    <a:pt x="1" y="481"/>
                    <a:pt x="29" y="660"/>
                    <a:pt x="151" y="810"/>
                  </a:cubicBezTo>
                  <a:cubicBezTo>
                    <a:pt x="267" y="904"/>
                    <a:pt x="399" y="942"/>
                    <a:pt x="535" y="942"/>
                  </a:cubicBezTo>
                  <a:cubicBezTo>
                    <a:pt x="577" y="942"/>
                    <a:pt x="618" y="939"/>
                    <a:pt x="660" y="932"/>
                  </a:cubicBezTo>
                  <a:cubicBezTo>
                    <a:pt x="811" y="896"/>
                    <a:pt x="961" y="782"/>
                    <a:pt x="1047" y="602"/>
                  </a:cubicBezTo>
                  <a:cubicBezTo>
                    <a:pt x="1104" y="452"/>
                    <a:pt x="1104" y="452"/>
                    <a:pt x="1047" y="301"/>
                  </a:cubicBezTo>
                  <a:cubicBezTo>
                    <a:pt x="1018" y="273"/>
                    <a:pt x="1018" y="215"/>
                    <a:pt x="990" y="180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 flipH="1">
              <a:off x="-15883" y="1021162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20" y="1"/>
                  </a:moveTo>
                  <a:cubicBezTo>
                    <a:pt x="522" y="1"/>
                    <a:pt x="421" y="16"/>
                    <a:pt x="331" y="55"/>
                  </a:cubicBezTo>
                  <a:cubicBezTo>
                    <a:pt x="180" y="141"/>
                    <a:pt x="94" y="263"/>
                    <a:pt x="30" y="442"/>
                  </a:cubicBezTo>
                  <a:cubicBezTo>
                    <a:pt x="30" y="499"/>
                    <a:pt x="1" y="557"/>
                    <a:pt x="30" y="621"/>
                  </a:cubicBezTo>
                  <a:cubicBezTo>
                    <a:pt x="30" y="800"/>
                    <a:pt x="180" y="980"/>
                    <a:pt x="359" y="1037"/>
                  </a:cubicBezTo>
                  <a:cubicBezTo>
                    <a:pt x="401" y="1044"/>
                    <a:pt x="444" y="1047"/>
                    <a:pt x="488" y="1047"/>
                  </a:cubicBezTo>
                  <a:cubicBezTo>
                    <a:pt x="631" y="1047"/>
                    <a:pt x="775" y="1009"/>
                    <a:pt x="868" y="915"/>
                  </a:cubicBezTo>
                  <a:cubicBezTo>
                    <a:pt x="1019" y="772"/>
                    <a:pt x="1105" y="593"/>
                    <a:pt x="1076" y="413"/>
                  </a:cubicBezTo>
                  <a:cubicBezTo>
                    <a:pt x="1076" y="234"/>
                    <a:pt x="1076" y="234"/>
                    <a:pt x="925" y="112"/>
                  </a:cubicBezTo>
                  <a:cubicBezTo>
                    <a:pt x="897" y="84"/>
                    <a:pt x="868" y="55"/>
                    <a:pt x="811" y="19"/>
                  </a:cubicBezTo>
                  <a:cubicBezTo>
                    <a:pt x="751" y="8"/>
                    <a:pt x="686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 flipH="1">
              <a:off x="3503" y="1184232"/>
              <a:ext cx="60995" cy="57038"/>
            </a:xfrm>
            <a:custGeom>
              <a:avLst/>
              <a:gdLst/>
              <a:ahLst/>
              <a:cxnLst/>
              <a:rect l="l" t="t" r="r" b="b"/>
              <a:pathLst>
                <a:path w="925" h="865" extrusionOk="0">
                  <a:moveTo>
                    <a:pt x="506" y="1"/>
                  </a:moveTo>
                  <a:cubicBezTo>
                    <a:pt x="440" y="1"/>
                    <a:pt x="376" y="13"/>
                    <a:pt x="323" y="26"/>
                  </a:cubicBezTo>
                  <a:cubicBezTo>
                    <a:pt x="237" y="54"/>
                    <a:pt x="179" y="90"/>
                    <a:pt x="115" y="148"/>
                  </a:cubicBezTo>
                  <a:cubicBezTo>
                    <a:pt x="58" y="205"/>
                    <a:pt x="29" y="269"/>
                    <a:pt x="29" y="355"/>
                  </a:cubicBezTo>
                  <a:cubicBezTo>
                    <a:pt x="0" y="477"/>
                    <a:pt x="29" y="592"/>
                    <a:pt x="86" y="685"/>
                  </a:cubicBezTo>
                  <a:cubicBezTo>
                    <a:pt x="144" y="771"/>
                    <a:pt x="265" y="864"/>
                    <a:pt x="387" y="864"/>
                  </a:cubicBezTo>
                  <a:cubicBezTo>
                    <a:pt x="473" y="864"/>
                    <a:pt x="538" y="836"/>
                    <a:pt x="595" y="807"/>
                  </a:cubicBezTo>
                  <a:cubicBezTo>
                    <a:pt x="803" y="685"/>
                    <a:pt x="925" y="413"/>
                    <a:pt x="832" y="205"/>
                  </a:cubicBezTo>
                  <a:cubicBezTo>
                    <a:pt x="803" y="148"/>
                    <a:pt x="774" y="119"/>
                    <a:pt x="746" y="90"/>
                  </a:cubicBezTo>
                  <a:cubicBezTo>
                    <a:pt x="677" y="22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 flipH="1">
              <a:off x="40825" y="339540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5376" y="2058"/>
                  </a:moveTo>
                  <a:cubicBezTo>
                    <a:pt x="5196" y="2416"/>
                    <a:pt x="4981" y="2746"/>
                    <a:pt x="4802" y="3104"/>
                  </a:cubicBezTo>
                  <a:cubicBezTo>
                    <a:pt x="4508" y="3763"/>
                    <a:pt x="4358" y="4480"/>
                    <a:pt x="4387" y="5197"/>
                  </a:cubicBezTo>
                  <a:cubicBezTo>
                    <a:pt x="4444" y="6236"/>
                    <a:pt x="4867" y="7346"/>
                    <a:pt x="4444" y="8300"/>
                  </a:cubicBezTo>
                  <a:cubicBezTo>
                    <a:pt x="4179" y="8923"/>
                    <a:pt x="3520" y="9374"/>
                    <a:pt x="2832" y="9432"/>
                  </a:cubicBezTo>
                  <a:cubicBezTo>
                    <a:pt x="1936" y="9496"/>
                    <a:pt x="861" y="8866"/>
                    <a:pt x="445" y="8027"/>
                  </a:cubicBezTo>
                  <a:cubicBezTo>
                    <a:pt x="30" y="7225"/>
                    <a:pt x="1" y="6271"/>
                    <a:pt x="144" y="5376"/>
                  </a:cubicBezTo>
                  <a:cubicBezTo>
                    <a:pt x="417" y="3369"/>
                    <a:pt x="1728" y="1492"/>
                    <a:pt x="3312" y="237"/>
                  </a:cubicBezTo>
                  <a:cubicBezTo>
                    <a:pt x="3434" y="144"/>
                    <a:pt x="3548" y="87"/>
                    <a:pt x="3699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 flipH="1">
              <a:off x="-4080" y="294173"/>
              <a:ext cx="186742" cy="208502"/>
            </a:xfrm>
            <a:custGeom>
              <a:avLst/>
              <a:gdLst/>
              <a:ahLst/>
              <a:cxnLst/>
              <a:rect l="l" t="t" r="r" b="b"/>
              <a:pathLst>
                <a:path w="2832" h="3162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7" y="1312"/>
                  </a:cubicBezTo>
                  <a:cubicBezTo>
                    <a:pt x="2831" y="1907"/>
                    <a:pt x="2717" y="2509"/>
                    <a:pt x="2595" y="3104"/>
                  </a:cubicBezTo>
                  <a:cubicBezTo>
                    <a:pt x="2595" y="3161"/>
                    <a:pt x="2566" y="3161"/>
                    <a:pt x="2538" y="3161"/>
                  </a:cubicBezTo>
                  <a:cubicBezTo>
                    <a:pt x="2208" y="2896"/>
                    <a:pt x="2000" y="2538"/>
                    <a:pt x="1907" y="2122"/>
                  </a:cubicBezTo>
                  <a:cubicBezTo>
                    <a:pt x="1907" y="2086"/>
                    <a:pt x="1850" y="2058"/>
                    <a:pt x="1821" y="2122"/>
                  </a:cubicBezTo>
                  <a:cubicBezTo>
                    <a:pt x="1670" y="2301"/>
                    <a:pt x="1520" y="2509"/>
                    <a:pt x="1398" y="2746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5" y="2266"/>
                    <a:pt x="1312" y="1821"/>
                    <a:pt x="1434" y="1406"/>
                  </a:cubicBezTo>
                  <a:cubicBezTo>
                    <a:pt x="1463" y="1370"/>
                    <a:pt x="1398" y="1312"/>
                    <a:pt x="1369" y="1341"/>
                  </a:cubicBezTo>
                  <a:cubicBezTo>
                    <a:pt x="982" y="1406"/>
                    <a:pt x="596" y="1642"/>
                    <a:pt x="237" y="1549"/>
                  </a:cubicBezTo>
                  <a:cubicBezTo>
                    <a:pt x="209" y="1549"/>
                    <a:pt x="180" y="1492"/>
                    <a:pt x="209" y="1463"/>
                  </a:cubicBezTo>
                  <a:lnTo>
                    <a:pt x="861" y="832"/>
                  </a:lnTo>
                  <a:cubicBezTo>
                    <a:pt x="896" y="804"/>
                    <a:pt x="861" y="746"/>
                    <a:pt x="803" y="746"/>
                  </a:cubicBezTo>
                  <a:cubicBezTo>
                    <a:pt x="538" y="746"/>
                    <a:pt x="237" y="624"/>
                    <a:pt x="29" y="417"/>
                  </a:cubicBezTo>
                  <a:cubicBezTo>
                    <a:pt x="1" y="388"/>
                    <a:pt x="1" y="331"/>
                    <a:pt x="58" y="331"/>
                  </a:cubicBezTo>
                  <a:cubicBezTo>
                    <a:pt x="538" y="295"/>
                    <a:pt x="1011" y="1"/>
                    <a:pt x="1491" y="30"/>
                  </a:cubicBezTo>
                  <a:cubicBezTo>
                    <a:pt x="1756" y="30"/>
                    <a:pt x="2000" y="151"/>
                    <a:pt x="2179" y="33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 flipH="1">
              <a:off x="-6454" y="215309"/>
              <a:ext cx="49719" cy="126209"/>
            </a:xfrm>
            <a:custGeom>
              <a:avLst/>
              <a:gdLst/>
              <a:ahLst/>
              <a:cxnLst/>
              <a:rect l="l" t="t" r="r" b="b"/>
              <a:pathLst>
                <a:path w="754" h="1914" fill="none" extrusionOk="0">
                  <a:moveTo>
                    <a:pt x="603" y="29"/>
                  </a:moveTo>
                  <a:cubicBezTo>
                    <a:pt x="574" y="0"/>
                    <a:pt x="574" y="0"/>
                    <a:pt x="538" y="0"/>
                  </a:cubicBezTo>
                  <a:lnTo>
                    <a:pt x="151" y="0"/>
                  </a:lnTo>
                  <a:cubicBezTo>
                    <a:pt x="330" y="538"/>
                    <a:pt x="330" y="1197"/>
                    <a:pt x="1" y="1670"/>
                  </a:cubicBezTo>
                  <a:cubicBezTo>
                    <a:pt x="94" y="1706"/>
                    <a:pt x="123" y="1820"/>
                    <a:pt x="180" y="1914"/>
                  </a:cubicBezTo>
                  <a:cubicBezTo>
                    <a:pt x="603" y="1405"/>
                    <a:pt x="753" y="717"/>
                    <a:pt x="631" y="93"/>
                  </a:cubicBezTo>
                  <a:cubicBezTo>
                    <a:pt x="631" y="58"/>
                    <a:pt x="631" y="29"/>
                    <a:pt x="603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 flipH="1">
              <a:off x="111711" y="790372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80"/>
                  </a:moveTo>
                  <a:cubicBezTo>
                    <a:pt x="689" y="87"/>
                    <a:pt x="746" y="29"/>
                    <a:pt x="868" y="1"/>
                  </a:cubicBezTo>
                  <a:cubicBezTo>
                    <a:pt x="925" y="1"/>
                    <a:pt x="1018" y="58"/>
                    <a:pt x="1076" y="115"/>
                  </a:cubicBezTo>
                  <a:cubicBezTo>
                    <a:pt x="1104" y="208"/>
                    <a:pt x="1133" y="294"/>
                    <a:pt x="1133" y="388"/>
                  </a:cubicBezTo>
                  <a:cubicBezTo>
                    <a:pt x="1198" y="868"/>
                    <a:pt x="1018" y="1405"/>
                    <a:pt x="660" y="1728"/>
                  </a:cubicBezTo>
                  <a:cubicBezTo>
                    <a:pt x="567" y="1821"/>
                    <a:pt x="481" y="1878"/>
                    <a:pt x="359" y="1907"/>
                  </a:cubicBezTo>
                  <a:cubicBezTo>
                    <a:pt x="237" y="1907"/>
                    <a:pt x="87" y="1878"/>
                    <a:pt x="58" y="1764"/>
                  </a:cubicBezTo>
                  <a:cubicBezTo>
                    <a:pt x="1" y="1642"/>
                    <a:pt x="87" y="1491"/>
                    <a:pt x="180" y="1369"/>
                  </a:cubicBezTo>
                  <a:cubicBezTo>
                    <a:pt x="302" y="1226"/>
                    <a:pt x="417" y="1011"/>
                    <a:pt x="481" y="803"/>
                  </a:cubicBezTo>
                  <a:cubicBezTo>
                    <a:pt x="538" y="595"/>
                    <a:pt x="510" y="359"/>
                    <a:pt x="624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 flipH="1">
              <a:off x="129646" y="1863545"/>
              <a:ext cx="413576" cy="545390"/>
            </a:xfrm>
            <a:custGeom>
              <a:avLst/>
              <a:gdLst/>
              <a:ahLst/>
              <a:cxnLst/>
              <a:rect l="l" t="t" r="r" b="b"/>
              <a:pathLst>
                <a:path w="6272" h="8271" fill="none" extrusionOk="0">
                  <a:moveTo>
                    <a:pt x="4630" y="8270"/>
                  </a:moveTo>
                  <a:cubicBezTo>
                    <a:pt x="3555" y="6866"/>
                    <a:pt x="1943" y="5913"/>
                    <a:pt x="180" y="5640"/>
                  </a:cubicBezTo>
                  <a:cubicBezTo>
                    <a:pt x="1" y="5225"/>
                    <a:pt x="209" y="4744"/>
                    <a:pt x="388" y="4329"/>
                  </a:cubicBezTo>
                  <a:cubicBezTo>
                    <a:pt x="416" y="4264"/>
                    <a:pt x="452" y="4178"/>
                    <a:pt x="538" y="4150"/>
                  </a:cubicBezTo>
                  <a:cubicBezTo>
                    <a:pt x="631" y="4121"/>
                    <a:pt x="717" y="4150"/>
                    <a:pt x="811" y="4207"/>
                  </a:cubicBezTo>
                  <a:cubicBezTo>
                    <a:pt x="2065" y="4866"/>
                    <a:pt x="3018" y="5490"/>
                    <a:pt x="4150" y="6328"/>
                  </a:cubicBezTo>
                  <a:cubicBezTo>
                    <a:pt x="3168" y="4300"/>
                    <a:pt x="2359" y="2867"/>
                    <a:pt x="1463" y="681"/>
                  </a:cubicBezTo>
                  <a:cubicBezTo>
                    <a:pt x="1792" y="387"/>
                    <a:pt x="2179" y="144"/>
                    <a:pt x="2602" y="0"/>
                  </a:cubicBezTo>
                  <a:cubicBezTo>
                    <a:pt x="3527" y="1849"/>
                    <a:pt x="4272" y="3970"/>
                    <a:pt x="5017" y="5913"/>
                  </a:cubicBezTo>
                  <a:cubicBezTo>
                    <a:pt x="4781" y="4508"/>
                    <a:pt x="4659" y="2924"/>
                    <a:pt x="4537" y="1462"/>
                  </a:cubicBezTo>
                  <a:cubicBezTo>
                    <a:pt x="5139" y="1520"/>
                    <a:pt x="5705" y="1641"/>
                    <a:pt x="6271" y="1821"/>
                  </a:cubicBezTo>
                  <a:cubicBezTo>
                    <a:pt x="6121" y="3763"/>
                    <a:pt x="6035" y="5733"/>
                    <a:pt x="5942" y="766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 flipH="1">
              <a:off x="166968" y="2223644"/>
              <a:ext cx="53477" cy="153640"/>
            </a:xfrm>
            <a:custGeom>
              <a:avLst/>
              <a:gdLst/>
              <a:ahLst/>
              <a:cxnLst/>
              <a:rect l="l" t="t" r="r" b="b"/>
              <a:pathLst>
                <a:path w="811" h="2330" fill="none" extrusionOk="0">
                  <a:moveTo>
                    <a:pt x="0" y="0"/>
                  </a:moveTo>
                  <a:cubicBezTo>
                    <a:pt x="244" y="774"/>
                    <a:pt x="509" y="1555"/>
                    <a:pt x="81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 flipH="1">
              <a:off x="204290" y="2245338"/>
              <a:ext cx="82821" cy="151794"/>
            </a:xfrm>
            <a:custGeom>
              <a:avLst/>
              <a:gdLst/>
              <a:ahLst/>
              <a:cxnLst/>
              <a:rect l="l" t="t" r="r" b="b"/>
              <a:pathLst>
                <a:path w="1256" h="2302" fill="none" extrusionOk="0">
                  <a:moveTo>
                    <a:pt x="1" y="1"/>
                  </a:moveTo>
                  <a:cubicBezTo>
                    <a:pt x="331" y="717"/>
                    <a:pt x="832" y="1613"/>
                    <a:pt x="1255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 flipH="1">
              <a:off x="-181261" y="2363503"/>
              <a:ext cx="427225" cy="769849"/>
            </a:xfrm>
            <a:custGeom>
              <a:avLst/>
              <a:gdLst/>
              <a:ahLst/>
              <a:cxnLst/>
              <a:rect l="l" t="t" r="r" b="b"/>
              <a:pathLst>
                <a:path w="6479" h="11675" fill="none" extrusionOk="0">
                  <a:moveTo>
                    <a:pt x="4186" y="11552"/>
                  </a:moveTo>
                  <a:cubicBezTo>
                    <a:pt x="4300" y="11674"/>
                    <a:pt x="4451" y="11674"/>
                    <a:pt x="4601" y="11674"/>
                  </a:cubicBezTo>
                  <a:cubicBezTo>
                    <a:pt x="4988" y="11674"/>
                    <a:pt x="5404" y="11674"/>
                    <a:pt x="5798" y="11524"/>
                  </a:cubicBezTo>
                  <a:cubicBezTo>
                    <a:pt x="6156" y="11373"/>
                    <a:pt x="6479" y="11015"/>
                    <a:pt x="6450" y="10628"/>
                  </a:cubicBezTo>
                  <a:cubicBezTo>
                    <a:pt x="6450" y="10391"/>
                    <a:pt x="6364" y="10184"/>
                    <a:pt x="6242" y="9976"/>
                  </a:cubicBezTo>
                  <a:cubicBezTo>
                    <a:pt x="4601" y="6715"/>
                    <a:pt x="3046" y="3376"/>
                    <a:pt x="1642" y="0"/>
                  </a:cubicBezTo>
                  <a:cubicBezTo>
                    <a:pt x="1140" y="330"/>
                    <a:pt x="567" y="566"/>
                    <a:pt x="0" y="717"/>
                  </a:cubicBezTo>
                  <a:cubicBezTo>
                    <a:pt x="688" y="2272"/>
                    <a:pt x="1405" y="3791"/>
                    <a:pt x="2093" y="5318"/>
                  </a:cubicBezTo>
                  <a:cubicBezTo>
                    <a:pt x="2960" y="7224"/>
                    <a:pt x="3827" y="9166"/>
                    <a:pt x="4064" y="11230"/>
                  </a:cubicBezTo>
                  <a:cubicBezTo>
                    <a:pt x="4092" y="11345"/>
                    <a:pt x="4092" y="11466"/>
                    <a:pt x="4186" y="115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 flipH="1">
              <a:off x="-63162" y="2404583"/>
              <a:ext cx="291191" cy="734901"/>
            </a:xfrm>
            <a:custGeom>
              <a:avLst/>
              <a:gdLst/>
              <a:ahLst/>
              <a:cxnLst/>
              <a:rect l="l" t="t" r="r" b="b"/>
              <a:pathLst>
                <a:path w="4416" h="11145" fill="none" extrusionOk="0">
                  <a:moveTo>
                    <a:pt x="1" y="1"/>
                  </a:moveTo>
                  <a:cubicBezTo>
                    <a:pt x="1133" y="2452"/>
                    <a:pt x="2179" y="4809"/>
                    <a:pt x="3283" y="7260"/>
                  </a:cubicBezTo>
                  <a:cubicBezTo>
                    <a:pt x="3849" y="8486"/>
                    <a:pt x="4415" y="9797"/>
                    <a:pt x="4387" y="11144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 flipH="1">
              <a:off x="-61250" y="2800619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" y="0"/>
                  </a:moveTo>
                  <a:cubicBezTo>
                    <a:pt x="481" y="925"/>
                    <a:pt x="897" y="1878"/>
                    <a:pt x="1284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 flipH="1">
              <a:off x="55002" y="2985844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4235" y="4952"/>
                  </a:moveTo>
                  <a:cubicBezTo>
                    <a:pt x="3461" y="5461"/>
                    <a:pt x="2415" y="5554"/>
                    <a:pt x="1548" y="5225"/>
                  </a:cubicBezTo>
                  <a:cubicBezTo>
                    <a:pt x="1369" y="5131"/>
                    <a:pt x="1190" y="5045"/>
                    <a:pt x="1011" y="4924"/>
                  </a:cubicBezTo>
                  <a:cubicBezTo>
                    <a:pt x="358" y="4443"/>
                    <a:pt x="0" y="3519"/>
                    <a:pt x="29" y="2745"/>
                  </a:cubicBezTo>
                  <a:cubicBezTo>
                    <a:pt x="57" y="1971"/>
                    <a:pt x="444" y="1254"/>
                    <a:pt x="1011" y="717"/>
                  </a:cubicBezTo>
                  <a:cubicBezTo>
                    <a:pt x="1491" y="265"/>
                    <a:pt x="1971" y="29"/>
                    <a:pt x="2659" y="29"/>
                  </a:cubicBezTo>
                  <a:cubicBezTo>
                    <a:pt x="2981" y="0"/>
                    <a:pt x="3461" y="86"/>
                    <a:pt x="3641" y="144"/>
                  </a:cubicBezTo>
                  <a:cubicBezTo>
                    <a:pt x="4028" y="265"/>
                    <a:pt x="4271" y="387"/>
                    <a:pt x="4594" y="624"/>
                  </a:cubicBezTo>
                  <a:cubicBezTo>
                    <a:pt x="4773" y="774"/>
                    <a:pt x="4923" y="925"/>
                    <a:pt x="5074" y="1104"/>
                  </a:cubicBezTo>
                  <a:cubicBezTo>
                    <a:pt x="5253" y="1312"/>
                    <a:pt x="5375" y="1520"/>
                    <a:pt x="5489" y="1849"/>
                  </a:cubicBezTo>
                  <a:cubicBezTo>
                    <a:pt x="5669" y="2358"/>
                    <a:pt x="5583" y="2774"/>
                    <a:pt x="5489" y="3225"/>
                  </a:cubicBezTo>
                  <a:cubicBezTo>
                    <a:pt x="5375" y="3669"/>
                    <a:pt x="5167" y="4085"/>
                    <a:pt x="4837" y="4443"/>
                  </a:cubicBezTo>
                  <a:cubicBezTo>
                    <a:pt x="4687" y="4623"/>
                    <a:pt x="4479" y="4802"/>
                    <a:pt x="4235" y="49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 flipH="1">
              <a:off x="82433" y="3017034"/>
              <a:ext cx="320864" cy="295411"/>
            </a:xfrm>
            <a:custGeom>
              <a:avLst/>
              <a:gdLst/>
              <a:ahLst/>
              <a:cxnLst/>
              <a:rect l="l" t="t" r="r" b="b"/>
              <a:pathLst>
                <a:path w="4866" h="4480" fill="none" extrusionOk="0">
                  <a:moveTo>
                    <a:pt x="2716" y="179"/>
                  </a:moveTo>
                  <a:cubicBezTo>
                    <a:pt x="2687" y="65"/>
                    <a:pt x="2537" y="29"/>
                    <a:pt x="2415" y="0"/>
                  </a:cubicBezTo>
                  <a:cubicBezTo>
                    <a:pt x="2150" y="0"/>
                    <a:pt x="1913" y="65"/>
                    <a:pt x="1698" y="208"/>
                  </a:cubicBezTo>
                  <a:cubicBezTo>
                    <a:pt x="1670" y="244"/>
                    <a:pt x="1641" y="273"/>
                    <a:pt x="1641" y="273"/>
                  </a:cubicBezTo>
                  <a:lnTo>
                    <a:pt x="1555" y="273"/>
                  </a:lnTo>
                  <a:cubicBezTo>
                    <a:pt x="1197" y="330"/>
                    <a:pt x="867" y="566"/>
                    <a:pt x="717" y="896"/>
                  </a:cubicBezTo>
                  <a:cubicBezTo>
                    <a:pt x="330" y="1140"/>
                    <a:pt x="86" y="1641"/>
                    <a:pt x="208" y="2093"/>
                  </a:cubicBezTo>
                  <a:cubicBezTo>
                    <a:pt x="57" y="2243"/>
                    <a:pt x="0" y="2480"/>
                    <a:pt x="29" y="2688"/>
                  </a:cubicBezTo>
                  <a:cubicBezTo>
                    <a:pt x="29" y="2895"/>
                    <a:pt x="151" y="3110"/>
                    <a:pt x="330" y="3225"/>
                  </a:cubicBezTo>
                  <a:cubicBezTo>
                    <a:pt x="358" y="3254"/>
                    <a:pt x="387" y="3254"/>
                    <a:pt x="387" y="3290"/>
                  </a:cubicBezTo>
                  <a:cubicBezTo>
                    <a:pt x="416" y="3318"/>
                    <a:pt x="416" y="3347"/>
                    <a:pt x="444" y="3376"/>
                  </a:cubicBezTo>
                  <a:cubicBezTo>
                    <a:pt x="566" y="3677"/>
                    <a:pt x="867" y="3884"/>
                    <a:pt x="1197" y="3913"/>
                  </a:cubicBezTo>
                  <a:cubicBezTo>
                    <a:pt x="1225" y="4092"/>
                    <a:pt x="1376" y="4243"/>
                    <a:pt x="1555" y="4329"/>
                  </a:cubicBezTo>
                  <a:cubicBezTo>
                    <a:pt x="1734" y="4393"/>
                    <a:pt x="1913" y="4422"/>
                    <a:pt x="2093" y="4451"/>
                  </a:cubicBezTo>
                  <a:cubicBezTo>
                    <a:pt x="2300" y="4479"/>
                    <a:pt x="2537" y="4479"/>
                    <a:pt x="2659" y="4329"/>
                  </a:cubicBezTo>
                  <a:cubicBezTo>
                    <a:pt x="2716" y="4422"/>
                    <a:pt x="2895" y="4422"/>
                    <a:pt x="3017" y="4393"/>
                  </a:cubicBezTo>
                  <a:cubicBezTo>
                    <a:pt x="3347" y="4329"/>
                    <a:pt x="3641" y="4121"/>
                    <a:pt x="3848" y="3856"/>
                  </a:cubicBezTo>
                  <a:lnTo>
                    <a:pt x="3913" y="3791"/>
                  </a:lnTo>
                  <a:cubicBezTo>
                    <a:pt x="3942" y="3763"/>
                    <a:pt x="3999" y="3734"/>
                    <a:pt x="4028" y="3734"/>
                  </a:cubicBezTo>
                  <a:cubicBezTo>
                    <a:pt x="4357" y="3555"/>
                    <a:pt x="4565" y="3196"/>
                    <a:pt x="4565" y="2809"/>
                  </a:cubicBezTo>
                  <a:cubicBezTo>
                    <a:pt x="4687" y="2716"/>
                    <a:pt x="4744" y="2602"/>
                    <a:pt x="4780" y="2451"/>
                  </a:cubicBezTo>
                  <a:cubicBezTo>
                    <a:pt x="4837" y="2272"/>
                    <a:pt x="4866" y="2093"/>
                    <a:pt x="4837" y="1942"/>
                  </a:cubicBezTo>
                  <a:cubicBezTo>
                    <a:pt x="4809" y="1763"/>
                    <a:pt x="4687" y="1584"/>
                    <a:pt x="4536" y="1527"/>
                  </a:cubicBezTo>
                  <a:cubicBezTo>
                    <a:pt x="4450" y="1462"/>
                    <a:pt x="4508" y="1376"/>
                    <a:pt x="4508" y="1283"/>
                  </a:cubicBezTo>
                  <a:cubicBezTo>
                    <a:pt x="4536" y="1140"/>
                    <a:pt x="4450" y="1018"/>
                    <a:pt x="4357" y="925"/>
                  </a:cubicBezTo>
                  <a:cubicBezTo>
                    <a:pt x="4271" y="839"/>
                    <a:pt x="4178" y="746"/>
                    <a:pt x="4092" y="688"/>
                  </a:cubicBezTo>
                  <a:cubicBezTo>
                    <a:pt x="3999" y="631"/>
                    <a:pt x="3884" y="602"/>
                    <a:pt x="3762" y="602"/>
                  </a:cubicBezTo>
                  <a:cubicBezTo>
                    <a:pt x="3734" y="631"/>
                    <a:pt x="3669" y="631"/>
                    <a:pt x="3641" y="602"/>
                  </a:cubicBezTo>
                  <a:cubicBezTo>
                    <a:pt x="3612" y="566"/>
                    <a:pt x="3612" y="509"/>
                    <a:pt x="3612" y="480"/>
                  </a:cubicBezTo>
                  <a:cubicBezTo>
                    <a:pt x="3612" y="359"/>
                    <a:pt x="3461" y="244"/>
                    <a:pt x="3347" y="208"/>
                  </a:cubicBezTo>
                  <a:cubicBezTo>
                    <a:pt x="3168" y="122"/>
                    <a:pt x="2895" y="65"/>
                    <a:pt x="271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 flipH="1">
              <a:off x="141449" y="3178653"/>
              <a:ext cx="102603" cy="123835"/>
            </a:xfrm>
            <a:custGeom>
              <a:avLst/>
              <a:gdLst/>
              <a:ahLst/>
              <a:cxnLst/>
              <a:rect l="l" t="t" r="r" b="b"/>
              <a:pathLst>
                <a:path w="1556" h="1878" fill="none" extrusionOk="0">
                  <a:moveTo>
                    <a:pt x="272" y="1878"/>
                  </a:moveTo>
                  <a:cubicBezTo>
                    <a:pt x="151" y="1462"/>
                    <a:pt x="36" y="925"/>
                    <a:pt x="65" y="509"/>
                  </a:cubicBezTo>
                  <a:cubicBezTo>
                    <a:pt x="65" y="301"/>
                    <a:pt x="0" y="151"/>
                    <a:pt x="93" y="29"/>
                  </a:cubicBezTo>
                  <a:cubicBezTo>
                    <a:pt x="122" y="0"/>
                    <a:pt x="179" y="0"/>
                    <a:pt x="244" y="0"/>
                  </a:cubicBezTo>
                  <a:cubicBezTo>
                    <a:pt x="301" y="29"/>
                    <a:pt x="423" y="151"/>
                    <a:pt x="452" y="208"/>
                  </a:cubicBezTo>
                  <a:cubicBezTo>
                    <a:pt x="717" y="659"/>
                    <a:pt x="1140" y="1018"/>
                    <a:pt x="1555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 flipH="1">
              <a:off x="102281" y="3174828"/>
              <a:ext cx="125748" cy="27497"/>
            </a:xfrm>
            <a:custGeom>
              <a:avLst/>
              <a:gdLst/>
              <a:ahLst/>
              <a:cxnLst/>
              <a:rect l="l" t="t" r="r" b="b"/>
              <a:pathLst>
                <a:path w="1907" h="417" fill="none" extrusionOk="0">
                  <a:moveTo>
                    <a:pt x="29" y="115"/>
                  </a:moveTo>
                  <a:cubicBezTo>
                    <a:pt x="1" y="87"/>
                    <a:pt x="1" y="58"/>
                    <a:pt x="1" y="58"/>
                  </a:cubicBezTo>
                  <a:cubicBezTo>
                    <a:pt x="1" y="30"/>
                    <a:pt x="29" y="30"/>
                    <a:pt x="29" y="30"/>
                  </a:cubicBezTo>
                  <a:cubicBezTo>
                    <a:pt x="87" y="1"/>
                    <a:pt x="180" y="1"/>
                    <a:pt x="237" y="1"/>
                  </a:cubicBezTo>
                  <a:cubicBezTo>
                    <a:pt x="567" y="1"/>
                    <a:pt x="1011" y="115"/>
                    <a:pt x="1312" y="237"/>
                  </a:cubicBezTo>
                  <a:cubicBezTo>
                    <a:pt x="1520" y="295"/>
                    <a:pt x="1699" y="359"/>
                    <a:pt x="1907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 flipH="1">
              <a:off x="106040" y="3113438"/>
              <a:ext cx="120077" cy="63368"/>
            </a:xfrm>
            <a:custGeom>
              <a:avLst/>
              <a:gdLst/>
              <a:ahLst/>
              <a:cxnLst/>
              <a:rect l="l" t="t" r="r" b="b"/>
              <a:pathLst>
                <a:path w="1821" h="961" fill="none" extrusionOk="0">
                  <a:moveTo>
                    <a:pt x="0" y="961"/>
                  </a:moveTo>
                  <a:lnTo>
                    <a:pt x="0" y="867"/>
                  </a:lnTo>
                  <a:cubicBezTo>
                    <a:pt x="29" y="839"/>
                    <a:pt x="58" y="810"/>
                    <a:pt x="58" y="781"/>
                  </a:cubicBezTo>
                  <a:cubicBezTo>
                    <a:pt x="660" y="480"/>
                    <a:pt x="1226" y="244"/>
                    <a:pt x="182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 flipH="1">
              <a:off x="158990" y="3058576"/>
              <a:ext cx="69039" cy="108339"/>
            </a:xfrm>
            <a:custGeom>
              <a:avLst/>
              <a:gdLst/>
              <a:ahLst/>
              <a:cxnLst/>
              <a:rect l="l" t="t" r="r" b="b"/>
              <a:pathLst>
                <a:path w="1047" h="1643" fill="none" extrusionOk="0">
                  <a:moveTo>
                    <a:pt x="1" y="1642"/>
                  </a:moveTo>
                  <a:cubicBezTo>
                    <a:pt x="1" y="1585"/>
                    <a:pt x="1" y="1549"/>
                    <a:pt x="29" y="1520"/>
                  </a:cubicBezTo>
                  <a:cubicBezTo>
                    <a:pt x="180" y="1105"/>
                    <a:pt x="474" y="653"/>
                    <a:pt x="746" y="295"/>
                  </a:cubicBezTo>
                  <a:cubicBezTo>
                    <a:pt x="803" y="180"/>
                    <a:pt x="897" y="58"/>
                    <a:pt x="104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 flipH="1">
              <a:off x="236007" y="3176741"/>
              <a:ext cx="88426" cy="100229"/>
            </a:xfrm>
            <a:custGeom>
              <a:avLst/>
              <a:gdLst/>
              <a:ahLst/>
              <a:cxnLst/>
              <a:rect l="l" t="t" r="r" b="b"/>
              <a:pathLst>
                <a:path w="1341" h="1520" fill="none" extrusionOk="0">
                  <a:moveTo>
                    <a:pt x="1" y="1520"/>
                  </a:moveTo>
                  <a:cubicBezTo>
                    <a:pt x="58" y="1405"/>
                    <a:pt x="144" y="1283"/>
                    <a:pt x="209" y="1161"/>
                  </a:cubicBezTo>
                  <a:cubicBezTo>
                    <a:pt x="266" y="1075"/>
                    <a:pt x="323" y="1011"/>
                    <a:pt x="416" y="925"/>
                  </a:cubicBezTo>
                  <a:cubicBezTo>
                    <a:pt x="567" y="746"/>
                    <a:pt x="861" y="416"/>
                    <a:pt x="1040" y="237"/>
                  </a:cubicBezTo>
                  <a:cubicBezTo>
                    <a:pt x="1133" y="151"/>
                    <a:pt x="1219" y="58"/>
                    <a:pt x="134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 flipH="1">
              <a:off x="247811" y="3176741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943" y="58"/>
                  </a:moveTo>
                  <a:cubicBezTo>
                    <a:pt x="1914" y="29"/>
                    <a:pt x="1885" y="1"/>
                    <a:pt x="1821" y="1"/>
                  </a:cubicBezTo>
                  <a:cubicBezTo>
                    <a:pt x="1792" y="1"/>
                    <a:pt x="1735" y="29"/>
                    <a:pt x="1678" y="29"/>
                  </a:cubicBezTo>
                  <a:cubicBezTo>
                    <a:pt x="1047" y="294"/>
                    <a:pt x="603" y="595"/>
                    <a:pt x="1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 flipH="1">
              <a:off x="251569" y="3154980"/>
              <a:ext cx="138078" cy="17540"/>
            </a:xfrm>
            <a:custGeom>
              <a:avLst/>
              <a:gdLst/>
              <a:ahLst/>
              <a:cxnLst/>
              <a:rect l="l" t="t" r="r" b="b"/>
              <a:pathLst>
                <a:path w="2094" h="266" fill="none" extrusionOk="0">
                  <a:moveTo>
                    <a:pt x="2093" y="266"/>
                  </a:moveTo>
                  <a:cubicBezTo>
                    <a:pt x="1972" y="237"/>
                    <a:pt x="1886" y="209"/>
                    <a:pt x="1764" y="209"/>
                  </a:cubicBezTo>
                  <a:cubicBezTo>
                    <a:pt x="1255" y="151"/>
                    <a:pt x="510" y="30"/>
                    <a:pt x="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 flipH="1">
              <a:off x="251569" y="3076116"/>
              <a:ext cx="104515" cy="84601"/>
            </a:xfrm>
            <a:custGeom>
              <a:avLst/>
              <a:gdLst/>
              <a:ahLst/>
              <a:cxnLst/>
              <a:rect l="l" t="t" r="r" b="b"/>
              <a:pathLst>
                <a:path w="1585" h="1283" fill="none" extrusionOk="0">
                  <a:moveTo>
                    <a:pt x="1584" y="1283"/>
                  </a:moveTo>
                  <a:cubicBezTo>
                    <a:pt x="1162" y="925"/>
                    <a:pt x="302" y="244"/>
                    <a:pt x="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 flipH="1">
              <a:off x="222292" y="3028837"/>
              <a:ext cx="17540" cy="128121"/>
            </a:xfrm>
            <a:custGeom>
              <a:avLst/>
              <a:gdLst/>
              <a:ahLst/>
              <a:cxnLst/>
              <a:rect l="l" t="t" r="r" b="b"/>
              <a:pathLst>
                <a:path w="266" h="1943" fill="none" extrusionOk="0">
                  <a:moveTo>
                    <a:pt x="87" y="1943"/>
                  </a:moveTo>
                  <a:cubicBezTo>
                    <a:pt x="29" y="1885"/>
                    <a:pt x="29" y="1792"/>
                    <a:pt x="29" y="1706"/>
                  </a:cubicBezTo>
                  <a:cubicBezTo>
                    <a:pt x="1" y="1498"/>
                    <a:pt x="1" y="1075"/>
                    <a:pt x="29" y="868"/>
                  </a:cubicBezTo>
                  <a:cubicBezTo>
                    <a:pt x="87" y="481"/>
                    <a:pt x="115" y="244"/>
                    <a:pt x="26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 flipH="1">
              <a:off x="239766" y="3034970"/>
              <a:ext cx="57236" cy="121989"/>
            </a:xfrm>
            <a:custGeom>
              <a:avLst/>
              <a:gdLst/>
              <a:ahLst/>
              <a:cxnLst/>
              <a:rect l="l" t="t" r="r" b="b"/>
              <a:pathLst>
                <a:path w="868" h="1850" fill="none" extrusionOk="0">
                  <a:moveTo>
                    <a:pt x="868" y="1850"/>
                  </a:moveTo>
                  <a:cubicBezTo>
                    <a:pt x="839" y="1850"/>
                    <a:pt x="774" y="1850"/>
                    <a:pt x="746" y="1821"/>
                  </a:cubicBezTo>
                  <a:cubicBezTo>
                    <a:pt x="717" y="1792"/>
                    <a:pt x="717" y="1764"/>
                    <a:pt x="688" y="1699"/>
                  </a:cubicBezTo>
                  <a:cubicBezTo>
                    <a:pt x="624" y="1549"/>
                    <a:pt x="86" y="266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 flipH="1">
              <a:off x="220380" y="3147002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452" y="509"/>
                  </a:moveTo>
                  <a:lnTo>
                    <a:pt x="331" y="509"/>
                  </a:lnTo>
                  <a:cubicBezTo>
                    <a:pt x="331" y="509"/>
                    <a:pt x="302" y="509"/>
                    <a:pt x="302" y="537"/>
                  </a:cubicBezTo>
                  <a:lnTo>
                    <a:pt x="216" y="537"/>
                  </a:lnTo>
                  <a:cubicBezTo>
                    <a:pt x="151" y="537"/>
                    <a:pt x="94" y="509"/>
                    <a:pt x="65" y="452"/>
                  </a:cubicBezTo>
                  <a:cubicBezTo>
                    <a:pt x="37" y="387"/>
                    <a:pt x="1" y="330"/>
                    <a:pt x="1" y="272"/>
                  </a:cubicBezTo>
                  <a:lnTo>
                    <a:pt x="1" y="208"/>
                  </a:lnTo>
                  <a:cubicBezTo>
                    <a:pt x="37" y="179"/>
                    <a:pt x="37" y="179"/>
                    <a:pt x="65" y="179"/>
                  </a:cubicBezTo>
                  <a:cubicBezTo>
                    <a:pt x="94" y="151"/>
                    <a:pt x="123" y="122"/>
                    <a:pt x="151" y="65"/>
                  </a:cubicBezTo>
                  <a:cubicBezTo>
                    <a:pt x="180" y="29"/>
                    <a:pt x="180" y="0"/>
                    <a:pt x="216" y="0"/>
                  </a:cubicBezTo>
                  <a:cubicBezTo>
                    <a:pt x="245" y="0"/>
                    <a:pt x="245" y="29"/>
                    <a:pt x="245" y="29"/>
                  </a:cubicBezTo>
                  <a:cubicBezTo>
                    <a:pt x="273" y="65"/>
                    <a:pt x="273" y="65"/>
                    <a:pt x="273" y="93"/>
                  </a:cubicBezTo>
                  <a:cubicBezTo>
                    <a:pt x="302" y="122"/>
                    <a:pt x="395" y="122"/>
                    <a:pt x="424" y="151"/>
                  </a:cubicBezTo>
                  <a:lnTo>
                    <a:pt x="452" y="151"/>
                  </a:lnTo>
                  <a:lnTo>
                    <a:pt x="452" y="179"/>
                  </a:lnTo>
                  <a:cubicBezTo>
                    <a:pt x="395" y="272"/>
                    <a:pt x="510" y="272"/>
                    <a:pt x="510" y="330"/>
                  </a:cubicBezTo>
                  <a:cubicBezTo>
                    <a:pt x="538" y="387"/>
                    <a:pt x="510" y="480"/>
                    <a:pt x="452" y="50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 flipH="1">
              <a:off x="234095" y="3166850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 flipH="1">
              <a:off x="-124552" y="1609281"/>
              <a:ext cx="317105" cy="202831"/>
            </a:xfrm>
            <a:custGeom>
              <a:avLst/>
              <a:gdLst/>
              <a:ahLst/>
              <a:cxnLst/>
              <a:rect l="l" t="t" r="r" b="b"/>
              <a:pathLst>
                <a:path w="4809" h="3076" fill="none" extrusionOk="0">
                  <a:moveTo>
                    <a:pt x="2838" y="388"/>
                  </a:moveTo>
                  <a:cubicBezTo>
                    <a:pt x="2566" y="330"/>
                    <a:pt x="2387" y="1"/>
                    <a:pt x="2121" y="1"/>
                  </a:cubicBezTo>
                  <a:cubicBezTo>
                    <a:pt x="1792" y="1"/>
                    <a:pt x="1641" y="359"/>
                    <a:pt x="1369" y="481"/>
                  </a:cubicBezTo>
                  <a:cubicBezTo>
                    <a:pt x="1161" y="567"/>
                    <a:pt x="896" y="510"/>
                    <a:pt x="652" y="510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0" y="925"/>
                    <a:pt x="86" y="1104"/>
                    <a:pt x="179" y="1226"/>
                  </a:cubicBezTo>
                  <a:cubicBezTo>
                    <a:pt x="265" y="1377"/>
                    <a:pt x="387" y="1491"/>
                    <a:pt x="473" y="1642"/>
                  </a:cubicBezTo>
                  <a:cubicBezTo>
                    <a:pt x="538" y="1792"/>
                    <a:pt x="566" y="1943"/>
                    <a:pt x="624" y="2065"/>
                  </a:cubicBezTo>
                  <a:cubicBezTo>
                    <a:pt x="746" y="2244"/>
                    <a:pt x="953" y="2301"/>
                    <a:pt x="1161" y="2330"/>
                  </a:cubicBezTo>
                  <a:cubicBezTo>
                    <a:pt x="1340" y="2359"/>
                    <a:pt x="1548" y="2330"/>
                    <a:pt x="1763" y="2301"/>
                  </a:cubicBezTo>
                  <a:cubicBezTo>
                    <a:pt x="1820" y="2301"/>
                    <a:pt x="1906" y="2301"/>
                    <a:pt x="1971" y="2359"/>
                  </a:cubicBezTo>
                  <a:cubicBezTo>
                    <a:pt x="2086" y="2423"/>
                    <a:pt x="2121" y="2538"/>
                    <a:pt x="2179" y="2660"/>
                  </a:cubicBezTo>
                  <a:cubicBezTo>
                    <a:pt x="2387" y="2925"/>
                    <a:pt x="2802" y="2839"/>
                    <a:pt x="3132" y="2896"/>
                  </a:cubicBezTo>
                  <a:cubicBezTo>
                    <a:pt x="3311" y="2925"/>
                    <a:pt x="3462" y="3018"/>
                    <a:pt x="3612" y="3047"/>
                  </a:cubicBezTo>
                  <a:cubicBezTo>
                    <a:pt x="3999" y="3075"/>
                    <a:pt x="4329" y="2781"/>
                    <a:pt x="4536" y="2452"/>
                  </a:cubicBezTo>
                  <a:cubicBezTo>
                    <a:pt x="4687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7" y="954"/>
                  </a:cubicBezTo>
                  <a:cubicBezTo>
                    <a:pt x="4271" y="925"/>
                    <a:pt x="4178" y="925"/>
                    <a:pt x="4121" y="868"/>
                  </a:cubicBezTo>
                  <a:cubicBezTo>
                    <a:pt x="3970" y="775"/>
                    <a:pt x="3942" y="538"/>
                    <a:pt x="3791" y="416"/>
                  </a:cubicBezTo>
                  <a:cubicBezTo>
                    <a:pt x="3519" y="209"/>
                    <a:pt x="3161" y="481"/>
                    <a:pt x="2838" y="388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 flipH="1">
              <a:off x="-120332" y="1674495"/>
              <a:ext cx="265672" cy="88426"/>
            </a:xfrm>
            <a:custGeom>
              <a:avLst/>
              <a:gdLst/>
              <a:ahLst/>
              <a:cxnLst/>
              <a:rect l="l" t="t" r="r" b="b"/>
              <a:pathLst>
                <a:path w="4029" h="1341" fill="none" extrusionOk="0">
                  <a:moveTo>
                    <a:pt x="1" y="1"/>
                  </a:moveTo>
                  <a:cubicBezTo>
                    <a:pt x="717" y="58"/>
                    <a:pt x="1463" y="144"/>
                    <a:pt x="2151" y="323"/>
                  </a:cubicBezTo>
                  <a:cubicBezTo>
                    <a:pt x="2839" y="538"/>
                    <a:pt x="3520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 flipH="1">
              <a:off x="175013" y="1243050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8" y="5404"/>
                  </a:moveTo>
                  <a:cubicBezTo>
                    <a:pt x="1971" y="5254"/>
                    <a:pt x="1168" y="4810"/>
                    <a:pt x="631" y="4122"/>
                  </a:cubicBezTo>
                  <a:cubicBezTo>
                    <a:pt x="273" y="3706"/>
                    <a:pt x="0" y="3197"/>
                    <a:pt x="0" y="2660"/>
                  </a:cubicBezTo>
                  <a:cubicBezTo>
                    <a:pt x="29" y="2094"/>
                    <a:pt x="330" y="1556"/>
                    <a:pt x="839" y="1377"/>
                  </a:cubicBezTo>
                  <a:cubicBezTo>
                    <a:pt x="1197" y="1255"/>
                    <a:pt x="1555" y="1312"/>
                    <a:pt x="1885" y="1406"/>
                  </a:cubicBezTo>
                  <a:cubicBezTo>
                    <a:pt x="2000" y="1463"/>
                    <a:pt x="2122" y="1492"/>
                    <a:pt x="2243" y="1492"/>
                  </a:cubicBezTo>
                  <a:cubicBezTo>
                    <a:pt x="2537" y="1463"/>
                    <a:pt x="2537" y="1255"/>
                    <a:pt x="2602" y="1019"/>
                  </a:cubicBezTo>
                  <a:cubicBezTo>
                    <a:pt x="2630" y="746"/>
                    <a:pt x="2716" y="481"/>
                    <a:pt x="2931" y="302"/>
                  </a:cubicBezTo>
                  <a:cubicBezTo>
                    <a:pt x="3168" y="58"/>
                    <a:pt x="3555" y="1"/>
                    <a:pt x="3884" y="94"/>
                  </a:cubicBezTo>
                  <a:cubicBezTo>
                    <a:pt x="4214" y="180"/>
                    <a:pt x="4508" y="417"/>
                    <a:pt x="4752" y="660"/>
                  </a:cubicBezTo>
                  <a:cubicBezTo>
                    <a:pt x="5440" y="1377"/>
                    <a:pt x="5733" y="2452"/>
                    <a:pt x="5554" y="3405"/>
                  </a:cubicBezTo>
                  <a:cubicBezTo>
                    <a:pt x="5468" y="3821"/>
                    <a:pt x="5289" y="4272"/>
                    <a:pt x="4902" y="4451"/>
                  </a:cubicBezTo>
                  <a:cubicBezTo>
                    <a:pt x="4601" y="4630"/>
                    <a:pt x="4214" y="4602"/>
                    <a:pt x="3942" y="4810"/>
                  </a:cubicBezTo>
                  <a:cubicBezTo>
                    <a:pt x="3705" y="4989"/>
                    <a:pt x="3555" y="5318"/>
                    <a:pt x="3254" y="5404"/>
                  </a:cubicBezTo>
                  <a:cubicBezTo>
                    <a:pt x="3139" y="5469"/>
                    <a:pt x="2989" y="5433"/>
                    <a:pt x="2838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 flipH="1">
              <a:off x="269505" y="1357456"/>
              <a:ext cx="181071" cy="173027"/>
            </a:xfrm>
            <a:custGeom>
              <a:avLst/>
              <a:gdLst/>
              <a:ahLst/>
              <a:cxnLst/>
              <a:rect l="l" t="t" r="r" b="b"/>
              <a:pathLst>
                <a:path w="2746" h="2624" fill="none" extrusionOk="0">
                  <a:moveTo>
                    <a:pt x="1735" y="58"/>
                  </a:moveTo>
                  <a:cubicBezTo>
                    <a:pt x="2028" y="0"/>
                    <a:pt x="2329" y="86"/>
                    <a:pt x="2509" y="330"/>
                  </a:cubicBezTo>
                  <a:cubicBezTo>
                    <a:pt x="2688" y="509"/>
                    <a:pt x="2745" y="803"/>
                    <a:pt x="2716" y="1046"/>
                  </a:cubicBezTo>
                  <a:cubicBezTo>
                    <a:pt x="2716" y="1312"/>
                    <a:pt x="2630" y="1584"/>
                    <a:pt x="2537" y="1820"/>
                  </a:cubicBezTo>
                  <a:cubicBezTo>
                    <a:pt x="2451" y="2028"/>
                    <a:pt x="2358" y="2236"/>
                    <a:pt x="2272" y="2480"/>
                  </a:cubicBezTo>
                  <a:cubicBezTo>
                    <a:pt x="2272" y="2508"/>
                    <a:pt x="2236" y="2508"/>
                    <a:pt x="2236" y="2537"/>
                  </a:cubicBezTo>
                  <a:cubicBezTo>
                    <a:pt x="2208" y="2566"/>
                    <a:pt x="2179" y="2566"/>
                    <a:pt x="2150" y="2566"/>
                  </a:cubicBezTo>
                  <a:cubicBezTo>
                    <a:pt x="2000" y="2623"/>
                    <a:pt x="1849" y="2594"/>
                    <a:pt x="1699" y="2537"/>
                  </a:cubicBezTo>
                  <a:cubicBezTo>
                    <a:pt x="1376" y="2444"/>
                    <a:pt x="1047" y="2329"/>
                    <a:pt x="746" y="2207"/>
                  </a:cubicBezTo>
                  <a:cubicBezTo>
                    <a:pt x="595" y="2121"/>
                    <a:pt x="445" y="2057"/>
                    <a:pt x="330" y="1942"/>
                  </a:cubicBezTo>
                  <a:cubicBezTo>
                    <a:pt x="180" y="1792"/>
                    <a:pt x="58" y="1613"/>
                    <a:pt x="29" y="1405"/>
                  </a:cubicBezTo>
                  <a:cubicBezTo>
                    <a:pt x="0" y="1226"/>
                    <a:pt x="86" y="982"/>
                    <a:pt x="208" y="867"/>
                  </a:cubicBezTo>
                  <a:cubicBezTo>
                    <a:pt x="330" y="745"/>
                    <a:pt x="509" y="688"/>
                    <a:pt x="688" y="652"/>
                  </a:cubicBezTo>
                  <a:cubicBezTo>
                    <a:pt x="839" y="652"/>
                    <a:pt x="1018" y="688"/>
                    <a:pt x="1161" y="717"/>
                  </a:cubicBezTo>
                  <a:lnTo>
                    <a:pt x="1226" y="717"/>
                  </a:lnTo>
                  <a:cubicBezTo>
                    <a:pt x="1255" y="717"/>
                    <a:pt x="1255" y="566"/>
                    <a:pt x="1255" y="538"/>
                  </a:cubicBezTo>
                  <a:cubicBezTo>
                    <a:pt x="1283" y="445"/>
                    <a:pt x="1312" y="387"/>
                    <a:pt x="1376" y="330"/>
                  </a:cubicBezTo>
                  <a:cubicBezTo>
                    <a:pt x="1462" y="208"/>
                    <a:pt x="1584" y="115"/>
                    <a:pt x="1735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 flipH="1">
              <a:off x="395253" y="1251095"/>
              <a:ext cx="27893" cy="88426"/>
            </a:xfrm>
            <a:custGeom>
              <a:avLst/>
              <a:gdLst/>
              <a:ahLst/>
              <a:cxnLst/>
              <a:rect l="l" t="t" r="r" b="b"/>
              <a:pathLst>
                <a:path w="423" h="1341" fill="none" extrusionOk="0">
                  <a:moveTo>
                    <a:pt x="208" y="445"/>
                  </a:moveTo>
                  <a:cubicBezTo>
                    <a:pt x="208" y="330"/>
                    <a:pt x="244" y="209"/>
                    <a:pt x="330" y="115"/>
                  </a:cubicBezTo>
                  <a:cubicBezTo>
                    <a:pt x="272" y="58"/>
                    <a:pt x="179" y="29"/>
                    <a:pt x="122" y="1"/>
                  </a:cubicBezTo>
                  <a:lnTo>
                    <a:pt x="65" y="1"/>
                  </a:lnTo>
                  <a:lnTo>
                    <a:pt x="29" y="29"/>
                  </a:lnTo>
                  <a:cubicBezTo>
                    <a:pt x="0" y="58"/>
                    <a:pt x="0" y="115"/>
                    <a:pt x="0" y="151"/>
                  </a:cubicBezTo>
                  <a:cubicBezTo>
                    <a:pt x="0" y="538"/>
                    <a:pt x="122" y="897"/>
                    <a:pt x="272" y="1226"/>
                  </a:cubicBezTo>
                  <a:cubicBezTo>
                    <a:pt x="301" y="1284"/>
                    <a:pt x="358" y="1341"/>
                    <a:pt x="423" y="1312"/>
                  </a:cubicBezTo>
                  <a:cubicBezTo>
                    <a:pt x="272" y="1047"/>
                    <a:pt x="179" y="746"/>
                    <a:pt x="208" y="44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 flipH="1">
              <a:off x="322455" y="1412252"/>
              <a:ext cx="35542" cy="41674"/>
            </a:xfrm>
            <a:custGeom>
              <a:avLst/>
              <a:gdLst/>
              <a:ahLst/>
              <a:cxnLst/>
              <a:rect l="l" t="t" r="r" b="b"/>
              <a:pathLst>
                <a:path w="539" h="632" fill="none" extrusionOk="0">
                  <a:moveTo>
                    <a:pt x="510" y="395"/>
                  </a:moveTo>
                  <a:cubicBezTo>
                    <a:pt x="538" y="452"/>
                    <a:pt x="538" y="574"/>
                    <a:pt x="474" y="602"/>
                  </a:cubicBezTo>
                  <a:cubicBezTo>
                    <a:pt x="445" y="631"/>
                    <a:pt x="388" y="631"/>
                    <a:pt x="331" y="631"/>
                  </a:cubicBezTo>
                  <a:cubicBezTo>
                    <a:pt x="295" y="602"/>
                    <a:pt x="237" y="574"/>
                    <a:pt x="209" y="509"/>
                  </a:cubicBezTo>
                  <a:cubicBezTo>
                    <a:pt x="151" y="423"/>
                    <a:pt x="116" y="330"/>
                    <a:pt x="87" y="244"/>
                  </a:cubicBezTo>
                  <a:cubicBezTo>
                    <a:pt x="1" y="0"/>
                    <a:pt x="445" y="301"/>
                    <a:pt x="510" y="39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 flipH="1">
              <a:off x="357931" y="1435859"/>
              <a:ext cx="21760" cy="35542"/>
            </a:xfrm>
            <a:custGeom>
              <a:avLst/>
              <a:gdLst/>
              <a:ahLst/>
              <a:cxnLst/>
              <a:rect l="l" t="t" r="r" b="b"/>
              <a:pathLst>
                <a:path w="330" h="539" fill="none" extrusionOk="0">
                  <a:moveTo>
                    <a:pt x="330" y="330"/>
                  </a:moveTo>
                  <a:cubicBezTo>
                    <a:pt x="330" y="424"/>
                    <a:pt x="301" y="481"/>
                    <a:pt x="237" y="510"/>
                  </a:cubicBezTo>
                  <a:cubicBezTo>
                    <a:pt x="180" y="538"/>
                    <a:pt x="122" y="538"/>
                    <a:pt x="58" y="481"/>
                  </a:cubicBezTo>
                  <a:cubicBezTo>
                    <a:pt x="29" y="424"/>
                    <a:pt x="0" y="359"/>
                    <a:pt x="0" y="302"/>
                  </a:cubicBezTo>
                  <a:cubicBezTo>
                    <a:pt x="0" y="216"/>
                    <a:pt x="0" y="123"/>
                    <a:pt x="58" y="37"/>
                  </a:cubicBezTo>
                  <a:cubicBezTo>
                    <a:pt x="58" y="1"/>
                    <a:pt x="86" y="1"/>
                    <a:pt x="122" y="1"/>
                  </a:cubicBezTo>
                  <a:cubicBezTo>
                    <a:pt x="237" y="65"/>
                    <a:pt x="301" y="216"/>
                    <a:pt x="33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 flipH="1">
              <a:off x="-130223" y="1434012"/>
              <a:ext cx="112032" cy="104449"/>
            </a:xfrm>
            <a:custGeom>
              <a:avLst/>
              <a:gdLst/>
              <a:ahLst/>
              <a:cxnLst/>
              <a:rect l="l" t="t" r="r" b="b"/>
              <a:pathLst>
                <a:path w="1699" h="1584" fill="none" extrusionOk="0">
                  <a:moveTo>
                    <a:pt x="1369" y="272"/>
                  </a:moveTo>
                  <a:cubicBezTo>
                    <a:pt x="1577" y="423"/>
                    <a:pt x="1699" y="688"/>
                    <a:pt x="1699" y="960"/>
                  </a:cubicBezTo>
                  <a:cubicBezTo>
                    <a:pt x="1699" y="1018"/>
                    <a:pt x="1670" y="1104"/>
                    <a:pt x="1641" y="1168"/>
                  </a:cubicBezTo>
                  <a:cubicBezTo>
                    <a:pt x="1613" y="1254"/>
                    <a:pt x="1548" y="1319"/>
                    <a:pt x="1462" y="1347"/>
                  </a:cubicBezTo>
                  <a:cubicBezTo>
                    <a:pt x="1283" y="1527"/>
                    <a:pt x="1011" y="1584"/>
                    <a:pt x="746" y="1584"/>
                  </a:cubicBezTo>
                  <a:cubicBezTo>
                    <a:pt x="681" y="1584"/>
                    <a:pt x="595" y="1584"/>
                    <a:pt x="538" y="1555"/>
                  </a:cubicBezTo>
                  <a:cubicBezTo>
                    <a:pt x="237" y="1462"/>
                    <a:pt x="0" y="1168"/>
                    <a:pt x="0" y="867"/>
                  </a:cubicBezTo>
                  <a:cubicBezTo>
                    <a:pt x="0" y="538"/>
                    <a:pt x="208" y="244"/>
                    <a:pt x="473" y="122"/>
                  </a:cubicBezTo>
                  <a:cubicBezTo>
                    <a:pt x="774" y="0"/>
                    <a:pt x="1133" y="65"/>
                    <a:pt x="1369" y="27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 flipH="1">
              <a:off x="-299425" y="4031125"/>
              <a:ext cx="84667" cy="21760"/>
            </a:xfrm>
            <a:custGeom>
              <a:avLst/>
              <a:gdLst/>
              <a:ahLst/>
              <a:cxnLst/>
              <a:rect l="l" t="t" r="r" b="b"/>
              <a:pathLst>
                <a:path w="1284" h="330" extrusionOk="0">
                  <a:moveTo>
                    <a:pt x="925" y="0"/>
                  </a:moveTo>
                  <a:cubicBezTo>
                    <a:pt x="631" y="0"/>
                    <a:pt x="302" y="29"/>
                    <a:pt x="1" y="122"/>
                  </a:cubicBezTo>
                  <a:cubicBezTo>
                    <a:pt x="29" y="179"/>
                    <a:pt x="65" y="237"/>
                    <a:pt x="94" y="330"/>
                  </a:cubicBezTo>
                  <a:cubicBezTo>
                    <a:pt x="385" y="260"/>
                    <a:pt x="677" y="226"/>
                    <a:pt x="981" y="226"/>
                  </a:cubicBezTo>
                  <a:cubicBezTo>
                    <a:pt x="1080" y="226"/>
                    <a:pt x="1181" y="230"/>
                    <a:pt x="1283" y="237"/>
                  </a:cubicBezTo>
                  <a:cubicBezTo>
                    <a:pt x="1283" y="58"/>
                    <a:pt x="1076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 flipH="1">
              <a:off x="-222869" y="4034290"/>
              <a:ext cx="266134" cy="461382"/>
            </a:xfrm>
            <a:custGeom>
              <a:avLst/>
              <a:gdLst/>
              <a:ahLst/>
              <a:cxnLst/>
              <a:rect l="l" t="t" r="r" b="b"/>
              <a:pathLst>
                <a:path w="4036" h="6997" extrusionOk="0">
                  <a:moveTo>
                    <a:pt x="3526" y="0"/>
                  </a:moveTo>
                  <a:cubicBezTo>
                    <a:pt x="3475" y="0"/>
                    <a:pt x="3424" y="4"/>
                    <a:pt x="3376" y="10"/>
                  </a:cubicBezTo>
                  <a:cubicBezTo>
                    <a:pt x="2244" y="189"/>
                    <a:pt x="1255" y="998"/>
                    <a:pt x="717" y="1980"/>
                  </a:cubicBezTo>
                  <a:cubicBezTo>
                    <a:pt x="151" y="2998"/>
                    <a:pt x="1" y="4195"/>
                    <a:pt x="180" y="5327"/>
                  </a:cubicBezTo>
                  <a:cubicBezTo>
                    <a:pt x="244" y="5922"/>
                    <a:pt x="424" y="6552"/>
                    <a:pt x="897" y="6911"/>
                  </a:cubicBezTo>
                  <a:cubicBezTo>
                    <a:pt x="932" y="6939"/>
                    <a:pt x="961" y="6968"/>
                    <a:pt x="1018" y="6997"/>
                  </a:cubicBezTo>
                  <a:cubicBezTo>
                    <a:pt x="1169" y="6997"/>
                    <a:pt x="1255" y="6818"/>
                    <a:pt x="1255" y="6674"/>
                  </a:cubicBezTo>
                  <a:cubicBezTo>
                    <a:pt x="1499" y="5090"/>
                    <a:pt x="1678" y="3414"/>
                    <a:pt x="2573" y="2102"/>
                  </a:cubicBezTo>
                  <a:cubicBezTo>
                    <a:pt x="2903" y="1565"/>
                    <a:pt x="3347" y="1120"/>
                    <a:pt x="3763" y="669"/>
                  </a:cubicBezTo>
                  <a:cubicBezTo>
                    <a:pt x="3885" y="547"/>
                    <a:pt x="4035" y="404"/>
                    <a:pt x="3978" y="253"/>
                  </a:cubicBezTo>
                  <a:cubicBezTo>
                    <a:pt x="3949" y="57"/>
                    <a:pt x="3736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 flipH="1">
              <a:off x="-104705" y="411902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1"/>
                  </a:moveTo>
                  <a:cubicBezTo>
                    <a:pt x="570" y="1"/>
                    <a:pt x="540" y="5"/>
                    <a:pt x="510" y="14"/>
                  </a:cubicBezTo>
                  <a:cubicBezTo>
                    <a:pt x="417" y="14"/>
                    <a:pt x="331" y="72"/>
                    <a:pt x="237" y="129"/>
                  </a:cubicBezTo>
                  <a:cubicBezTo>
                    <a:pt x="123" y="251"/>
                    <a:pt x="30" y="430"/>
                    <a:pt x="30" y="609"/>
                  </a:cubicBezTo>
                  <a:cubicBezTo>
                    <a:pt x="1" y="788"/>
                    <a:pt x="87" y="968"/>
                    <a:pt x="237" y="1089"/>
                  </a:cubicBezTo>
                  <a:cubicBezTo>
                    <a:pt x="325" y="1139"/>
                    <a:pt x="432" y="1170"/>
                    <a:pt x="535" y="1170"/>
                  </a:cubicBezTo>
                  <a:cubicBezTo>
                    <a:pt x="610" y="1170"/>
                    <a:pt x="683" y="1154"/>
                    <a:pt x="746" y="1118"/>
                  </a:cubicBezTo>
                  <a:cubicBezTo>
                    <a:pt x="804" y="1089"/>
                    <a:pt x="868" y="1025"/>
                    <a:pt x="897" y="968"/>
                  </a:cubicBezTo>
                  <a:cubicBezTo>
                    <a:pt x="954" y="910"/>
                    <a:pt x="1018" y="846"/>
                    <a:pt x="1047" y="760"/>
                  </a:cubicBezTo>
                  <a:cubicBezTo>
                    <a:pt x="1076" y="667"/>
                    <a:pt x="1076" y="552"/>
                    <a:pt x="1047" y="430"/>
                  </a:cubicBezTo>
                  <a:cubicBezTo>
                    <a:pt x="1018" y="337"/>
                    <a:pt x="954" y="280"/>
                    <a:pt x="897" y="194"/>
                  </a:cubicBezTo>
                  <a:cubicBezTo>
                    <a:pt x="868" y="158"/>
                    <a:pt x="839" y="129"/>
                    <a:pt x="804" y="100"/>
                  </a:cubicBezTo>
                  <a:cubicBezTo>
                    <a:pt x="761" y="37"/>
                    <a:pt x="683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 flipH="1">
              <a:off x="-161875" y="4065744"/>
              <a:ext cx="67127" cy="66863"/>
            </a:xfrm>
            <a:custGeom>
              <a:avLst/>
              <a:gdLst/>
              <a:ahLst/>
              <a:cxnLst/>
              <a:rect l="l" t="t" r="r" b="b"/>
              <a:pathLst>
                <a:path w="1018" h="1014" extrusionOk="0">
                  <a:moveTo>
                    <a:pt x="598" y="1"/>
                  </a:moveTo>
                  <a:cubicBezTo>
                    <a:pt x="544" y="1"/>
                    <a:pt x="482" y="21"/>
                    <a:pt x="416" y="41"/>
                  </a:cubicBezTo>
                  <a:cubicBezTo>
                    <a:pt x="237" y="106"/>
                    <a:pt x="58" y="220"/>
                    <a:pt x="29" y="400"/>
                  </a:cubicBezTo>
                  <a:cubicBezTo>
                    <a:pt x="0" y="579"/>
                    <a:pt x="93" y="758"/>
                    <a:pt x="237" y="908"/>
                  </a:cubicBezTo>
                  <a:cubicBezTo>
                    <a:pt x="301" y="966"/>
                    <a:pt x="359" y="1002"/>
                    <a:pt x="452" y="1002"/>
                  </a:cubicBezTo>
                  <a:cubicBezTo>
                    <a:pt x="468" y="1010"/>
                    <a:pt x="485" y="1013"/>
                    <a:pt x="500" y="1013"/>
                  </a:cubicBezTo>
                  <a:cubicBezTo>
                    <a:pt x="540" y="1013"/>
                    <a:pt x="575" y="991"/>
                    <a:pt x="595" y="966"/>
                  </a:cubicBezTo>
                  <a:cubicBezTo>
                    <a:pt x="774" y="880"/>
                    <a:pt x="953" y="758"/>
                    <a:pt x="989" y="579"/>
                  </a:cubicBezTo>
                  <a:cubicBezTo>
                    <a:pt x="1018" y="428"/>
                    <a:pt x="953" y="314"/>
                    <a:pt x="896" y="192"/>
                  </a:cubicBezTo>
                  <a:cubicBezTo>
                    <a:pt x="839" y="135"/>
                    <a:pt x="746" y="41"/>
                    <a:pt x="660" y="13"/>
                  </a:cubicBezTo>
                  <a:cubicBezTo>
                    <a:pt x="641" y="4"/>
                    <a:pt x="62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 flipH="1">
              <a:off x="-51359" y="4294819"/>
              <a:ext cx="72864" cy="62115"/>
            </a:xfrm>
            <a:custGeom>
              <a:avLst/>
              <a:gdLst/>
              <a:ahLst/>
              <a:cxnLst/>
              <a:rect l="l" t="t" r="r" b="b"/>
              <a:pathLst>
                <a:path w="1105" h="942" extrusionOk="0">
                  <a:moveTo>
                    <a:pt x="567" y="0"/>
                  </a:moveTo>
                  <a:cubicBezTo>
                    <a:pt x="423" y="0"/>
                    <a:pt x="273" y="65"/>
                    <a:pt x="151" y="150"/>
                  </a:cubicBezTo>
                  <a:cubicBezTo>
                    <a:pt x="122" y="215"/>
                    <a:pt x="94" y="244"/>
                    <a:pt x="65" y="301"/>
                  </a:cubicBezTo>
                  <a:cubicBezTo>
                    <a:pt x="0" y="480"/>
                    <a:pt x="29" y="659"/>
                    <a:pt x="151" y="810"/>
                  </a:cubicBezTo>
                  <a:cubicBezTo>
                    <a:pt x="266" y="903"/>
                    <a:pt x="399" y="942"/>
                    <a:pt x="535" y="942"/>
                  </a:cubicBezTo>
                  <a:cubicBezTo>
                    <a:pt x="576" y="942"/>
                    <a:pt x="618" y="938"/>
                    <a:pt x="660" y="932"/>
                  </a:cubicBezTo>
                  <a:cubicBezTo>
                    <a:pt x="810" y="896"/>
                    <a:pt x="961" y="781"/>
                    <a:pt x="1047" y="602"/>
                  </a:cubicBezTo>
                  <a:cubicBezTo>
                    <a:pt x="1104" y="451"/>
                    <a:pt x="1104" y="451"/>
                    <a:pt x="1047" y="301"/>
                  </a:cubicBezTo>
                  <a:cubicBezTo>
                    <a:pt x="1018" y="272"/>
                    <a:pt x="1018" y="215"/>
                    <a:pt x="989" y="179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 flipH="1">
              <a:off x="-63162" y="4210086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32" y="0"/>
                  </a:moveTo>
                  <a:cubicBezTo>
                    <a:pt x="530" y="0"/>
                    <a:pt x="424" y="26"/>
                    <a:pt x="330" y="67"/>
                  </a:cubicBezTo>
                  <a:cubicBezTo>
                    <a:pt x="180" y="153"/>
                    <a:pt x="94" y="275"/>
                    <a:pt x="29" y="454"/>
                  </a:cubicBezTo>
                  <a:cubicBezTo>
                    <a:pt x="29" y="511"/>
                    <a:pt x="1" y="568"/>
                    <a:pt x="29" y="633"/>
                  </a:cubicBezTo>
                  <a:cubicBezTo>
                    <a:pt x="29" y="812"/>
                    <a:pt x="180" y="991"/>
                    <a:pt x="359" y="1020"/>
                  </a:cubicBezTo>
                  <a:cubicBezTo>
                    <a:pt x="415" y="1038"/>
                    <a:pt x="474" y="1047"/>
                    <a:pt x="532" y="1047"/>
                  </a:cubicBezTo>
                  <a:cubicBezTo>
                    <a:pt x="660" y="1047"/>
                    <a:pt x="784" y="1001"/>
                    <a:pt x="868" y="898"/>
                  </a:cubicBezTo>
                  <a:cubicBezTo>
                    <a:pt x="1018" y="783"/>
                    <a:pt x="1104" y="604"/>
                    <a:pt x="1076" y="425"/>
                  </a:cubicBezTo>
                  <a:cubicBezTo>
                    <a:pt x="1076" y="246"/>
                    <a:pt x="1076" y="246"/>
                    <a:pt x="925" y="124"/>
                  </a:cubicBezTo>
                  <a:cubicBezTo>
                    <a:pt x="896" y="95"/>
                    <a:pt x="868" y="67"/>
                    <a:pt x="810" y="31"/>
                  </a:cubicBezTo>
                  <a:cubicBezTo>
                    <a:pt x="754" y="9"/>
                    <a:pt x="694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 flipH="1">
              <a:off x="-43776" y="4373947"/>
              <a:ext cx="61060" cy="56972"/>
            </a:xfrm>
            <a:custGeom>
              <a:avLst/>
              <a:gdLst/>
              <a:ahLst/>
              <a:cxnLst/>
              <a:rect l="l" t="t" r="r" b="b"/>
              <a:pathLst>
                <a:path w="926" h="864" extrusionOk="0">
                  <a:moveTo>
                    <a:pt x="506" y="0"/>
                  </a:moveTo>
                  <a:cubicBezTo>
                    <a:pt x="441" y="0"/>
                    <a:pt x="377" y="13"/>
                    <a:pt x="323" y="25"/>
                  </a:cubicBezTo>
                  <a:cubicBezTo>
                    <a:pt x="237" y="54"/>
                    <a:pt x="180" y="90"/>
                    <a:pt x="116" y="147"/>
                  </a:cubicBezTo>
                  <a:cubicBezTo>
                    <a:pt x="58" y="205"/>
                    <a:pt x="30" y="269"/>
                    <a:pt x="30" y="355"/>
                  </a:cubicBezTo>
                  <a:cubicBezTo>
                    <a:pt x="1" y="477"/>
                    <a:pt x="30" y="592"/>
                    <a:pt x="87" y="685"/>
                  </a:cubicBezTo>
                  <a:cubicBezTo>
                    <a:pt x="144" y="771"/>
                    <a:pt x="266" y="864"/>
                    <a:pt x="388" y="864"/>
                  </a:cubicBezTo>
                  <a:cubicBezTo>
                    <a:pt x="474" y="864"/>
                    <a:pt x="538" y="835"/>
                    <a:pt x="596" y="807"/>
                  </a:cubicBezTo>
                  <a:cubicBezTo>
                    <a:pt x="804" y="685"/>
                    <a:pt x="925" y="412"/>
                    <a:pt x="832" y="176"/>
                  </a:cubicBezTo>
                  <a:cubicBezTo>
                    <a:pt x="804" y="147"/>
                    <a:pt x="775" y="119"/>
                    <a:pt x="746" y="90"/>
                  </a:cubicBezTo>
                  <a:cubicBezTo>
                    <a:pt x="678" y="21"/>
                    <a:pt x="591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 flipH="1">
              <a:off x="-6454" y="3529256"/>
              <a:ext cx="354493" cy="626166"/>
            </a:xfrm>
            <a:custGeom>
              <a:avLst/>
              <a:gdLst/>
              <a:ahLst/>
              <a:cxnLst/>
              <a:rect l="l" t="t" r="r" b="b"/>
              <a:pathLst>
                <a:path w="5376" h="9496" fill="none" extrusionOk="0">
                  <a:moveTo>
                    <a:pt x="5375" y="2057"/>
                  </a:moveTo>
                  <a:cubicBezTo>
                    <a:pt x="5196" y="2416"/>
                    <a:pt x="4981" y="2745"/>
                    <a:pt x="4802" y="3104"/>
                  </a:cubicBezTo>
                  <a:cubicBezTo>
                    <a:pt x="4508" y="3763"/>
                    <a:pt x="4358" y="4480"/>
                    <a:pt x="4386" y="5196"/>
                  </a:cubicBezTo>
                  <a:cubicBezTo>
                    <a:pt x="4444" y="6235"/>
                    <a:pt x="4866" y="7346"/>
                    <a:pt x="4444" y="8299"/>
                  </a:cubicBezTo>
                  <a:cubicBezTo>
                    <a:pt x="4178" y="8923"/>
                    <a:pt x="3519" y="9374"/>
                    <a:pt x="2831" y="9431"/>
                  </a:cubicBezTo>
                  <a:cubicBezTo>
                    <a:pt x="1935" y="9496"/>
                    <a:pt x="860" y="8865"/>
                    <a:pt x="445" y="8027"/>
                  </a:cubicBezTo>
                  <a:cubicBezTo>
                    <a:pt x="29" y="7224"/>
                    <a:pt x="0" y="6271"/>
                    <a:pt x="144" y="5375"/>
                  </a:cubicBezTo>
                  <a:cubicBezTo>
                    <a:pt x="416" y="3340"/>
                    <a:pt x="1728" y="1491"/>
                    <a:pt x="3311" y="237"/>
                  </a:cubicBezTo>
                  <a:cubicBezTo>
                    <a:pt x="3433" y="144"/>
                    <a:pt x="3548" y="58"/>
                    <a:pt x="3698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 flipH="1">
              <a:off x="-51359" y="3483889"/>
              <a:ext cx="186742" cy="208436"/>
            </a:xfrm>
            <a:custGeom>
              <a:avLst/>
              <a:gdLst/>
              <a:ahLst/>
              <a:cxnLst/>
              <a:rect l="l" t="t" r="r" b="b"/>
              <a:pathLst>
                <a:path w="2832" h="3161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6" y="1312"/>
                  </a:cubicBezTo>
                  <a:cubicBezTo>
                    <a:pt x="2831" y="1907"/>
                    <a:pt x="2716" y="2509"/>
                    <a:pt x="2595" y="3104"/>
                  </a:cubicBezTo>
                  <a:cubicBezTo>
                    <a:pt x="2595" y="3161"/>
                    <a:pt x="2566" y="3161"/>
                    <a:pt x="2537" y="3161"/>
                  </a:cubicBezTo>
                  <a:cubicBezTo>
                    <a:pt x="2208" y="2896"/>
                    <a:pt x="2000" y="2537"/>
                    <a:pt x="1907" y="2122"/>
                  </a:cubicBezTo>
                  <a:cubicBezTo>
                    <a:pt x="1907" y="2086"/>
                    <a:pt x="1849" y="2057"/>
                    <a:pt x="1821" y="2086"/>
                  </a:cubicBezTo>
                  <a:cubicBezTo>
                    <a:pt x="1670" y="2301"/>
                    <a:pt x="1520" y="2509"/>
                    <a:pt x="1398" y="2745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4" y="2265"/>
                    <a:pt x="1312" y="1821"/>
                    <a:pt x="1434" y="1405"/>
                  </a:cubicBezTo>
                  <a:cubicBezTo>
                    <a:pt x="1462" y="1369"/>
                    <a:pt x="1398" y="1312"/>
                    <a:pt x="1369" y="1341"/>
                  </a:cubicBezTo>
                  <a:cubicBezTo>
                    <a:pt x="982" y="1405"/>
                    <a:pt x="595" y="1642"/>
                    <a:pt x="237" y="1549"/>
                  </a:cubicBezTo>
                  <a:cubicBezTo>
                    <a:pt x="208" y="1549"/>
                    <a:pt x="179" y="1491"/>
                    <a:pt x="208" y="1463"/>
                  </a:cubicBezTo>
                  <a:lnTo>
                    <a:pt x="860" y="832"/>
                  </a:lnTo>
                  <a:cubicBezTo>
                    <a:pt x="896" y="803"/>
                    <a:pt x="860" y="746"/>
                    <a:pt x="803" y="746"/>
                  </a:cubicBezTo>
                  <a:cubicBezTo>
                    <a:pt x="538" y="746"/>
                    <a:pt x="237" y="624"/>
                    <a:pt x="29" y="416"/>
                  </a:cubicBezTo>
                  <a:cubicBezTo>
                    <a:pt x="0" y="388"/>
                    <a:pt x="0" y="330"/>
                    <a:pt x="58" y="330"/>
                  </a:cubicBezTo>
                  <a:cubicBezTo>
                    <a:pt x="538" y="294"/>
                    <a:pt x="1011" y="1"/>
                    <a:pt x="1491" y="29"/>
                  </a:cubicBezTo>
                  <a:cubicBezTo>
                    <a:pt x="1756" y="29"/>
                    <a:pt x="2000" y="151"/>
                    <a:pt x="217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 flipH="1">
              <a:off x="-53667" y="3404959"/>
              <a:ext cx="49653" cy="126275"/>
            </a:xfrm>
            <a:custGeom>
              <a:avLst/>
              <a:gdLst/>
              <a:ahLst/>
              <a:cxnLst/>
              <a:rect l="l" t="t" r="r" b="b"/>
              <a:pathLst>
                <a:path w="753" h="1915" fill="none" extrusionOk="0">
                  <a:moveTo>
                    <a:pt x="602" y="29"/>
                  </a:moveTo>
                  <a:cubicBezTo>
                    <a:pt x="574" y="1"/>
                    <a:pt x="574" y="1"/>
                    <a:pt x="538" y="1"/>
                  </a:cubicBezTo>
                  <a:lnTo>
                    <a:pt x="151" y="1"/>
                  </a:lnTo>
                  <a:cubicBezTo>
                    <a:pt x="330" y="538"/>
                    <a:pt x="330" y="1198"/>
                    <a:pt x="0" y="1642"/>
                  </a:cubicBezTo>
                  <a:cubicBezTo>
                    <a:pt x="94" y="1706"/>
                    <a:pt x="122" y="1821"/>
                    <a:pt x="180" y="1914"/>
                  </a:cubicBezTo>
                  <a:cubicBezTo>
                    <a:pt x="602" y="1405"/>
                    <a:pt x="753" y="717"/>
                    <a:pt x="631" y="58"/>
                  </a:cubicBezTo>
                  <a:cubicBezTo>
                    <a:pt x="631" y="58"/>
                    <a:pt x="631" y="29"/>
                    <a:pt x="602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 flipH="1">
              <a:off x="64432" y="3980088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79"/>
                  </a:moveTo>
                  <a:cubicBezTo>
                    <a:pt x="688" y="86"/>
                    <a:pt x="746" y="0"/>
                    <a:pt x="868" y="0"/>
                  </a:cubicBezTo>
                  <a:cubicBezTo>
                    <a:pt x="925" y="0"/>
                    <a:pt x="1018" y="58"/>
                    <a:pt x="1075" y="115"/>
                  </a:cubicBezTo>
                  <a:cubicBezTo>
                    <a:pt x="1104" y="208"/>
                    <a:pt x="1133" y="294"/>
                    <a:pt x="1133" y="359"/>
                  </a:cubicBezTo>
                  <a:cubicBezTo>
                    <a:pt x="1197" y="867"/>
                    <a:pt x="1018" y="1369"/>
                    <a:pt x="660" y="1727"/>
                  </a:cubicBezTo>
                  <a:cubicBezTo>
                    <a:pt x="567" y="1820"/>
                    <a:pt x="481" y="1878"/>
                    <a:pt x="359" y="1906"/>
                  </a:cubicBezTo>
                  <a:cubicBezTo>
                    <a:pt x="237" y="1906"/>
                    <a:pt x="87" y="1849"/>
                    <a:pt x="58" y="1763"/>
                  </a:cubicBezTo>
                  <a:cubicBezTo>
                    <a:pt x="1" y="1641"/>
                    <a:pt x="87" y="1491"/>
                    <a:pt x="180" y="1369"/>
                  </a:cubicBezTo>
                  <a:cubicBezTo>
                    <a:pt x="301" y="1190"/>
                    <a:pt x="416" y="1011"/>
                    <a:pt x="481" y="803"/>
                  </a:cubicBezTo>
                  <a:cubicBezTo>
                    <a:pt x="538" y="595"/>
                    <a:pt x="509" y="359"/>
                    <a:pt x="624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 flipH="1">
              <a:off x="-171831" y="4798996"/>
              <a:ext cx="317171" cy="202765"/>
            </a:xfrm>
            <a:custGeom>
              <a:avLst/>
              <a:gdLst/>
              <a:ahLst/>
              <a:cxnLst/>
              <a:rect l="l" t="t" r="r" b="b"/>
              <a:pathLst>
                <a:path w="4810" h="3075" fill="none" extrusionOk="0">
                  <a:moveTo>
                    <a:pt x="2839" y="387"/>
                  </a:moveTo>
                  <a:cubicBezTo>
                    <a:pt x="2566" y="330"/>
                    <a:pt x="2387" y="0"/>
                    <a:pt x="2122" y="0"/>
                  </a:cubicBezTo>
                  <a:cubicBezTo>
                    <a:pt x="1792" y="0"/>
                    <a:pt x="1642" y="359"/>
                    <a:pt x="1370" y="481"/>
                  </a:cubicBezTo>
                  <a:cubicBezTo>
                    <a:pt x="1162" y="567"/>
                    <a:pt x="897" y="509"/>
                    <a:pt x="653" y="509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1" y="925"/>
                    <a:pt x="87" y="1104"/>
                    <a:pt x="180" y="1226"/>
                  </a:cubicBezTo>
                  <a:cubicBezTo>
                    <a:pt x="266" y="1376"/>
                    <a:pt x="388" y="1491"/>
                    <a:pt x="474" y="1642"/>
                  </a:cubicBezTo>
                  <a:cubicBezTo>
                    <a:pt x="538" y="1763"/>
                    <a:pt x="567" y="1943"/>
                    <a:pt x="624" y="2064"/>
                  </a:cubicBezTo>
                  <a:cubicBezTo>
                    <a:pt x="746" y="2208"/>
                    <a:pt x="954" y="2301"/>
                    <a:pt x="1162" y="2330"/>
                  </a:cubicBezTo>
                  <a:cubicBezTo>
                    <a:pt x="1341" y="2358"/>
                    <a:pt x="1549" y="2330"/>
                    <a:pt x="1764" y="2301"/>
                  </a:cubicBezTo>
                  <a:cubicBezTo>
                    <a:pt x="1821" y="2301"/>
                    <a:pt x="1907" y="2301"/>
                    <a:pt x="1972" y="2358"/>
                  </a:cubicBezTo>
                  <a:cubicBezTo>
                    <a:pt x="2086" y="2423"/>
                    <a:pt x="2122" y="2537"/>
                    <a:pt x="2179" y="2659"/>
                  </a:cubicBezTo>
                  <a:cubicBezTo>
                    <a:pt x="2387" y="2924"/>
                    <a:pt x="2803" y="2838"/>
                    <a:pt x="3133" y="2896"/>
                  </a:cubicBezTo>
                  <a:cubicBezTo>
                    <a:pt x="3312" y="2924"/>
                    <a:pt x="3462" y="3017"/>
                    <a:pt x="3613" y="3046"/>
                  </a:cubicBezTo>
                  <a:cubicBezTo>
                    <a:pt x="4000" y="3075"/>
                    <a:pt x="4329" y="2781"/>
                    <a:pt x="4537" y="2451"/>
                  </a:cubicBezTo>
                  <a:cubicBezTo>
                    <a:pt x="4688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8" y="954"/>
                  </a:cubicBezTo>
                  <a:cubicBezTo>
                    <a:pt x="4272" y="925"/>
                    <a:pt x="4179" y="925"/>
                    <a:pt x="4121" y="868"/>
                  </a:cubicBezTo>
                  <a:cubicBezTo>
                    <a:pt x="3971" y="774"/>
                    <a:pt x="3942" y="538"/>
                    <a:pt x="3792" y="416"/>
                  </a:cubicBezTo>
                  <a:cubicBezTo>
                    <a:pt x="3520" y="208"/>
                    <a:pt x="3161" y="481"/>
                    <a:pt x="2839" y="387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 flipH="1">
              <a:off x="-167545" y="4864211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0" y="0"/>
                  </a:moveTo>
                  <a:cubicBezTo>
                    <a:pt x="717" y="58"/>
                    <a:pt x="1462" y="144"/>
                    <a:pt x="2150" y="323"/>
                  </a:cubicBezTo>
                  <a:cubicBezTo>
                    <a:pt x="2838" y="538"/>
                    <a:pt x="3519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 flipH="1">
              <a:off x="127800" y="4432766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9" y="5404"/>
                  </a:moveTo>
                  <a:cubicBezTo>
                    <a:pt x="1972" y="5253"/>
                    <a:pt x="1169" y="4781"/>
                    <a:pt x="632" y="4121"/>
                  </a:cubicBezTo>
                  <a:cubicBezTo>
                    <a:pt x="273" y="3706"/>
                    <a:pt x="1" y="3197"/>
                    <a:pt x="1" y="2659"/>
                  </a:cubicBezTo>
                  <a:cubicBezTo>
                    <a:pt x="30" y="2093"/>
                    <a:pt x="331" y="1556"/>
                    <a:pt x="839" y="1377"/>
                  </a:cubicBezTo>
                  <a:cubicBezTo>
                    <a:pt x="1198" y="1255"/>
                    <a:pt x="1556" y="1312"/>
                    <a:pt x="1886" y="1405"/>
                  </a:cubicBezTo>
                  <a:cubicBezTo>
                    <a:pt x="2000" y="1434"/>
                    <a:pt x="2122" y="1491"/>
                    <a:pt x="2244" y="1491"/>
                  </a:cubicBezTo>
                  <a:cubicBezTo>
                    <a:pt x="2538" y="1462"/>
                    <a:pt x="2538" y="1226"/>
                    <a:pt x="2602" y="1018"/>
                  </a:cubicBezTo>
                  <a:cubicBezTo>
                    <a:pt x="2631" y="746"/>
                    <a:pt x="2717" y="481"/>
                    <a:pt x="2932" y="302"/>
                  </a:cubicBezTo>
                  <a:cubicBezTo>
                    <a:pt x="3168" y="58"/>
                    <a:pt x="3555" y="1"/>
                    <a:pt x="3885" y="94"/>
                  </a:cubicBezTo>
                  <a:cubicBezTo>
                    <a:pt x="4215" y="180"/>
                    <a:pt x="4509" y="416"/>
                    <a:pt x="4752" y="660"/>
                  </a:cubicBezTo>
                  <a:cubicBezTo>
                    <a:pt x="5440" y="1377"/>
                    <a:pt x="5734" y="2451"/>
                    <a:pt x="5555" y="3405"/>
                  </a:cubicBezTo>
                  <a:cubicBezTo>
                    <a:pt x="5469" y="3820"/>
                    <a:pt x="5290" y="4272"/>
                    <a:pt x="4903" y="4451"/>
                  </a:cubicBezTo>
                  <a:cubicBezTo>
                    <a:pt x="4602" y="4630"/>
                    <a:pt x="4215" y="4601"/>
                    <a:pt x="3942" y="4809"/>
                  </a:cubicBezTo>
                  <a:cubicBezTo>
                    <a:pt x="3706" y="4988"/>
                    <a:pt x="3555" y="5318"/>
                    <a:pt x="3254" y="5404"/>
                  </a:cubicBezTo>
                  <a:cubicBezTo>
                    <a:pt x="3140" y="5468"/>
                    <a:pt x="2989" y="5433"/>
                    <a:pt x="2839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 flipH="1">
              <a:off x="222292" y="4547106"/>
              <a:ext cx="181005" cy="173027"/>
            </a:xfrm>
            <a:custGeom>
              <a:avLst/>
              <a:gdLst/>
              <a:ahLst/>
              <a:cxnLst/>
              <a:rect l="l" t="t" r="r" b="b"/>
              <a:pathLst>
                <a:path w="2745" h="2624" fill="none" extrusionOk="0">
                  <a:moveTo>
                    <a:pt x="1734" y="58"/>
                  </a:moveTo>
                  <a:cubicBezTo>
                    <a:pt x="2028" y="1"/>
                    <a:pt x="2329" y="87"/>
                    <a:pt x="2508" y="330"/>
                  </a:cubicBezTo>
                  <a:cubicBezTo>
                    <a:pt x="2687" y="510"/>
                    <a:pt x="2745" y="803"/>
                    <a:pt x="2716" y="1047"/>
                  </a:cubicBezTo>
                  <a:cubicBezTo>
                    <a:pt x="2716" y="1312"/>
                    <a:pt x="2630" y="1585"/>
                    <a:pt x="2537" y="1821"/>
                  </a:cubicBezTo>
                  <a:cubicBezTo>
                    <a:pt x="2451" y="2029"/>
                    <a:pt x="2358" y="2237"/>
                    <a:pt x="2272" y="2445"/>
                  </a:cubicBezTo>
                  <a:cubicBezTo>
                    <a:pt x="2272" y="2480"/>
                    <a:pt x="2236" y="2509"/>
                    <a:pt x="2236" y="2538"/>
                  </a:cubicBezTo>
                  <a:cubicBezTo>
                    <a:pt x="2207" y="2566"/>
                    <a:pt x="2179" y="2566"/>
                    <a:pt x="2150" y="2566"/>
                  </a:cubicBezTo>
                  <a:cubicBezTo>
                    <a:pt x="1999" y="2624"/>
                    <a:pt x="1849" y="2595"/>
                    <a:pt x="1698" y="2538"/>
                  </a:cubicBezTo>
                  <a:cubicBezTo>
                    <a:pt x="1376" y="2445"/>
                    <a:pt x="1046" y="2330"/>
                    <a:pt x="745" y="2179"/>
                  </a:cubicBezTo>
                  <a:cubicBezTo>
                    <a:pt x="595" y="2122"/>
                    <a:pt x="444" y="2058"/>
                    <a:pt x="330" y="1943"/>
                  </a:cubicBezTo>
                  <a:cubicBezTo>
                    <a:pt x="179" y="1792"/>
                    <a:pt x="57" y="1613"/>
                    <a:pt x="29" y="1405"/>
                  </a:cubicBezTo>
                  <a:cubicBezTo>
                    <a:pt x="0" y="1226"/>
                    <a:pt x="86" y="983"/>
                    <a:pt x="208" y="868"/>
                  </a:cubicBezTo>
                  <a:cubicBezTo>
                    <a:pt x="330" y="746"/>
                    <a:pt x="509" y="689"/>
                    <a:pt x="688" y="653"/>
                  </a:cubicBezTo>
                  <a:cubicBezTo>
                    <a:pt x="838" y="653"/>
                    <a:pt x="1018" y="689"/>
                    <a:pt x="1161" y="717"/>
                  </a:cubicBezTo>
                  <a:lnTo>
                    <a:pt x="1225" y="717"/>
                  </a:lnTo>
                  <a:cubicBezTo>
                    <a:pt x="1254" y="717"/>
                    <a:pt x="1254" y="567"/>
                    <a:pt x="1254" y="538"/>
                  </a:cubicBezTo>
                  <a:cubicBezTo>
                    <a:pt x="1283" y="445"/>
                    <a:pt x="1311" y="388"/>
                    <a:pt x="1376" y="330"/>
                  </a:cubicBezTo>
                  <a:cubicBezTo>
                    <a:pt x="1462" y="209"/>
                    <a:pt x="1584" y="115"/>
                    <a:pt x="1734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 flipH="1">
              <a:off x="347974" y="4440810"/>
              <a:ext cx="27959" cy="88426"/>
            </a:xfrm>
            <a:custGeom>
              <a:avLst/>
              <a:gdLst/>
              <a:ahLst/>
              <a:cxnLst/>
              <a:rect l="l" t="t" r="r" b="b"/>
              <a:pathLst>
                <a:path w="424" h="1341" fill="none" extrusionOk="0">
                  <a:moveTo>
                    <a:pt x="209" y="416"/>
                  </a:moveTo>
                  <a:cubicBezTo>
                    <a:pt x="209" y="330"/>
                    <a:pt x="244" y="208"/>
                    <a:pt x="330" y="115"/>
                  </a:cubicBezTo>
                  <a:cubicBezTo>
                    <a:pt x="273" y="58"/>
                    <a:pt x="180" y="29"/>
                    <a:pt x="123" y="0"/>
                  </a:cubicBezTo>
                  <a:lnTo>
                    <a:pt x="65" y="0"/>
                  </a:lnTo>
                  <a:lnTo>
                    <a:pt x="29" y="0"/>
                  </a:lnTo>
                  <a:cubicBezTo>
                    <a:pt x="1" y="58"/>
                    <a:pt x="1" y="86"/>
                    <a:pt x="1" y="151"/>
                  </a:cubicBezTo>
                  <a:cubicBezTo>
                    <a:pt x="1" y="538"/>
                    <a:pt x="123" y="896"/>
                    <a:pt x="273" y="1226"/>
                  </a:cubicBezTo>
                  <a:cubicBezTo>
                    <a:pt x="302" y="1283"/>
                    <a:pt x="359" y="1340"/>
                    <a:pt x="423" y="1312"/>
                  </a:cubicBezTo>
                  <a:cubicBezTo>
                    <a:pt x="273" y="1047"/>
                    <a:pt x="180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 flipH="1">
              <a:off x="275176" y="4601968"/>
              <a:ext cx="35542" cy="41608"/>
            </a:xfrm>
            <a:custGeom>
              <a:avLst/>
              <a:gdLst/>
              <a:ahLst/>
              <a:cxnLst/>
              <a:rect l="l" t="t" r="r" b="b"/>
              <a:pathLst>
                <a:path w="539" h="631" fill="none" extrusionOk="0">
                  <a:moveTo>
                    <a:pt x="509" y="394"/>
                  </a:moveTo>
                  <a:cubicBezTo>
                    <a:pt x="538" y="452"/>
                    <a:pt x="538" y="538"/>
                    <a:pt x="474" y="602"/>
                  </a:cubicBezTo>
                  <a:cubicBezTo>
                    <a:pt x="445" y="631"/>
                    <a:pt x="388" y="631"/>
                    <a:pt x="330" y="631"/>
                  </a:cubicBezTo>
                  <a:cubicBezTo>
                    <a:pt x="294" y="602"/>
                    <a:pt x="237" y="573"/>
                    <a:pt x="208" y="509"/>
                  </a:cubicBezTo>
                  <a:cubicBezTo>
                    <a:pt x="151" y="423"/>
                    <a:pt x="115" y="330"/>
                    <a:pt x="87" y="244"/>
                  </a:cubicBezTo>
                  <a:cubicBezTo>
                    <a:pt x="1" y="0"/>
                    <a:pt x="445" y="301"/>
                    <a:pt x="509" y="39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 flipH="1">
              <a:off x="310652" y="4625574"/>
              <a:ext cx="21826" cy="35476"/>
            </a:xfrm>
            <a:custGeom>
              <a:avLst/>
              <a:gdLst/>
              <a:ahLst/>
              <a:cxnLst/>
              <a:rect l="l" t="t" r="r" b="b"/>
              <a:pathLst>
                <a:path w="331" h="538" fill="none" extrusionOk="0">
                  <a:moveTo>
                    <a:pt x="331" y="330"/>
                  </a:moveTo>
                  <a:cubicBezTo>
                    <a:pt x="331" y="395"/>
                    <a:pt x="302" y="481"/>
                    <a:pt x="237" y="509"/>
                  </a:cubicBezTo>
                  <a:cubicBezTo>
                    <a:pt x="180" y="538"/>
                    <a:pt x="123" y="509"/>
                    <a:pt x="58" y="481"/>
                  </a:cubicBezTo>
                  <a:cubicBezTo>
                    <a:pt x="30" y="423"/>
                    <a:pt x="1" y="359"/>
                    <a:pt x="1" y="273"/>
                  </a:cubicBezTo>
                  <a:cubicBezTo>
                    <a:pt x="1" y="215"/>
                    <a:pt x="1" y="122"/>
                    <a:pt x="58" y="36"/>
                  </a:cubicBezTo>
                  <a:cubicBezTo>
                    <a:pt x="58" y="0"/>
                    <a:pt x="87" y="0"/>
                    <a:pt x="123" y="0"/>
                  </a:cubicBezTo>
                  <a:cubicBezTo>
                    <a:pt x="237" y="65"/>
                    <a:pt x="302" y="180"/>
                    <a:pt x="331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 flipH="1">
              <a:off x="-177502" y="4623662"/>
              <a:ext cx="112032" cy="104515"/>
            </a:xfrm>
            <a:custGeom>
              <a:avLst/>
              <a:gdLst/>
              <a:ahLst/>
              <a:cxnLst/>
              <a:rect l="l" t="t" r="r" b="b"/>
              <a:pathLst>
                <a:path w="1699" h="1585" fill="none" extrusionOk="0">
                  <a:moveTo>
                    <a:pt x="1369" y="244"/>
                  </a:moveTo>
                  <a:cubicBezTo>
                    <a:pt x="1577" y="424"/>
                    <a:pt x="1698" y="689"/>
                    <a:pt x="1698" y="961"/>
                  </a:cubicBezTo>
                  <a:cubicBezTo>
                    <a:pt x="1698" y="1018"/>
                    <a:pt x="1670" y="1104"/>
                    <a:pt x="1641" y="1169"/>
                  </a:cubicBezTo>
                  <a:cubicBezTo>
                    <a:pt x="1612" y="1255"/>
                    <a:pt x="1548" y="1319"/>
                    <a:pt x="1462" y="1348"/>
                  </a:cubicBezTo>
                  <a:cubicBezTo>
                    <a:pt x="1283" y="1527"/>
                    <a:pt x="1010" y="1585"/>
                    <a:pt x="745" y="1585"/>
                  </a:cubicBezTo>
                  <a:cubicBezTo>
                    <a:pt x="681" y="1585"/>
                    <a:pt x="595" y="1585"/>
                    <a:pt x="537" y="1556"/>
                  </a:cubicBezTo>
                  <a:cubicBezTo>
                    <a:pt x="237" y="1463"/>
                    <a:pt x="0" y="1169"/>
                    <a:pt x="0" y="868"/>
                  </a:cubicBezTo>
                  <a:cubicBezTo>
                    <a:pt x="0" y="538"/>
                    <a:pt x="208" y="244"/>
                    <a:pt x="473" y="123"/>
                  </a:cubicBezTo>
                  <a:cubicBezTo>
                    <a:pt x="774" y="1"/>
                    <a:pt x="1132" y="65"/>
                    <a:pt x="1369" y="24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1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3"/>
          <p:cNvSpPr txBox="1">
            <a:spLocks noGrp="1"/>
          </p:cNvSpPr>
          <p:nvPr>
            <p:ph type="subTitle" idx="1"/>
          </p:nvPr>
        </p:nvSpPr>
        <p:spPr>
          <a:xfrm>
            <a:off x="1333692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14" name="Google Shape;1514;p13"/>
          <p:cNvSpPr txBox="1">
            <a:spLocks noGrp="1"/>
          </p:cNvSpPr>
          <p:nvPr>
            <p:ph type="subTitle" idx="2"/>
          </p:nvPr>
        </p:nvSpPr>
        <p:spPr>
          <a:xfrm>
            <a:off x="1211142" y="2023341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13"/>
          <p:cNvSpPr txBox="1">
            <a:spLocks noGrp="1"/>
          </p:cNvSpPr>
          <p:nvPr>
            <p:ph type="subTitle" idx="3"/>
          </p:nvPr>
        </p:nvSpPr>
        <p:spPr>
          <a:xfrm>
            <a:off x="3801300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16" name="Google Shape;1516;p13"/>
          <p:cNvSpPr txBox="1">
            <a:spLocks noGrp="1"/>
          </p:cNvSpPr>
          <p:nvPr>
            <p:ph type="subTitle" idx="4"/>
          </p:nvPr>
        </p:nvSpPr>
        <p:spPr>
          <a:xfrm>
            <a:off x="3678750" y="2020364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3"/>
          <p:cNvSpPr txBox="1">
            <a:spLocks noGrp="1"/>
          </p:cNvSpPr>
          <p:nvPr>
            <p:ph type="subTitle" idx="5"/>
          </p:nvPr>
        </p:nvSpPr>
        <p:spPr>
          <a:xfrm>
            <a:off x="6299200" y="1587926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18" name="Google Shape;1518;p13"/>
          <p:cNvSpPr txBox="1">
            <a:spLocks noGrp="1"/>
          </p:cNvSpPr>
          <p:nvPr>
            <p:ph type="subTitle" idx="6"/>
          </p:nvPr>
        </p:nvSpPr>
        <p:spPr>
          <a:xfrm>
            <a:off x="6176650" y="2023341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3"/>
          <p:cNvSpPr txBox="1">
            <a:spLocks noGrp="1"/>
          </p:cNvSpPr>
          <p:nvPr>
            <p:ph type="subTitle" idx="7"/>
          </p:nvPr>
        </p:nvSpPr>
        <p:spPr>
          <a:xfrm>
            <a:off x="1333692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20" name="Google Shape;1520;p13"/>
          <p:cNvSpPr txBox="1">
            <a:spLocks noGrp="1"/>
          </p:cNvSpPr>
          <p:nvPr>
            <p:ph type="subTitle" idx="8"/>
          </p:nvPr>
        </p:nvSpPr>
        <p:spPr>
          <a:xfrm>
            <a:off x="1211142" y="3814269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3"/>
          <p:cNvSpPr txBox="1">
            <a:spLocks noGrp="1"/>
          </p:cNvSpPr>
          <p:nvPr>
            <p:ph type="subTitle" idx="9"/>
          </p:nvPr>
        </p:nvSpPr>
        <p:spPr>
          <a:xfrm>
            <a:off x="3801300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22" name="Google Shape;1522;p13"/>
          <p:cNvSpPr txBox="1">
            <a:spLocks noGrp="1"/>
          </p:cNvSpPr>
          <p:nvPr>
            <p:ph type="subTitle" idx="13"/>
          </p:nvPr>
        </p:nvSpPr>
        <p:spPr>
          <a:xfrm>
            <a:off x="3678750" y="3802958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3"/>
          <p:cNvSpPr txBox="1">
            <a:spLocks noGrp="1"/>
          </p:cNvSpPr>
          <p:nvPr>
            <p:ph type="subTitle" idx="14"/>
          </p:nvPr>
        </p:nvSpPr>
        <p:spPr>
          <a:xfrm>
            <a:off x="6299200" y="3398857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endParaRPr/>
          </a:p>
        </p:txBody>
      </p:sp>
      <p:sp>
        <p:nvSpPr>
          <p:cNvPr id="1524" name="Google Shape;1524;p13"/>
          <p:cNvSpPr txBox="1">
            <a:spLocks noGrp="1"/>
          </p:cNvSpPr>
          <p:nvPr>
            <p:ph type="subTitle" idx="15"/>
          </p:nvPr>
        </p:nvSpPr>
        <p:spPr>
          <a:xfrm>
            <a:off x="6176650" y="3796409"/>
            <a:ext cx="175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25" name="Google Shape;1525;p13"/>
          <p:cNvGrpSpPr/>
          <p:nvPr/>
        </p:nvGrpSpPr>
        <p:grpSpPr>
          <a:xfrm>
            <a:off x="-124622" y="195461"/>
            <a:ext cx="9380163" cy="4806301"/>
            <a:chOff x="-124622" y="195461"/>
            <a:chExt cx="9380163" cy="4806301"/>
          </a:xfrm>
        </p:grpSpPr>
        <p:sp>
          <p:nvSpPr>
            <p:cNvPr id="1526" name="Google Shape;1526;p13"/>
            <p:cNvSpPr/>
            <p:nvPr/>
          </p:nvSpPr>
          <p:spPr>
            <a:xfrm>
              <a:off x="5346" y="2026549"/>
              <a:ext cx="216943" cy="244374"/>
            </a:xfrm>
            <a:custGeom>
              <a:avLst/>
              <a:gdLst/>
              <a:ahLst/>
              <a:cxnLst/>
              <a:rect l="l" t="t" r="r" b="b"/>
              <a:pathLst>
                <a:path w="3290" h="3706" fill="none" extrusionOk="0">
                  <a:moveTo>
                    <a:pt x="2394" y="1169"/>
                  </a:moveTo>
                  <a:cubicBezTo>
                    <a:pt x="2215" y="1197"/>
                    <a:pt x="2301" y="932"/>
                    <a:pt x="2301" y="932"/>
                  </a:cubicBezTo>
                  <a:cubicBezTo>
                    <a:pt x="2301" y="932"/>
                    <a:pt x="2509" y="1"/>
                    <a:pt x="1943" y="65"/>
                  </a:cubicBezTo>
                  <a:cubicBezTo>
                    <a:pt x="1943" y="65"/>
                    <a:pt x="1018" y="273"/>
                    <a:pt x="509" y="990"/>
                  </a:cubicBezTo>
                  <a:cubicBezTo>
                    <a:pt x="1" y="1706"/>
                    <a:pt x="961" y="1706"/>
                    <a:pt x="961" y="1706"/>
                  </a:cubicBezTo>
                  <a:cubicBezTo>
                    <a:pt x="961" y="1706"/>
                    <a:pt x="1018" y="1678"/>
                    <a:pt x="1047" y="1857"/>
                  </a:cubicBezTo>
                  <a:cubicBezTo>
                    <a:pt x="1076" y="2036"/>
                    <a:pt x="896" y="2007"/>
                    <a:pt x="896" y="2007"/>
                  </a:cubicBezTo>
                  <a:cubicBezTo>
                    <a:pt x="273" y="2151"/>
                    <a:pt x="868" y="2867"/>
                    <a:pt x="868" y="2867"/>
                  </a:cubicBezTo>
                  <a:cubicBezTo>
                    <a:pt x="1706" y="3706"/>
                    <a:pt x="1914" y="2753"/>
                    <a:pt x="2036" y="2573"/>
                  </a:cubicBezTo>
                  <a:cubicBezTo>
                    <a:pt x="2150" y="2423"/>
                    <a:pt x="2423" y="2839"/>
                    <a:pt x="2752" y="2631"/>
                  </a:cubicBezTo>
                  <a:cubicBezTo>
                    <a:pt x="3082" y="2452"/>
                    <a:pt x="3290" y="2093"/>
                    <a:pt x="3111" y="1377"/>
                  </a:cubicBezTo>
                  <a:cubicBezTo>
                    <a:pt x="2932" y="660"/>
                    <a:pt x="2573" y="1111"/>
                    <a:pt x="2394" y="1169"/>
                  </a:cubicBezTo>
                  <a:close/>
                  <a:moveTo>
                    <a:pt x="2781" y="1470"/>
                  </a:moveTo>
                  <a:cubicBezTo>
                    <a:pt x="2960" y="2122"/>
                    <a:pt x="2724" y="2272"/>
                    <a:pt x="2573" y="2366"/>
                  </a:cubicBezTo>
                  <a:cubicBezTo>
                    <a:pt x="2573" y="2366"/>
                    <a:pt x="2509" y="2366"/>
                    <a:pt x="2423" y="2301"/>
                  </a:cubicBezTo>
                  <a:cubicBezTo>
                    <a:pt x="2272" y="2244"/>
                    <a:pt x="2093" y="2151"/>
                    <a:pt x="1885" y="2272"/>
                  </a:cubicBezTo>
                  <a:cubicBezTo>
                    <a:pt x="1828" y="2301"/>
                    <a:pt x="1792" y="2366"/>
                    <a:pt x="1763" y="2394"/>
                  </a:cubicBezTo>
                  <a:cubicBezTo>
                    <a:pt x="1706" y="2452"/>
                    <a:pt x="1706" y="2509"/>
                    <a:pt x="1677" y="2573"/>
                  </a:cubicBezTo>
                  <a:cubicBezTo>
                    <a:pt x="1613" y="2659"/>
                    <a:pt x="1556" y="2839"/>
                    <a:pt x="1470" y="2867"/>
                  </a:cubicBezTo>
                  <a:cubicBezTo>
                    <a:pt x="1434" y="2903"/>
                    <a:pt x="1319" y="2839"/>
                    <a:pt x="1111" y="2659"/>
                  </a:cubicBezTo>
                  <a:cubicBezTo>
                    <a:pt x="1018" y="2545"/>
                    <a:pt x="961" y="2423"/>
                    <a:pt x="932" y="2330"/>
                  </a:cubicBezTo>
                  <a:cubicBezTo>
                    <a:pt x="990" y="2330"/>
                    <a:pt x="1076" y="2301"/>
                    <a:pt x="1169" y="2272"/>
                  </a:cubicBezTo>
                  <a:lnTo>
                    <a:pt x="1169" y="2272"/>
                  </a:lnTo>
                  <a:cubicBezTo>
                    <a:pt x="1348" y="2151"/>
                    <a:pt x="1405" y="2007"/>
                    <a:pt x="1376" y="1792"/>
                  </a:cubicBezTo>
                  <a:cubicBezTo>
                    <a:pt x="1319" y="1498"/>
                    <a:pt x="1111" y="1377"/>
                    <a:pt x="932" y="1377"/>
                  </a:cubicBezTo>
                  <a:cubicBezTo>
                    <a:pt x="868" y="1377"/>
                    <a:pt x="753" y="1348"/>
                    <a:pt x="689" y="1319"/>
                  </a:cubicBezTo>
                  <a:cubicBezTo>
                    <a:pt x="717" y="1291"/>
                    <a:pt x="717" y="1255"/>
                    <a:pt x="782" y="1197"/>
                  </a:cubicBezTo>
                  <a:cubicBezTo>
                    <a:pt x="932" y="990"/>
                    <a:pt x="1111" y="810"/>
                    <a:pt x="1348" y="660"/>
                  </a:cubicBezTo>
                  <a:cubicBezTo>
                    <a:pt x="1649" y="481"/>
                    <a:pt x="1914" y="424"/>
                    <a:pt x="1971" y="395"/>
                  </a:cubicBezTo>
                  <a:lnTo>
                    <a:pt x="1971" y="395"/>
                  </a:lnTo>
                  <a:cubicBezTo>
                    <a:pt x="2036" y="452"/>
                    <a:pt x="2007" y="660"/>
                    <a:pt x="1971" y="839"/>
                  </a:cubicBezTo>
                  <a:cubicBezTo>
                    <a:pt x="1943" y="932"/>
                    <a:pt x="1914" y="1197"/>
                    <a:pt x="2064" y="1348"/>
                  </a:cubicBezTo>
                  <a:cubicBezTo>
                    <a:pt x="2150" y="1470"/>
                    <a:pt x="2301" y="1527"/>
                    <a:pt x="2451" y="1470"/>
                  </a:cubicBezTo>
                  <a:cubicBezTo>
                    <a:pt x="2545" y="1470"/>
                    <a:pt x="2602" y="1434"/>
                    <a:pt x="2659" y="1377"/>
                  </a:cubicBezTo>
                  <a:cubicBezTo>
                    <a:pt x="2688" y="1377"/>
                    <a:pt x="2688" y="1377"/>
                    <a:pt x="2724" y="1348"/>
                  </a:cubicBezTo>
                  <a:lnTo>
                    <a:pt x="2752" y="1348"/>
                  </a:lnTo>
                  <a:cubicBezTo>
                    <a:pt x="2781" y="1348"/>
                    <a:pt x="2781" y="1405"/>
                    <a:pt x="2781" y="147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-77343" y="821562"/>
              <a:ext cx="85129" cy="21826"/>
            </a:xfrm>
            <a:custGeom>
              <a:avLst/>
              <a:gdLst/>
              <a:ahLst/>
              <a:cxnLst/>
              <a:rect l="l" t="t" r="r" b="b"/>
              <a:pathLst>
                <a:path w="1291" h="331" extrusionOk="0">
                  <a:moveTo>
                    <a:pt x="359" y="1"/>
                  </a:moveTo>
                  <a:cubicBezTo>
                    <a:pt x="215" y="1"/>
                    <a:pt x="0" y="94"/>
                    <a:pt x="0" y="244"/>
                  </a:cubicBezTo>
                  <a:cubicBezTo>
                    <a:pt x="106" y="237"/>
                    <a:pt x="210" y="233"/>
                    <a:pt x="312" y="233"/>
                  </a:cubicBezTo>
                  <a:cubicBezTo>
                    <a:pt x="619" y="233"/>
                    <a:pt x="914" y="266"/>
                    <a:pt x="1226" y="330"/>
                  </a:cubicBezTo>
                  <a:cubicBezTo>
                    <a:pt x="1226" y="244"/>
                    <a:pt x="1255" y="180"/>
                    <a:pt x="1290" y="122"/>
                  </a:cubicBezTo>
                  <a:cubicBezTo>
                    <a:pt x="989" y="36"/>
                    <a:pt x="688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587" y="825188"/>
              <a:ext cx="263760" cy="461448"/>
            </a:xfrm>
            <a:custGeom>
              <a:avLst/>
              <a:gdLst/>
              <a:ahLst/>
              <a:cxnLst/>
              <a:rect l="l" t="t" r="r" b="b"/>
              <a:pathLst>
                <a:path w="4000" h="6998" extrusionOk="0">
                  <a:moveTo>
                    <a:pt x="482" y="1"/>
                  </a:moveTo>
                  <a:cubicBezTo>
                    <a:pt x="280" y="1"/>
                    <a:pt x="81" y="57"/>
                    <a:pt x="29" y="247"/>
                  </a:cubicBezTo>
                  <a:cubicBezTo>
                    <a:pt x="0" y="397"/>
                    <a:pt x="122" y="576"/>
                    <a:pt x="237" y="662"/>
                  </a:cubicBezTo>
                  <a:cubicBezTo>
                    <a:pt x="660" y="1114"/>
                    <a:pt x="1104" y="1558"/>
                    <a:pt x="1433" y="2095"/>
                  </a:cubicBezTo>
                  <a:cubicBezTo>
                    <a:pt x="2329" y="3414"/>
                    <a:pt x="2508" y="5084"/>
                    <a:pt x="2745" y="6668"/>
                  </a:cubicBezTo>
                  <a:cubicBezTo>
                    <a:pt x="2781" y="6818"/>
                    <a:pt x="2838" y="6997"/>
                    <a:pt x="2989" y="6997"/>
                  </a:cubicBezTo>
                  <a:cubicBezTo>
                    <a:pt x="3046" y="6969"/>
                    <a:pt x="3075" y="6933"/>
                    <a:pt x="3139" y="6904"/>
                  </a:cubicBezTo>
                  <a:cubicBezTo>
                    <a:pt x="3583" y="6546"/>
                    <a:pt x="3763" y="5922"/>
                    <a:pt x="3856" y="5356"/>
                  </a:cubicBezTo>
                  <a:cubicBezTo>
                    <a:pt x="3999" y="4188"/>
                    <a:pt x="3856" y="2991"/>
                    <a:pt x="3282" y="2009"/>
                  </a:cubicBezTo>
                  <a:cubicBezTo>
                    <a:pt x="2745" y="992"/>
                    <a:pt x="1763" y="189"/>
                    <a:pt x="631" y="10"/>
                  </a:cubicBezTo>
                  <a:cubicBezTo>
                    <a:pt x="583" y="4"/>
                    <a:pt x="532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686" y="909723"/>
              <a:ext cx="69105" cy="77150"/>
            </a:xfrm>
            <a:custGeom>
              <a:avLst/>
              <a:gdLst/>
              <a:ahLst/>
              <a:cxnLst/>
              <a:rect l="l" t="t" r="r" b="b"/>
              <a:pathLst>
                <a:path w="1048" h="1170" extrusionOk="0">
                  <a:moveTo>
                    <a:pt x="449" y="0"/>
                  </a:moveTo>
                  <a:cubicBezTo>
                    <a:pt x="362" y="0"/>
                    <a:pt x="286" y="32"/>
                    <a:pt x="237" y="97"/>
                  </a:cubicBezTo>
                  <a:cubicBezTo>
                    <a:pt x="209" y="133"/>
                    <a:pt x="180" y="161"/>
                    <a:pt x="151" y="190"/>
                  </a:cubicBezTo>
                  <a:cubicBezTo>
                    <a:pt x="123" y="276"/>
                    <a:pt x="58" y="341"/>
                    <a:pt x="29" y="455"/>
                  </a:cubicBezTo>
                  <a:cubicBezTo>
                    <a:pt x="1" y="548"/>
                    <a:pt x="1" y="670"/>
                    <a:pt x="29" y="756"/>
                  </a:cubicBezTo>
                  <a:cubicBezTo>
                    <a:pt x="58" y="849"/>
                    <a:pt x="94" y="907"/>
                    <a:pt x="151" y="964"/>
                  </a:cubicBezTo>
                  <a:cubicBezTo>
                    <a:pt x="180" y="1028"/>
                    <a:pt x="237" y="1086"/>
                    <a:pt x="302" y="1114"/>
                  </a:cubicBezTo>
                  <a:cubicBezTo>
                    <a:pt x="364" y="1153"/>
                    <a:pt x="436" y="1169"/>
                    <a:pt x="510" y="1169"/>
                  </a:cubicBezTo>
                  <a:cubicBezTo>
                    <a:pt x="614" y="1169"/>
                    <a:pt x="722" y="1136"/>
                    <a:pt x="811" y="1086"/>
                  </a:cubicBezTo>
                  <a:cubicBezTo>
                    <a:pt x="954" y="964"/>
                    <a:pt x="1047" y="785"/>
                    <a:pt x="1047" y="606"/>
                  </a:cubicBezTo>
                  <a:cubicBezTo>
                    <a:pt x="1047" y="427"/>
                    <a:pt x="954" y="247"/>
                    <a:pt x="811" y="133"/>
                  </a:cubicBezTo>
                  <a:cubicBezTo>
                    <a:pt x="717" y="68"/>
                    <a:pt x="631" y="11"/>
                    <a:pt x="538" y="11"/>
                  </a:cubicBezTo>
                  <a:cubicBezTo>
                    <a:pt x="508" y="4"/>
                    <a:pt x="478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60669" y="857037"/>
              <a:ext cx="69039" cy="66006"/>
            </a:xfrm>
            <a:custGeom>
              <a:avLst/>
              <a:gdLst/>
              <a:ahLst/>
              <a:cxnLst/>
              <a:rect l="l" t="t" r="r" b="b"/>
              <a:pathLst>
                <a:path w="1047" h="1001" extrusionOk="0">
                  <a:moveTo>
                    <a:pt x="358" y="0"/>
                  </a:moveTo>
                  <a:cubicBezTo>
                    <a:pt x="272" y="36"/>
                    <a:pt x="179" y="122"/>
                    <a:pt x="122" y="179"/>
                  </a:cubicBezTo>
                  <a:cubicBezTo>
                    <a:pt x="57" y="301"/>
                    <a:pt x="0" y="452"/>
                    <a:pt x="29" y="573"/>
                  </a:cubicBezTo>
                  <a:cubicBezTo>
                    <a:pt x="57" y="753"/>
                    <a:pt x="237" y="867"/>
                    <a:pt x="416" y="960"/>
                  </a:cubicBezTo>
                  <a:cubicBezTo>
                    <a:pt x="461" y="981"/>
                    <a:pt x="503" y="1001"/>
                    <a:pt x="534" y="1001"/>
                  </a:cubicBezTo>
                  <a:cubicBezTo>
                    <a:pt x="547" y="1001"/>
                    <a:pt x="558" y="997"/>
                    <a:pt x="566" y="989"/>
                  </a:cubicBezTo>
                  <a:cubicBezTo>
                    <a:pt x="659" y="989"/>
                    <a:pt x="717" y="960"/>
                    <a:pt x="774" y="896"/>
                  </a:cubicBezTo>
                  <a:cubicBezTo>
                    <a:pt x="924" y="753"/>
                    <a:pt x="1046" y="573"/>
                    <a:pt x="989" y="394"/>
                  </a:cubicBezTo>
                  <a:cubicBezTo>
                    <a:pt x="953" y="215"/>
                    <a:pt x="774" y="93"/>
                    <a:pt x="595" y="36"/>
                  </a:cubicBezTo>
                  <a:cubicBezTo>
                    <a:pt x="537" y="0"/>
                    <a:pt x="45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70723" y="1085717"/>
              <a:ext cx="73325" cy="61720"/>
            </a:xfrm>
            <a:custGeom>
              <a:avLst/>
              <a:gdLst/>
              <a:ahLst/>
              <a:cxnLst/>
              <a:rect l="l" t="t" r="r" b="b"/>
              <a:pathLst>
                <a:path w="1112" h="936" extrusionOk="0">
                  <a:moveTo>
                    <a:pt x="538" y="1"/>
                  </a:moveTo>
                  <a:cubicBezTo>
                    <a:pt x="395" y="1"/>
                    <a:pt x="244" y="58"/>
                    <a:pt x="151" y="180"/>
                  </a:cubicBezTo>
                  <a:cubicBezTo>
                    <a:pt x="123" y="208"/>
                    <a:pt x="94" y="266"/>
                    <a:pt x="65" y="294"/>
                  </a:cubicBezTo>
                  <a:cubicBezTo>
                    <a:pt x="37" y="445"/>
                    <a:pt x="1" y="445"/>
                    <a:pt x="94" y="595"/>
                  </a:cubicBezTo>
                  <a:cubicBezTo>
                    <a:pt x="151" y="775"/>
                    <a:pt x="302" y="896"/>
                    <a:pt x="481" y="925"/>
                  </a:cubicBezTo>
                  <a:cubicBezTo>
                    <a:pt x="516" y="932"/>
                    <a:pt x="554" y="935"/>
                    <a:pt x="594" y="935"/>
                  </a:cubicBezTo>
                  <a:cubicBezTo>
                    <a:pt x="724" y="935"/>
                    <a:pt x="868" y="897"/>
                    <a:pt x="961" y="803"/>
                  </a:cubicBezTo>
                  <a:cubicBezTo>
                    <a:pt x="1076" y="653"/>
                    <a:pt x="1112" y="474"/>
                    <a:pt x="1047" y="294"/>
                  </a:cubicBezTo>
                  <a:cubicBezTo>
                    <a:pt x="1018" y="266"/>
                    <a:pt x="990" y="208"/>
                    <a:pt x="961" y="151"/>
                  </a:cubicBezTo>
                  <a:cubicBezTo>
                    <a:pt x="839" y="58"/>
                    <a:pt x="68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61294" y="1001776"/>
              <a:ext cx="70951" cy="68841"/>
            </a:xfrm>
            <a:custGeom>
              <a:avLst/>
              <a:gdLst/>
              <a:ahLst/>
              <a:cxnLst/>
              <a:rect l="l" t="t" r="r" b="b"/>
              <a:pathLst>
                <a:path w="1076" h="1044" extrusionOk="0">
                  <a:moveTo>
                    <a:pt x="463" y="1"/>
                  </a:moveTo>
                  <a:cubicBezTo>
                    <a:pt x="395" y="1"/>
                    <a:pt x="328" y="8"/>
                    <a:pt x="266" y="19"/>
                  </a:cubicBezTo>
                  <a:cubicBezTo>
                    <a:pt x="237" y="48"/>
                    <a:pt x="180" y="77"/>
                    <a:pt x="144" y="105"/>
                  </a:cubicBezTo>
                  <a:cubicBezTo>
                    <a:pt x="29" y="227"/>
                    <a:pt x="0" y="227"/>
                    <a:pt x="0" y="406"/>
                  </a:cubicBezTo>
                  <a:cubicBezTo>
                    <a:pt x="0" y="586"/>
                    <a:pt x="58" y="765"/>
                    <a:pt x="208" y="915"/>
                  </a:cubicBezTo>
                  <a:cubicBezTo>
                    <a:pt x="295" y="1002"/>
                    <a:pt x="438" y="1043"/>
                    <a:pt x="580" y="1043"/>
                  </a:cubicBezTo>
                  <a:cubicBezTo>
                    <a:pt x="626" y="1043"/>
                    <a:pt x="673" y="1039"/>
                    <a:pt x="717" y="1030"/>
                  </a:cubicBezTo>
                  <a:cubicBezTo>
                    <a:pt x="896" y="973"/>
                    <a:pt x="1040" y="793"/>
                    <a:pt x="1075" y="614"/>
                  </a:cubicBezTo>
                  <a:cubicBezTo>
                    <a:pt x="1075" y="557"/>
                    <a:pt x="1075" y="492"/>
                    <a:pt x="1040" y="435"/>
                  </a:cubicBezTo>
                  <a:cubicBezTo>
                    <a:pt x="1011" y="256"/>
                    <a:pt x="896" y="134"/>
                    <a:pt x="746" y="48"/>
                  </a:cubicBezTo>
                  <a:cubicBezTo>
                    <a:pt x="658" y="15"/>
                    <a:pt x="560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78768" y="1164515"/>
              <a:ext cx="61060" cy="56906"/>
            </a:xfrm>
            <a:custGeom>
              <a:avLst/>
              <a:gdLst/>
              <a:ahLst/>
              <a:cxnLst/>
              <a:rect l="l" t="t" r="r" b="b"/>
              <a:pathLst>
                <a:path w="926" h="863" extrusionOk="0">
                  <a:moveTo>
                    <a:pt x="417" y="0"/>
                  </a:moveTo>
                  <a:cubicBezTo>
                    <a:pt x="330" y="0"/>
                    <a:pt x="246" y="22"/>
                    <a:pt x="180" y="88"/>
                  </a:cubicBezTo>
                  <a:cubicBezTo>
                    <a:pt x="151" y="117"/>
                    <a:pt x="122" y="146"/>
                    <a:pt x="94" y="210"/>
                  </a:cubicBezTo>
                  <a:cubicBezTo>
                    <a:pt x="1" y="418"/>
                    <a:pt x="122" y="683"/>
                    <a:pt x="330" y="805"/>
                  </a:cubicBezTo>
                  <a:cubicBezTo>
                    <a:pt x="388" y="834"/>
                    <a:pt x="481" y="862"/>
                    <a:pt x="538" y="862"/>
                  </a:cubicBezTo>
                  <a:cubicBezTo>
                    <a:pt x="660" y="862"/>
                    <a:pt x="775" y="776"/>
                    <a:pt x="839" y="683"/>
                  </a:cubicBezTo>
                  <a:cubicBezTo>
                    <a:pt x="896" y="597"/>
                    <a:pt x="925" y="475"/>
                    <a:pt x="896" y="353"/>
                  </a:cubicBezTo>
                  <a:cubicBezTo>
                    <a:pt x="896" y="267"/>
                    <a:pt x="868" y="210"/>
                    <a:pt x="810" y="146"/>
                  </a:cubicBezTo>
                  <a:cubicBezTo>
                    <a:pt x="746" y="88"/>
                    <a:pt x="689" y="60"/>
                    <a:pt x="631" y="31"/>
                  </a:cubicBezTo>
                  <a:cubicBezTo>
                    <a:pt x="563" y="15"/>
                    <a:pt x="489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214244" y="207265"/>
              <a:ext cx="401706" cy="744924"/>
            </a:xfrm>
            <a:custGeom>
              <a:avLst/>
              <a:gdLst/>
              <a:ahLst/>
              <a:cxnLst/>
              <a:rect l="l" t="t" r="r" b="b"/>
              <a:pathLst>
                <a:path w="6092" h="11297" extrusionOk="0">
                  <a:moveTo>
                    <a:pt x="151" y="0"/>
                  </a:moveTo>
                  <a:cubicBezTo>
                    <a:pt x="151" y="36"/>
                    <a:pt x="122" y="65"/>
                    <a:pt x="122" y="65"/>
                  </a:cubicBezTo>
                  <a:cubicBezTo>
                    <a:pt x="0" y="660"/>
                    <a:pt x="122" y="1254"/>
                    <a:pt x="480" y="1763"/>
                  </a:cubicBezTo>
                  <a:cubicBezTo>
                    <a:pt x="301" y="1971"/>
                    <a:pt x="208" y="2243"/>
                    <a:pt x="151" y="2480"/>
                  </a:cubicBezTo>
                  <a:cubicBezTo>
                    <a:pt x="29" y="3111"/>
                    <a:pt x="151" y="3705"/>
                    <a:pt x="272" y="4300"/>
                  </a:cubicBezTo>
                  <a:cubicBezTo>
                    <a:pt x="272" y="4339"/>
                    <a:pt x="283" y="4354"/>
                    <a:pt x="297" y="4354"/>
                  </a:cubicBezTo>
                  <a:cubicBezTo>
                    <a:pt x="307" y="4354"/>
                    <a:pt x="318" y="4347"/>
                    <a:pt x="330" y="4336"/>
                  </a:cubicBezTo>
                  <a:cubicBezTo>
                    <a:pt x="480" y="4214"/>
                    <a:pt x="595" y="4092"/>
                    <a:pt x="717" y="3913"/>
                  </a:cubicBezTo>
                  <a:cubicBezTo>
                    <a:pt x="896" y="4272"/>
                    <a:pt x="1104" y="4630"/>
                    <a:pt x="1283" y="4988"/>
                  </a:cubicBezTo>
                  <a:cubicBezTo>
                    <a:pt x="1584" y="5619"/>
                    <a:pt x="1734" y="6364"/>
                    <a:pt x="1706" y="7052"/>
                  </a:cubicBezTo>
                  <a:cubicBezTo>
                    <a:pt x="1641" y="8127"/>
                    <a:pt x="1226" y="9202"/>
                    <a:pt x="1641" y="10184"/>
                  </a:cubicBezTo>
                  <a:cubicBezTo>
                    <a:pt x="1913" y="10814"/>
                    <a:pt x="2566" y="11259"/>
                    <a:pt x="3254" y="11287"/>
                  </a:cubicBezTo>
                  <a:cubicBezTo>
                    <a:pt x="3310" y="11293"/>
                    <a:pt x="3368" y="11296"/>
                    <a:pt x="3426" y="11296"/>
                  </a:cubicBezTo>
                  <a:cubicBezTo>
                    <a:pt x="4283" y="11296"/>
                    <a:pt x="5251" y="10670"/>
                    <a:pt x="5647" y="9919"/>
                  </a:cubicBezTo>
                  <a:cubicBezTo>
                    <a:pt x="6063" y="9109"/>
                    <a:pt x="6091" y="8156"/>
                    <a:pt x="5970" y="7231"/>
                  </a:cubicBezTo>
                  <a:cubicBezTo>
                    <a:pt x="5676" y="5232"/>
                    <a:pt x="4357" y="3376"/>
                    <a:pt x="2781" y="2122"/>
                  </a:cubicBezTo>
                  <a:cubicBezTo>
                    <a:pt x="2659" y="2036"/>
                    <a:pt x="2537" y="1942"/>
                    <a:pt x="2386" y="1885"/>
                  </a:cubicBezTo>
                  <a:cubicBezTo>
                    <a:pt x="2566" y="1828"/>
                    <a:pt x="2716" y="1735"/>
                    <a:pt x="2838" y="1613"/>
                  </a:cubicBezTo>
                  <a:cubicBezTo>
                    <a:pt x="2867" y="1584"/>
                    <a:pt x="2867" y="1527"/>
                    <a:pt x="2809" y="1527"/>
                  </a:cubicBezTo>
                  <a:cubicBezTo>
                    <a:pt x="2349" y="1499"/>
                    <a:pt x="1889" y="1195"/>
                    <a:pt x="1435" y="1195"/>
                  </a:cubicBezTo>
                  <a:cubicBezTo>
                    <a:pt x="1415" y="1195"/>
                    <a:pt x="1396" y="1196"/>
                    <a:pt x="1376" y="1197"/>
                  </a:cubicBezTo>
                  <a:cubicBezTo>
                    <a:pt x="1104" y="1226"/>
                    <a:pt x="867" y="1348"/>
                    <a:pt x="688" y="1527"/>
                  </a:cubicBezTo>
                  <a:cubicBezTo>
                    <a:pt x="452" y="1047"/>
                    <a:pt x="452" y="481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216090" y="319692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1" y="2058"/>
                  </a:moveTo>
                  <a:cubicBezTo>
                    <a:pt x="180" y="2416"/>
                    <a:pt x="388" y="2746"/>
                    <a:pt x="567" y="3104"/>
                  </a:cubicBezTo>
                  <a:cubicBezTo>
                    <a:pt x="868" y="3763"/>
                    <a:pt x="1018" y="4480"/>
                    <a:pt x="990" y="5197"/>
                  </a:cubicBezTo>
                  <a:cubicBezTo>
                    <a:pt x="925" y="6243"/>
                    <a:pt x="510" y="7346"/>
                    <a:pt x="925" y="8300"/>
                  </a:cubicBezTo>
                  <a:cubicBezTo>
                    <a:pt x="1226" y="8930"/>
                    <a:pt x="1857" y="9375"/>
                    <a:pt x="2538" y="9439"/>
                  </a:cubicBezTo>
                  <a:cubicBezTo>
                    <a:pt x="3433" y="9496"/>
                    <a:pt x="4508" y="8866"/>
                    <a:pt x="4931" y="8034"/>
                  </a:cubicBezTo>
                  <a:cubicBezTo>
                    <a:pt x="5347" y="7225"/>
                    <a:pt x="5375" y="6271"/>
                    <a:pt x="5261" y="5376"/>
                  </a:cubicBezTo>
                  <a:cubicBezTo>
                    <a:pt x="4960" y="3376"/>
                    <a:pt x="3677" y="1492"/>
                    <a:pt x="2065" y="237"/>
                  </a:cubicBezTo>
                  <a:cubicBezTo>
                    <a:pt x="1943" y="151"/>
                    <a:pt x="1821" y="87"/>
                    <a:pt x="1706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70723" y="274391"/>
              <a:ext cx="189116" cy="208898"/>
            </a:xfrm>
            <a:custGeom>
              <a:avLst/>
              <a:gdLst/>
              <a:ahLst/>
              <a:cxnLst/>
              <a:rect l="l" t="t" r="r" b="b"/>
              <a:pathLst>
                <a:path w="2868" h="3168" fill="none" extrusionOk="0">
                  <a:moveTo>
                    <a:pt x="452" y="566"/>
                  </a:moveTo>
                  <a:cubicBezTo>
                    <a:pt x="273" y="774"/>
                    <a:pt x="180" y="1046"/>
                    <a:pt x="123" y="1311"/>
                  </a:cubicBezTo>
                  <a:cubicBezTo>
                    <a:pt x="1" y="1913"/>
                    <a:pt x="151" y="2508"/>
                    <a:pt x="244" y="3103"/>
                  </a:cubicBezTo>
                  <a:cubicBezTo>
                    <a:pt x="244" y="3168"/>
                    <a:pt x="302" y="3168"/>
                    <a:pt x="330" y="3168"/>
                  </a:cubicBezTo>
                  <a:cubicBezTo>
                    <a:pt x="631" y="2895"/>
                    <a:pt x="868" y="2537"/>
                    <a:pt x="932" y="2121"/>
                  </a:cubicBezTo>
                  <a:cubicBezTo>
                    <a:pt x="932" y="2093"/>
                    <a:pt x="990" y="2064"/>
                    <a:pt x="1018" y="2121"/>
                  </a:cubicBezTo>
                  <a:cubicBezTo>
                    <a:pt x="1198" y="2300"/>
                    <a:pt x="1319" y="2508"/>
                    <a:pt x="1434" y="2745"/>
                  </a:cubicBezTo>
                  <a:cubicBezTo>
                    <a:pt x="1470" y="2781"/>
                    <a:pt x="1527" y="2781"/>
                    <a:pt x="1527" y="2716"/>
                  </a:cubicBezTo>
                  <a:cubicBezTo>
                    <a:pt x="1585" y="2272"/>
                    <a:pt x="1556" y="1820"/>
                    <a:pt x="1405" y="1405"/>
                  </a:cubicBezTo>
                  <a:cubicBezTo>
                    <a:pt x="1405" y="1376"/>
                    <a:pt x="1434" y="1311"/>
                    <a:pt x="1470" y="1347"/>
                  </a:cubicBezTo>
                  <a:cubicBezTo>
                    <a:pt x="1857" y="1405"/>
                    <a:pt x="2244" y="1641"/>
                    <a:pt x="2602" y="1555"/>
                  </a:cubicBezTo>
                  <a:cubicBezTo>
                    <a:pt x="2659" y="1555"/>
                    <a:pt x="2659" y="1491"/>
                    <a:pt x="2631" y="1462"/>
                  </a:cubicBezTo>
                  <a:lnTo>
                    <a:pt x="2007" y="838"/>
                  </a:lnTo>
                  <a:cubicBezTo>
                    <a:pt x="1972" y="810"/>
                    <a:pt x="1972" y="745"/>
                    <a:pt x="2036" y="745"/>
                  </a:cubicBezTo>
                  <a:cubicBezTo>
                    <a:pt x="2330" y="745"/>
                    <a:pt x="2602" y="631"/>
                    <a:pt x="2810" y="416"/>
                  </a:cubicBezTo>
                  <a:cubicBezTo>
                    <a:pt x="2867" y="387"/>
                    <a:pt x="2839" y="330"/>
                    <a:pt x="2781" y="330"/>
                  </a:cubicBezTo>
                  <a:cubicBezTo>
                    <a:pt x="2301" y="301"/>
                    <a:pt x="1857" y="0"/>
                    <a:pt x="1348" y="29"/>
                  </a:cubicBezTo>
                  <a:cubicBezTo>
                    <a:pt x="1076" y="29"/>
                    <a:pt x="839" y="150"/>
                    <a:pt x="660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68877" y="195461"/>
              <a:ext cx="51565" cy="126209"/>
            </a:xfrm>
            <a:custGeom>
              <a:avLst/>
              <a:gdLst/>
              <a:ahLst/>
              <a:cxnLst/>
              <a:rect l="l" t="t" r="r" b="b"/>
              <a:pathLst>
                <a:path w="782" h="1914" fill="none" extrusionOk="0">
                  <a:moveTo>
                    <a:pt x="151" y="36"/>
                  </a:moveTo>
                  <a:cubicBezTo>
                    <a:pt x="179" y="0"/>
                    <a:pt x="179" y="0"/>
                    <a:pt x="208" y="0"/>
                  </a:cubicBezTo>
                  <a:lnTo>
                    <a:pt x="602" y="0"/>
                  </a:lnTo>
                  <a:cubicBezTo>
                    <a:pt x="423" y="538"/>
                    <a:pt x="452" y="1197"/>
                    <a:pt x="781" y="1677"/>
                  </a:cubicBezTo>
                  <a:cubicBezTo>
                    <a:pt x="659" y="1706"/>
                    <a:pt x="631" y="1828"/>
                    <a:pt x="602" y="1914"/>
                  </a:cubicBezTo>
                  <a:cubicBezTo>
                    <a:pt x="179" y="1405"/>
                    <a:pt x="0" y="717"/>
                    <a:pt x="122" y="93"/>
                  </a:cubicBezTo>
                  <a:cubicBezTo>
                    <a:pt x="151" y="65"/>
                    <a:pt x="151" y="36"/>
                    <a:pt x="151" y="3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286975" y="770524"/>
              <a:ext cx="78996" cy="126275"/>
            </a:xfrm>
            <a:custGeom>
              <a:avLst/>
              <a:gdLst/>
              <a:ahLst/>
              <a:cxnLst/>
              <a:rect l="l" t="t" r="r" b="b"/>
              <a:pathLst>
                <a:path w="1198" h="1915" fill="none" extrusionOk="0">
                  <a:moveTo>
                    <a:pt x="567" y="180"/>
                  </a:moveTo>
                  <a:cubicBezTo>
                    <a:pt x="538" y="94"/>
                    <a:pt x="452" y="29"/>
                    <a:pt x="359" y="1"/>
                  </a:cubicBezTo>
                  <a:cubicBezTo>
                    <a:pt x="273" y="1"/>
                    <a:pt x="180" y="58"/>
                    <a:pt x="151" y="122"/>
                  </a:cubicBezTo>
                  <a:cubicBezTo>
                    <a:pt x="94" y="208"/>
                    <a:pt x="65" y="302"/>
                    <a:pt x="65" y="388"/>
                  </a:cubicBezTo>
                  <a:cubicBezTo>
                    <a:pt x="1" y="868"/>
                    <a:pt x="180" y="1405"/>
                    <a:pt x="538" y="1735"/>
                  </a:cubicBezTo>
                  <a:cubicBezTo>
                    <a:pt x="631" y="1821"/>
                    <a:pt x="746" y="1885"/>
                    <a:pt x="868" y="1914"/>
                  </a:cubicBezTo>
                  <a:cubicBezTo>
                    <a:pt x="961" y="1914"/>
                    <a:pt x="1104" y="1885"/>
                    <a:pt x="1140" y="1764"/>
                  </a:cubicBezTo>
                  <a:cubicBezTo>
                    <a:pt x="1197" y="1642"/>
                    <a:pt x="1104" y="1491"/>
                    <a:pt x="1047" y="1377"/>
                  </a:cubicBezTo>
                  <a:cubicBezTo>
                    <a:pt x="925" y="1226"/>
                    <a:pt x="810" y="1018"/>
                    <a:pt x="746" y="810"/>
                  </a:cubicBezTo>
                  <a:cubicBezTo>
                    <a:pt x="689" y="595"/>
                    <a:pt x="689" y="359"/>
                    <a:pt x="567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21435" y="1877261"/>
              <a:ext cx="724483" cy="1269807"/>
            </a:xfrm>
            <a:custGeom>
              <a:avLst/>
              <a:gdLst/>
              <a:ahLst/>
              <a:cxnLst/>
              <a:rect l="l" t="t" r="r" b="b"/>
              <a:pathLst>
                <a:path w="10987" h="19257" extrusionOk="0">
                  <a:moveTo>
                    <a:pt x="6092" y="5461"/>
                  </a:moveTo>
                  <a:lnTo>
                    <a:pt x="6016" y="5660"/>
                  </a:lnTo>
                  <a:lnTo>
                    <a:pt x="6016" y="5660"/>
                  </a:lnTo>
                  <a:cubicBezTo>
                    <a:pt x="6043" y="5596"/>
                    <a:pt x="6074" y="5535"/>
                    <a:pt x="6092" y="5461"/>
                  </a:cubicBezTo>
                  <a:close/>
                  <a:moveTo>
                    <a:pt x="6016" y="5660"/>
                  </a:moveTo>
                  <a:lnTo>
                    <a:pt x="6016" y="5660"/>
                  </a:lnTo>
                  <a:cubicBezTo>
                    <a:pt x="6010" y="5672"/>
                    <a:pt x="6005" y="5685"/>
                    <a:pt x="5999" y="5698"/>
                  </a:cubicBezTo>
                  <a:lnTo>
                    <a:pt x="5999" y="5698"/>
                  </a:lnTo>
                  <a:cubicBezTo>
                    <a:pt x="5999" y="5700"/>
                    <a:pt x="5999" y="5702"/>
                    <a:pt x="5998" y="5705"/>
                  </a:cubicBezTo>
                  <a:lnTo>
                    <a:pt x="6016" y="5660"/>
                  </a:lnTo>
                  <a:close/>
                  <a:moveTo>
                    <a:pt x="8356" y="0"/>
                  </a:moveTo>
                  <a:cubicBezTo>
                    <a:pt x="7432" y="1849"/>
                    <a:pt x="6715" y="3970"/>
                    <a:pt x="5970" y="5912"/>
                  </a:cubicBezTo>
                  <a:lnTo>
                    <a:pt x="5970" y="5791"/>
                  </a:lnTo>
                  <a:cubicBezTo>
                    <a:pt x="5977" y="5758"/>
                    <a:pt x="5988" y="5727"/>
                    <a:pt x="5999" y="5698"/>
                  </a:cubicBezTo>
                  <a:lnTo>
                    <a:pt x="5999" y="5698"/>
                  </a:lnTo>
                  <a:cubicBezTo>
                    <a:pt x="6207" y="4353"/>
                    <a:pt x="6328" y="2865"/>
                    <a:pt x="6450" y="1462"/>
                  </a:cubicBezTo>
                  <a:lnTo>
                    <a:pt x="6450" y="1462"/>
                  </a:lnTo>
                  <a:cubicBezTo>
                    <a:pt x="5848" y="1519"/>
                    <a:pt x="5282" y="1641"/>
                    <a:pt x="4716" y="1820"/>
                  </a:cubicBezTo>
                  <a:cubicBezTo>
                    <a:pt x="4866" y="3791"/>
                    <a:pt x="4952" y="5733"/>
                    <a:pt x="5045" y="7704"/>
                  </a:cubicBezTo>
                  <a:lnTo>
                    <a:pt x="5884" y="8062"/>
                  </a:lnTo>
                  <a:lnTo>
                    <a:pt x="6328" y="8270"/>
                  </a:lnTo>
                  <a:cubicBezTo>
                    <a:pt x="7432" y="6894"/>
                    <a:pt x="9044" y="5912"/>
                    <a:pt x="10778" y="5640"/>
                  </a:cubicBezTo>
                  <a:cubicBezTo>
                    <a:pt x="10986" y="5224"/>
                    <a:pt x="10778" y="4744"/>
                    <a:pt x="10599" y="4329"/>
                  </a:cubicBezTo>
                  <a:cubicBezTo>
                    <a:pt x="10571" y="4271"/>
                    <a:pt x="10506" y="4178"/>
                    <a:pt x="10449" y="4149"/>
                  </a:cubicBezTo>
                  <a:cubicBezTo>
                    <a:pt x="10426" y="4142"/>
                    <a:pt x="10402" y="4138"/>
                    <a:pt x="10378" y="4138"/>
                  </a:cubicBezTo>
                  <a:cubicBezTo>
                    <a:pt x="10313" y="4138"/>
                    <a:pt x="10247" y="4165"/>
                    <a:pt x="10184" y="4207"/>
                  </a:cubicBezTo>
                  <a:cubicBezTo>
                    <a:pt x="8929" y="4866"/>
                    <a:pt x="7969" y="5490"/>
                    <a:pt x="6837" y="6328"/>
                  </a:cubicBezTo>
                  <a:lnTo>
                    <a:pt x="7102" y="5791"/>
                  </a:lnTo>
                  <a:cubicBezTo>
                    <a:pt x="7969" y="4028"/>
                    <a:pt x="8686" y="2659"/>
                    <a:pt x="9524" y="688"/>
                  </a:cubicBezTo>
                  <a:cubicBezTo>
                    <a:pt x="9195" y="387"/>
                    <a:pt x="8779" y="151"/>
                    <a:pt x="8356" y="0"/>
                  </a:cubicBezTo>
                  <a:close/>
                  <a:moveTo>
                    <a:pt x="4837" y="7582"/>
                  </a:moveTo>
                  <a:cubicBezTo>
                    <a:pt x="3433" y="10986"/>
                    <a:pt x="1878" y="14304"/>
                    <a:pt x="237" y="17558"/>
                  </a:cubicBezTo>
                  <a:cubicBezTo>
                    <a:pt x="115" y="17765"/>
                    <a:pt x="0" y="17973"/>
                    <a:pt x="0" y="18210"/>
                  </a:cubicBezTo>
                  <a:cubicBezTo>
                    <a:pt x="0" y="18604"/>
                    <a:pt x="330" y="18962"/>
                    <a:pt x="688" y="19106"/>
                  </a:cubicBezTo>
                  <a:cubicBezTo>
                    <a:pt x="1075" y="19256"/>
                    <a:pt x="1491" y="19256"/>
                    <a:pt x="1878" y="19256"/>
                  </a:cubicBezTo>
                  <a:cubicBezTo>
                    <a:pt x="2028" y="19256"/>
                    <a:pt x="2179" y="19256"/>
                    <a:pt x="2301" y="19170"/>
                  </a:cubicBezTo>
                  <a:cubicBezTo>
                    <a:pt x="2358" y="19077"/>
                    <a:pt x="2387" y="18926"/>
                    <a:pt x="2415" y="18812"/>
                  </a:cubicBezTo>
                  <a:cubicBezTo>
                    <a:pt x="2659" y="16748"/>
                    <a:pt x="3519" y="14806"/>
                    <a:pt x="4386" y="12928"/>
                  </a:cubicBezTo>
                  <a:cubicBezTo>
                    <a:pt x="5074" y="11373"/>
                    <a:pt x="5762" y="9854"/>
                    <a:pt x="6479" y="8327"/>
                  </a:cubicBezTo>
                  <a:cubicBezTo>
                    <a:pt x="6421" y="8299"/>
                    <a:pt x="6385" y="8299"/>
                    <a:pt x="6328" y="8270"/>
                  </a:cubicBezTo>
                  <a:cubicBezTo>
                    <a:pt x="6178" y="8213"/>
                    <a:pt x="5998" y="8148"/>
                    <a:pt x="5848" y="8091"/>
                  </a:cubicBezTo>
                  <a:cubicBezTo>
                    <a:pt x="5490" y="7969"/>
                    <a:pt x="5167" y="7790"/>
                    <a:pt x="4837" y="7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04977" y="1843697"/>
              <a:ext cx="413510" cy="545390"/>
            </a:xfrm>
            <a:custGeom>
              <a:avLst/>
              <a:gdLst/>
              <a:ahLst/>
              <a:cxnLst/>
              <a:rect l="l" t="t" r="r" b="b"/>
              <a:pathLst>
                <a:path w="6271" h="8271" fill="none" extrusionOk="0">
                  <a:moveTo>
                    <a:pt x="1641" y="8270"/>
                  </a:moveTo>
                  <a:cubicBezTo>
                    <a:pt x="2716" y="6866"/>
                    <a:pt x="4328" y="5913"/>
                    <a:pt x="6091" y="5640"/>
                  </a:cubicBezTo>
                  <a:cubicBezTo>
                    <a:pt x="6271" y="5225"/>
                    <a:pt x="6091" y="4744"/>
                    <a:pt x="5884" y="4329"/>
                  </a:cubicBezTo>
                  <a:cubicBezTo>
                    <a:pt x="5848" y="4271"/>
                    <a:pt x="5819" y="4178"/>
                    <a:pt x="5762" y="4150"/>
                  </a:cubicBezTo>
                  <a:cubicBezTo>
                    <a:pt x="5669" y="4121"/>
                    <a:pt x="5554" y="4150"/>
                    <a:pt x="5461" y="4207"/>
                  </a:cubicBezTo>
                  <a:cubicBezTo>
                    <a:pt x="4207" y="4866"/>
                    <a:pt x="3282" y="5497"/>
                    <a:pt x="2121" y="6328"/>
                  </a:cubicBezTo>
                  <a:cubicBezTo>
                    <a:pt x="3103" y="4300"/>
                    <a:pt x="3913" y="2867"/>
                    <a:pt x="4809" y="688"/>
                  </a:cubicBezTo>
                  <a:cubicBezTo>
                    <a:pt x="4479" y="387"/>
                    <a:pt x="4092" y="151"/>
                    <a:pt x="3669" y="0"/>
                  </a:cubicBezTo>
                  <a:cubicBezTo>
                    <a:pt x="2745" y="1849"/>
                    <a:pt x="1999" y="3970"/>
                    <a:pt x="1254" y="5913"/>
                  </a:cubicBezTo>
                  <a:cubicBezTo>
                    <a:pt x="1519" y="4508"/>
                    <a:pt x="1612" y="2924"/>
                    <a:pt x="1727" y="1462"/>
                  </a:cubicBezTo>
                  <a:cubicBezTo>
                    <a:pt x="1132" y="1520"/>
                    <a:pt x="566" y="1641"/>
                    <a:pt x="0" y="1821"/>
                  </a:cubicBezTo>
                  <a:cubicBezTo>
                    <a:pt x="150" y="3763"/>
                    <a:pt x="265" y="5733"/>
                    <a:pt x="330" y="7675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2299" y="2203796"/>
              <a:ext cx="52950" cy="153640"/>
            </a:xfrm>
            <a:custGeom>
              <a:avLst/>
              <a:gdLst/>
              <a:ahLst/>
              <a:cxnLst/>
              <a:rect l="l" t="t" r="r" b="b"/>
              <a:pathLst>
                <a:path w="803" h="2330" fill="none" extrusionOk="0">
                  <a:moveTo>
                    <a:pt x="803" y="0"/>
                  </a:moveTo>
                  <a:cubicBezTo>
                    <a:pt x="566" y="781"/>
                    <a:pt x="330" y="1555"/>
                    <a:pt x="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79621" y="2225490"/>
              <a:ext cx="82755" cy="151794"/>
            </a:xfrm>
            <a:custGeom>
              <a:avLst/>
              <a:gdLst/>
              <a:ahLst/>
              <a:cxnLst/>
              <a:rect l="l" t="t" r="r" b="b"/>
              <a:pathLst>
                <a:path w="1255" h="2302" fill="none" extrusionOk="0">
                  <a:moveTo>
                    <a:pt x="1254" y="1"/>
                  </a:moveTo>
                  <a:cubicBezTo>
                    <a:pt x="925" y="717"/>
                    <a:pt x="416" y="1613"/>
                    <a:pt x="0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-4084" y="2343655"/>
              <a:ext cx="425313" cy="769849"/>
            </a:xfrm>
            <a:custGeom>
              <a:avLst/>
              <a:gdLst/>
              <a:ahLst/>
              <a:cxnLst/>
              <a:rect l="l" t="t" r="r" b="b"/>
              <a:pathLst>
                <a:path w="6450" h="11675" fill="none" extrusionOk="0">
                  <a:moveTo>
                    <a:pt x="2265" y="11560"/>
                  </a:moveTo>
                  <a:cubicBezTo>
                    <a:pt x="2179" y="11674"/>
                    <a:pt x="2000" y="11674"/>
                    <a:pt x="1849" y="11674"/>
                  </a:cubicBezTo>
                  <a:cubicBezTo>
                    <a:pt x="1462" y="11674"/>
                    <a:pt x="1039" y="11674"/>
                    <a:pt x="681" y="11531"/>
                  </a:cubicBezTo>
                  <a:cubicBezTo>
                    <a:pt x="294" y="11380"/>
                    <a:pt x="0" y="11022"/>
                    <a:pt x="0" y="10635"/>
                  </a:cubicBezTo>
                  <a:cubicBezTo>
                    <a:pt x="0" y="10391"/>
                    <a:pt x="115" y="10184"/>
                    <a:pt x="208" y="9976"/>
                  </a:cubicBezTo>
                  <a:cubicBezTo>
                    <a:pt x="1878" y="6722"/>
                    <a:pt x="3404" y="3376"/>
                    <a:pt x="4837" y="0"/>
                  </a:cubicBezTo>
                  <a:cubicBezTo>
                    <a:pt x="5339" y="330"/>
                    <a:pt x="5877" y="566"/>
                    <a:pt x="6450" y="717"/>
                  </a:cubicBezTo>
                  <a:cubicBezTo>
                    <a:pt x="5762" y="2272"/>
                    <a:pt x="5074" y="3791"/>
                    <a:pt x="4357" y="5318"/>
                  </a:cubicBezTo>
                  <a:cubicBezTo>
                    <a:pt x="3519" y="7231"/>
                    <a:pt x="2623" y="9166"/>
                    <a:pt x="2387" y="11230"/>
                  </a:cubicBezTo>
                  <a:cubicBezTo>
                    <a:pt x="2358" y="11352"/>
                    <a:pt x="2358" y="11466"/>
                    <a:pt x="2265" y="1156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11641" y="2385197"/>
              <a:ext cx="291653" cy="734440"/>
            </a:xfrm>
            <a:custGeom>
              <a:avLst/>
              <a:gdLst/>
              <a:ahLst/>
              <a:cxnLst/>
              <a:rect l="l" t="t" r="r" b="b"/>
              <a:pathLst>
                <a:path w="4423" h="11138" fill="none" extrusionOk="0">
                  <a:moveTo>
                    <a:pt x="4423" y="1"/>
                  </a:moveTo>
                  <a:cubicBezTo>
                    <a:pt x="3319" y="2445"/>
                    <a:pt x="2244" y="4810"/>
                    <a:pt x="1140" y="7253"/>
                  </a:cubicBezTo>
                  <a:cubicBezTo>
                    <a:pt x="603" y="8479"/>
                    <a:pt x="1" y="9790"/>
                    <a:pt x="37" y="11137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14015" y="2780771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284" y="0"/>
                  </a:moveTo>
                  <a:cubicBezTo>
                    <a:pt x="803" y="925"/>
                    <a:pt x="388" y="1885"/>
                    <a:pt x="1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255786" y="2991515"/>
              <a:ext cx="373880" cy="357461"/>
            </a:xfrm>
            <a:custGeom>
              <a:avLst/>
              <a:gdLst/>
              <a:ahLst/>
              <a:cxnLst/>
              <a:rect l="l" t="t" r="r" b="b"/>
              <a:pathLst>
                <a:path w="5670" h="5421" extrusionOk="0">
                  <a:moveTo>
                    <a:pt x="3011" y="0"/>
                  </a:moveTo>
                  <a:cubicBezTo>
                    <a:pt x="2688" y="0"/>
                    <a:pt x="2237" y="93"/>
                    <a:pt x="2029" y="151"/>
                  </a:cubicBezTo>
                  <a:cubicBezTo>
                    <a:pt x="1642" y="273"/>
                    <a:pt x="1398" y="387"/>
                    <a:pt x="1104" y="631"/>
                  </a:cubicBezTo>
                  <a:cubicBezTo>
                    <a:pt x="896" y="746"/>
                    <a:pt x="746" y="925"/>
                    <a:pt x="596" y="1104"/>
                  </a:cubicBezTo>
                  <a:cubicBezTo>
                    <a:pt x="416" y="1312"/>
                    <a:pt x="295" y="1527"/>
                    <a:pt x="180" y="1849"/>
                  </a:cubicBezTo>
                  <a:cubicBezTo>
                    <a:pt x="1" y="2358"/>
                    <a:pt x="87" y="2781"/>
                    <a:pt x="180" y="3225"/>
                  </a:cubicBezTo>
                  <a:cubicBezTo>
                    <a:pt x="295" y="3677"/>
                    <a:pt x="502" y="4092"/>
                    <a:pt x="832" y="4422"/>
                  </a:cubicBezTo>
                  <a:cubicBezTo>
                    <a:pt x="1011" y="4630"/>
                    <a:pt x="1190" y="4809"/>
                    <a:pt x="1434" y="4959"/>
                  </a:cubicBezTo>
                  <a:cubicBezTo>
                    <a:pt x="1902" y="5267"/>
                    <a:pt x="2470" y="5420"/>
                    <a:pt x="3037" y="5420"/>
                  </a:cubicBezTo>
                  <a:cubicBezTo>
                    <a:pt x="3408" y="5420"/>
                    <a:pt x="3779" y="5355"/>
                    <a:pt x="4121" y="5225"/>
                  </a:cubicBezTo>
                  <a:cubicBezTo>
                    <a:pt x="4301" y="5139"/>
                    <a:pt x="4480" y="5045"/>
                    <a:pt x="4659" y="4931"/>
                  </a:cubicBezTo>
                  <a:cubicBezTo>
                    <a:pt x="5311" y="4451"/>
                    <a:pt x="5669" y="3526"/>
                    <a:pt x="5641" y="2745"/>
                  </a:cubicBezTo>
                  <a:cubicBezTo>
                    <a:pt x="5612" y="1971"/>
                    <a:pt x="5225" y="1254"/>
                    <a:pt x="4659" y="717"/>
                  </a:cubicBezTo>
                  <a:cubicBezTo>
                    <a:pt x="4179" y="273"/>
                    <a:pt x="3699" y="29"/>
                    <a:pt x="3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232179" y="2965996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1398" y="4959"/>
                  </a:moveTo>
                  <a:cubicBezTo>
                    <a:pt x="2179" y="5461"/>
                    <a:pt x="3225" y="5554"/>
                    <a:pt x="4085" y="5225"/>
                  </a:cubicBezTo>
                  <a:cubicBezTo>
                    <a:pt x="4264" y="5139"/>
                    <a:pt x="4479" y="5045"/>
                    <a:pt x="4623" y="4924"/>
                  </a:cubicBezTo>
                  <a:cubicBezTo>
                    <a:pt x="5282" y="4451"/>
                    <a:pt x="5669" y="3526"/>
                    <a:pt x="5612" y="2745"/>
                  </a:cubicBezTo>
                  <a:cubicBezTo>
                    <a:pt x="5583" y="1971"/>
                    <a:pt x="5196" y="1254"/>
                    <a:pt x="4623" y="717"/>
                  </a:cubicBezTo>
                  <a:cubicBezTo>
                    <a:pt x="4150" y="265"/>
                    <a:pt x="3670" y="29"/>
                    <a:pt x="2982" y="29"/>
                  </a:cubicBezTo>
                  <a:cubicBezTo>
                    <a:pt x="2652" y="0"/>
                    <a:pt x="2208" y="86"/>
                    <a:pt x="2000" y="151"/>
                  </a:cubicBezTo>
                  <a:cubicBezTo>
                    <a:pt x="1613" y="265"/>
                    <a:pt x="1369" y="387"/>
                    <a:pt x="1075" y="624"/>
                  </a:cubicBezTo>
                  <a:cubicBezTo>
                    <a:pt x="860" y="774"/>
                    <a:pt x="717" y="925"/>
                    <a:pt x="567" y="1104"/>
                  </a:cubicBezTo>
                  <a:cubicBezTo>
                    <a:pt x="416" y="1312"/>
                    <a:pt x="266" y="1520"/>
                    <a:pt x="144" y="1849"/>
                  </a:cubicBezTo>
                  <a:cubicBezTo>
                    <a:pt x="0" y="2358"/>
                    <a:pt x="58" y="2774"/>
                    <a:pt x="180" y="3225"/>
                  </a:cubicBezTo>
                  <a:cubicBezTo>
                    <a:pt x="266" y="3669"/>
                    <a:pt x="502" y="4092"/>
                    <a:pt x="803" y="4451"/>
                  </a:cubicBezTo>
                  <a:cubicBezTo>
                    <a:pt x="982" y="4630"/>
                    <a:pt x="1161" y="4809"/>
                    <a:pt x="1398" y="495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257698" y="2997647"/>
              <a:ext cx="320930" cy="295411"/>
            </a:xfrm>
            <a:custGeom>
              <a:avLst/>
              <a:gdLst/>
              <a:ahLst/>
              <a:cxnLst/>
              <a:rect l="l" t="t" r="r" b="b"/>
              <a:pathLst>
                <a:path w="4867" h="4480" fill="none" extrusionOk="0">
                  <a:moveTo>
                    <a:pt x="2150" y="180"/>
                  </a:moveTo>
                  <a:cubicBezTo>
                    <a:pt x="2208" y="58"/>
                    <a:pt x="2329" y="29"/>
                    <a:pt x="2444" y="0"/>
                  </a:cubicBezTo>
                  <a:cubicBezTo>
                    <a:pt x="2716" y="0"/>
                    <a:pt x="2982" y="58"/>
                    <a:pt x="3161" y="208"/>
                  </a:cubicBezTo>
                  <a:cubicBezTo>
                    <a:pt x="3197" y="237"/>
                    <a:pt x="3225" y="266"/>
                    <a:pt x="3254" y="266"/>
                  </a:cubicBezTo>
                  <a:lnTo>
                    <a:pt x="3311" y="266"/>
                  </a:lnTo>
                  <a:cubicBezTo>
                    <a:pt x="3670" y="323"/>
                    <a:pt x="3999" y="567"/>
                    <a:pt x="4150" y="896"/>
                  </a:cubicBezTo>
                  <a:cubicBezTo>
                    <a:pt x="4565" y="1133"/>
                    <a:pt x="4773" y="1642"/>
                    <a:pt x="4658" y="2086"/>
                  </a:cubicBezTo>
                  <a:cubicBezTo>
                    <a:pt x="4809" y="2236"/>
                    <a:pt x="4866" y="2473"/>
                    <a:pt x="4866" y="2688"/>
                  </a:cubicBezTo>
                  <a:cubicBezTo>
                    <a:pt x="4838" y="2896"/>
                    <a:pt x="4716" y="3103"/>
                    <a:pt x="4537" y="3225"/>
                  </a:cubicBezTo>
                  <a:cubicBezTo>
                    <a:pt x="4508" y="3254"/>
                    <a:pt x="4508" y="3254"/>
                    <a:pt x="4479" y="3283"/>
                  </a:cubicBezTo>
                  <a:cubicBezTo>
                    <a:pt x="4451" y="3311"/>
                    <a:pt x="4451" y="3340"/>
                    <a:pt x="4415" y="3369"/>
                  </a:cubicBezTo>
                  <a:cubicBezTo>
                    <a:pt x="4300" y="3670"/>
                    <a:pt x="3999" y="3877"/>
                    <a:pt x="3670" y="3906"/>
                  </a:cubicBezTo>
                  <a:cubicBezTo>
                    <a:pt x="3641" y="4085"/>
                    <a:pt x="3490" y="4236"/>
                    <a:pt x="3311" y="4329"/>
                  </a:cubicBezTo>
                  <a:cubicBezTo>
                    <a:pt x="3161" y="4386"/>
                    <a:pt x="2953" y="4415"/>
                    <a:pt x="2774" y="4444"/>
                  </a:cubicBezTo>
                  <a:cubicBezTo>
                    <a:pt x="2566" y="4479"/>
                    <a:pt x="2329" y="4479"/>
                    <a:pt x="2208" y="4329"/>
                  </a:cubicBezTo>
                  <a:cubicBezTo>
                    <a:pt x="2150" y="4415"/>
                    <a:pt x="1971" y="4415"/>
                    <a:pt x="1849" y="4386"/>
                  </a:cubicBezTo>
                  <a:cubicBezTo>
                    <a:pt x="1520" y="4329"/>
                    <a:pt x="1226" y="4121"/>
                    <a:pt x="1011" y="3849"/>
                  </a:cubicBezTo>
                  <a:cubicBezTo>
                    <a:pt x="982" y="3820"/>
                    <a:pt x="982" y="3791"/>
                    <a:pt x="953" y="3791"/>
                  </a:cubicBezTo>
                  <a:cubicBezTo>
                    <a:pt x="925" y="3763"/>
                    <a:pt x="896" y="3727"/>
                    <a:pt x="832" y="3727"/>
                  </a:cubicBezTo>
                  <a:cubicBezTo>
                    <a:pt x="509" y="3548"/>
                    <a:pt x="330" y="3189"/>
                    <a:pt x="330" y="2802"/>
                  </a:cubicBezTo>
                  <a:cubicBezTo>
                    <a:pt x="208" y="2717"/>
                    <a:pt x="115" y="2595"/>
                    <a:pt x="86" y="2444"/>
                  </a:cubicBezTo>
                  <a:cubicBezTo>
                    <a:pt x="29" y="2265"/>
                    <a:pt x="0" y="2086"/>
                    <a:pt x="29" y="1935"/>
                  </a:cubicBezTo>
                  <a:cubicBezTo>
                    <a:pt x="86" y="1756"/>
                    <a:pt x="180" y="1577"/>
                    <a:pt x="330" y="1520"/>
                  </a:cubicBezTo>
                  <a:cubicBezTo>
                    <a:pt x="416" y="1462"/>
                    <a:pt x="359" y="1369"/>
                    <a:pt x="359" y="1283"/>
                  </a:cubicBezTo>
                  <a:cubicBezTo>
                    <a:pt x="330" y="1133"/>
                    <a:pt x="445" y="1011"/>
                    <a:pt x="538" y="925"/>
                  </a:cubicBezTo>
                  <a:cubicBezTo>
                    <a:pt x="595" y="832"/>
                    <a:pt x="688" y="746"/>
                    <a:pt x="774" y="681"/>
                  </a:cubicBezTo>
                  <a:cubicBezTo>
                    <a:pt x="867" y="624"/>
                    <a:pt x="982" y="595"/>
                    <a:pt x="1104" y="595"/>
                  </a:cubicBezTo>
                  <a:cubicBezTo>
                    <a:pt x="1161" y="624"/>
                    <a:pt x="1226" y="624"/>
                    <a:pt x="1254" y="595"/>
                  </a:cubicBezTo>
                  <a:lnTo>
                    <a:pt x="1254" y="473"/>
                  </a:lnTo>
                  <a:cubicBezTo>
                    <a:pt x="1254" y="359"/>
                    <a:pt x="1405" y="237"/>
                    <a:pt x="1520" y="208"/>
                  </a:cubicBezTo>
                  <a:cubicBezTo>
                    <a:pt x="1727" y="115"/>
                    <a:pt x="1971" y="58"/>
                    <a:pt x="2150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16780" y="3158805"/>
              <a:ext cx="102141" cy="124297"/>
            </a:xfrm>
            <a:custGeom>
              <a:avLst/>
              <a:gdLst/>
              <a:ahLst/>
              <a:cxnLst/>
              <a:rect l="l" t="t" r="r" b="b"/>
              <a:pathLst>
                <a:path w="1549" h="1885" fill="none" extrusionOk="0">
                  <a:moveTo>
                    <a:pt x="1312" y="1885"/>
                  </a:moveTo>
                  <a:cubicBezTo>
                    <a:pt x="1405" y="1462"/>
                    <a:pt x="1519" y="925"/>
                    <a:pt x="1519" y="509"/>
                  </a:cubicBezTo>
                  <a:cubicBezTo>
                    <a:pt x="1491" y="301"/>
                    <a:pt x="1548" y="151"/>
                    <a:pt x="1462" y="29"/>
                  </a:cubicBezTo>
                  <a:cubicBezTo>
                    <a:pt x="1433" y="0"/>
                    <a:pt x="1369" y="0"/>
                    <a:pt x="1312" y="0"/>
                  </a:cubicBezTo>
                  <a:cubicBezTo>
                    <a:pt x="1283" y="29"/>
                    <a:pt x="1161" y="151"/>
                    <a:pt x="1104" y="208"/>
                  </a:cubicBezTo>
                  <a:cubicBezTo>
                    <a:pt x="831" y="659"/>
                    <a:pt x="444" y="1018"/>
                    <a:pt x="0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279458" y="3154980"/>
              <a:ext cx="123835" cy="27497"/>
            </a:xfrm>
            <a:custGeom>
              <a:avLst/>
              <a:gdLst/>
              <a:ahLst/>
              <a:cxnLst/>
              <a:rect l="l" t="t" r="r" b="b"/>
              <a:pathLst>
                <a:path w="1878" h="417" fill="none" extrusionOk="0">
                  <a:moveTo>
                    <a:pt x="1878" y="123"/>
                  </a:moveTo>
                  <a:lnTo>
                    <a:pt x="1878" y="58"/>
                  </a:lnTo>
                  <a:cubicBezTo>
                    <a:pt x="1878" y="30"/>
                    <a:pt x="1849" y="30"/>
                    <a:pt x="1849" y="30"/>
                  </a:cubicBezTo>
                  <a:cubicBezTo>
                    <a:pt x="1792" y="1"/>
                    <a:pt x="1698" y="1"/>
                    <a:pt x="1641" y="1"/>
                  </a:cubicBezTo>
                  <a:cubicBezTo>
                    <a:pt x="1311" y="1"/>
                    <a:pt x="860" y="123"/>
                    <a:pt x="566" y="237"/>
                  </a:cubicBezTo>
                  <a:cubicBezTo>
                    <a:pt x="358" y="302"/>
                    <a:pt x="179" y="359"/>
                    <a:pt x="0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283217" y="3094052"/>
              <a:ext cx="118164" cy="62907"/>
            </a:xfrm>
            <a:custGeom>
              <a:avLst/>
              <a:gdLst/>
              <a:ahLst/>
              <a:cxnLst/>
              <a:rect l="l" t="t" r="r" b="b"/>
              <a:pathLst>
                <a:path w="1792" h="954" fill="none" extrusionOk="0">
                  <a:moveTo>
                    <a:pt x="1792" y="954"/>
                  </a:moveTo>
                  <a:lnTo>
                    <a:pt x="1792" y="868"/>
                  </a:lnTo>
                  <a:cubicBezTo>
                    <a:pt x="1763" y="832"/>
                    <a:pt x="1763" y="803"/>
                    <a:pt x="1735" y="774"/>
                  </a:cubicBezTo>
                  <a:cubicBezTo>
                    <a:pt x="1133" y="473"/>
                    <a:pt x="595" y="237"/>
                    <a:pt x="0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4254" y="3038728"/>
              <a:ext cx="70951" cy="108339"/>
            </a:xfrm>
            <a:custGeom>
              <a:avLst/>
              <a:gdLst/>
              <a:ahLst/>
              <a:cxnLst/>
              <a:rect l="l" t="t" r="r" b="b"/>
              <a:pathLst>
                <a:path w="1076" h="1643" fill="none" extrusionOk="0">
                  <a:moveTo>
                    <a:pt x="1047" y="1642"/>
                  </a:moveTo>
                  <a:cubicBezTo>
                    <a:pt x="1075" y="1585"/>
                    <a:pt x="1047" y="1556"/>
                    <a:pt x="1047" y="1527"/>
                  </a:cubicBezTo>
                  <a:cubicBezTo>
                    <a:pt x="867" y="1105"/>
                    <a:pt x="566" y="660"/>
                    <a:pt x="330" y="302"/>
                  </a:cubicBezTo>
                  <a:cubicBezTo>
                    <a:pt x="244" y="180"/>
                    <a:pt x="151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411272" y="3156893"/>
              <a:ext cx="88426" cy="100690"/>
            </a:xfrm>
            <a:custGeom>
              <a:avLst/>
              <a:gdLst/>
              <a:ahLst/>
              <a:cxnLst/>
              <a:rect l="l" t="t" r="r" b="b"/>
              <a:pathLst>
                <a:path w="1341" h="1527" fill="none" extrusionOk="0">
                  <a:moveTo>
                    <a:pt x="1341" y="1527"/>
                  </a:moveTo>
                  <a:cubicBezTo>
                    <a:pt x="1283" y="1405"/>
                    <a:pt x="1226" y="1283"/>
                    <a:pt x="1133" y="1169"/>
                  </a:cubicBezTo>
                  <a:cubicBezTo>
                    <a:pt x="1075" y="1075"/>
                    <a:pt x="1011" y="1018"/>
                    <a:pt x="954" y="925"/>
                  </a:cubicBezTo>
                  <a:cubicBezTo>
                    <a:pt x="774" y="746"/>
                    <a:pt x="473" y="416"/>
                    <a:pt x="294" y="237"/>
                  </a:cubicBezTo>
                  <a:cubicBezTo>
                    <a:pt x="208" y="151"/>
                    <a:pt x="115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423076" y="3156893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" y="58"/>
                  </a:moveTo>
                  <a:cubicBezTo>
                    <a:pt x="29" y="29"/>
                    <a:pt x="58" y="1"/>
                    <a:pt x="115" y="1"/>
                  </a:cubicBezTo>
                  <a:cubicBezTo>
                    <a:pt x="180" y="1"/>
                    <a:pt x="208" y="29"/>
                    <a:pt x="266" y="29"/>
                  </a:cubicBezTo>
                  <a:cubicBezTo>
                    <a:pt x="896" y="302"/>
                    <a:pt x="1341" y="595"/>
                    <a:pt x="1943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426834" y="3135132"/>
              <a:ext cx="138078" cy="18068"/>
            </a:xfrm>
            <a:custGeom>
              <a:avLst/>
              <a:gdLst/>
              <a:ahLst/>
              <a:cxnLst/>
              <a:rect l="l" t="t" r="r" b="b"/>
              <a:pathLst>
                <a:path w="2094" h="274" fill="none" extrusionOk="0">
                  <a:moveTo>
                    <a:pt x="1" y="273"/>
                  </a:moveTo>
                  <a:cubicBezTo>
                    <a:pt x="123" y="245"/>
                    <a:pt x="237" y="209"/>
                    <a:pt x="359" y="209"/>
                  </a:cubicBezTo>
                  <a:cubicBezTo>
                    <a:pt x="839" y="151"/>
                    <a:pt x="1585" y="30"/>
                    <a:pt x="2093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428746" y="3056730"/>
              <a:ext cx="102603" cy="84667"/>
            </a:xfrm>
            <a:custGeom>
              <a:avLst/>
              <a:gdLst/>
              <a:ahLst/>
              <a:cxnLst/>
              <a:rect l="l" t="t" r="r" b="b"/>
              <a:pathLst>
                <a:path w="1556" h="1284" fill="none" extrusionOk="0">
                  <a:moveTo>
                    <a:pt x="1" y="1283"/>
                  </a:moveTo>
                  <a:cubicBezTo>
                    <a:pt x="388" y="925"/>
                    <a:pt x="1255" y="237"/>
                    <a:pt x="155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99469" y="3009451"/>
              <a:ext cx="15628" cy="127660"/>
            </a:xfrm>
            <a:custGeom>
              <a:avLst/>
              <a:gdLst/>
              <a:ahLst/>
              <a:cxnLst/>
              <a:rect l="l" t="t" r="r" b="b"/>
              <a:pathLst>
                <a:path w="237" h="1936" fill="none" extrusionOk="0">
                  <a:moveTo>
                    <a:pt x="151" y="1936"/>
                  </a:moveTo>
                  <a:cubicBezTo>
                    <a:pt x="208" y="1878"/>
                    <a:pt x="208" y="1792"/>
                    <a:pt x="208" y="1699"/>
                  </a:cubicBezTo>
                  <a:cubicBezTo>
                    <a:pt x="237" y="1491"/>
                    <a:pt x="237" y="1076"/>
                    <a:pt x="208" y="861"/>
                  </a:cubicBezTo>
                  <a:cubicBezTo>
                    <a:pt x="179" y="474"/>
                    <a:pt x="151" y="237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415031" y="3015122"/>
              <a:ext cx="59148" cy="121989"/>
            </a:xfrm>
            <a:custGeom>
              <a:avLst/>
              <a:gdLst/>
              <a:ahLst/>
              <a:cxnLst/>
              <a:rect l="l" t="t" r="r" b="b"/>
              <a:pathLst>
                <a:path w="897" h="1850" fill="none" extrusionOk="0">
                  <a:moveTo>
                    <a:pt x="1" y="1850"/>
                  </a:moveTo>
                  <a:cubicBezTo>
                    <a:pt x="29" y="1850"/>
                    <a:pt x="94" y="1850"/>
                    <a:pt x="123" y="1821"/>
                  </a:cubicBezTo>
                  <a:cubicBezTo>
                    <a:pt x="151" y="1792"/>
                    <a:pt x="180" y="1764"/>
                    <a:pt x="180" y="1706"/>
                  </a:cubicBezTo>
                  <a:cubicBezTo>
                    <a:pt x="273" y="1556"/>
                    <a:pt x="811" y="273"/>
                    <a:pt x="89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95183" y="3127615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94" y="502"/>
                  </a:moveTo>
                  <a:lnTo>
                    <a:pt x="216" y="502"/>
                  </a:lnTo>
                  <a:cubicBezTo>
                    <a:pt x="216" y="502"/>
                    <a:pt x="244" y="502"/>
                    <a:pt x="244" y="538"/>
                  </a:cubicBezTo>
                  <a:lnTo>
                    <a:pt x="330" y="538"/>
                  </a:lnTo>
                  <a:cubicBezTo>
                    <a:pt x="395" y="538"/>
                    <a:pt x="452" y="502"/>
                    <a:pt x="481" y="445"/>
                  </a:cubicBezTo>
                  <a:cubicBezTo>
                    <a:pt x="510" y="387"/>
                    <a:pt x="538" y="323"/>
                    <a:pt x="538" y="265"/>
                  </a:cubicBezTo>
                  <a:lnTo>
                    <a:pt x="538" y="208"/>
                  </a:lnTo>
                  <a:cubicBezTo>
                    <a:pt x="510" y="179"/>
                    <a:pt x="510" y="179"/>
                    <a:pt x="481" y="179"/>
                  </a:cubicBezTo>
                  <a:cubicBezTo>
                    <a:pt x="452" y="144"/>
                    <a:pt x="424" y="115"/>
                    <a:pt x="395" y="58"/>
                  </a:cubicBezTo>
                  <a:cubicBezTo>
                    <a:pt x="395" y="29"/>
                    <a:pt x="359" y="0"/>
                    <a:pt x="330" y="0"/>
                  </a:cubicBezTo>
                  <a:lnTo>
                    <a:pt x="302" y="29"/>
                  </a:lnTo>
                  <a:cubicBezTo>
                    <a:pt x="302" y="58"/>
                    <a:pt x="273" y="58"/>
                    <a:pt x="273" y="86"/>
                  </a:cubicBezTo>
                  <a:cubicBezTo>
                    <a:pt x="244" y="115"/>
                    <a:pt x="151" y="115"/>
                    <a:pt x="123" y="144"/>
                  </a:cubicBezTo>
                  <a:lnTo>
                    <a:pt x="94" y="144"/>
                  </a:lnTo>
                  <a:cubicBezTo>
                    <a:pt x="94" y="179"/>
                    <a:pt x="94" y="179"/>
                    <a:pt x="123" y="179"/>
                  </a:cubicBezTo>
                  <a:cubicBezTo>
                    <a:pt x="151" y="265"/>
                    <a:pt x="65" y="265"/>
                    <a:pt x="37" y="323"/>
                  </a:cubicBezTo>
                  <a:cubicBezTo>
                    <a:pt x="1" y="387"/>
                    <a:pt x="65" y="473"/>
                    <a:pt x="94" y="50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409360" y="3147002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50712" y="1589433"/>
              <a:ext cx="317171" cy="203293"/>
            </a:xfrm>
            <a:custGeom>
              <a:avLst/>
              <a:gdLst/>
              <a:ahLst/>
              <a:cxnLst/>
              <a:rect l="l" t="t" r="r" b="b"/>
              <a:pathLst>
                <a:path w="4810" h="3083" fill="none" extrusionOk="0">
                  <a:moveTo>
                    <a:pt x="1971" y="395"/>
                  </a:moveTo>
                  <a:cubicBezTo>
                    <a:pt x="2244" y="331"/>
                    <a:pt x="2423" y="1"/>
                    <a:pt x="2717" y="1"/>
                  </a:cubicBezTo>
                  <a:cubicBezTo>
                    <a:pt x="3018" y="1"/>
                    <a:pt x="3168" y="359"/>
                    <a:pt x="3433" y="481"/>
                  </a:cubicBezTo>
                  <a:cubicBezTo>
                    <a:pt x="3677" y="574"/>
                    <a:pt x="3913" y="510"/>
                    <a:pt x="4150" y="510"/>
                  </a:cubicBezTo>
                  <a:cubicBezTo>
                    <a:pt x="4393" y="481"/>
                    <a:pt x="4659" y="538"/>
                    <a:pt x="4752" y="753"/>
                  </a:cubicBezTo>
                  <a:cubicBezTo>
                    <a:pt x="4809" y="932"/>
                    <a:pt x="4752" y="1112"/>
                    <a:pt x="4630" y="1226"/>
                  </a:cubicBezTo>
                  <a:cubicBezTo>
                    <a:pt x="4544" y="1377"/>
                    <a:pt x="4422" y="1499"/>
                    <a:pt x="4329" y="1649"/>
                  </a:cubicBezTo>
                  <a:cubicBezTo>
                    <a:pt x="4272" y="1792"/>
                    <a:pt x="4272" y="1943"/>
                    <a:pt x="4186" y="2065"/>
                  </a:cubicBezTo>
                  <a:cubicBezTo>
                    <a:pt x="4064" y="2244"/>
                    <a:pt x="3856" y="2301"/>
                    <a:pt x="3677" y="2330"/>
                  </a:cubicBezTo>
                  <a:cubicBezTo>
                    <a:pt x="3469" y="2366"/>
                    <a:pt x="3254" y="2330"/>
                    <a:pt x="3046" y="2301"/>
                  </a:cubicBezTo>
                  <a:cubicBezTo>
                    <a:pt x="2989" y="2301"/>
                    <a:pt x="2896" y="2301"/>
                    <a:pt x="2838" y="2366"/>
                  </a:cubicBezTo>
                  <a:cubicBezTo>
                    <a:pt x="2717" y="2423"/>
                    <a:pt x="2717" y="2545"/>
                    <a:pt x="2631" y="2660"/>
                  </a:cubicBezTo>
                  <a:cubicBezTo>
                    <a:pt x="2451" y="2932"/>
                    <a:pt x="2000" y="2839"/>
                    <a:pt x="1677" y="2903"/>
                  </a:cubicBezTo>
                  <a:cubicBezTo>
                    <a:pt x="1527" y="2932"/>
                    <a:pt x="1376" y="3018"/>
                    <a:pt x="1197" y="3047"/>
                  </a:cubicBezTo>
                  <a:cubicBezTo>
                    <a:pt x="810" y="3082"/>
                    <a:pt x="481" y="2781"/>
                    <a:pt x="273" y="2452"/>
                  </a:cubicBezTo>
                  <a:cubicBezTo>
                    <a:pt x="122" y="2215"/>
                    <a:pt x="1" y="1943"/>
                    <a:pt x="1" y="1649"/>
                  </a:cubicBezTo>
                  <a:cubicBezTo>
                    <a:pt x="29" y="1348"/>
                    <a:pt x="180" y="1047"/>
                    <a:pt x="452" y="961"/>
                  </a:cubicBezTo>
                  <a:cubicBezTo>
                    <a:pt x="538" y="932"/>
                    <a:pt x="631" y="932"/>
                    <a:pt x="717" y="868"/>
                  </a:cubicBezTo>
                  <a:cubicBezTo>
                    <a:pt x="868" y="782"/>
                    <a:pt x="896" y="538"/>
                    <a:pt x="1018" y="424"/>
                  </a:cubicBezTo>
                  <a:cubicBezTo>
                    <a:pt x="1283" y="216"/>
                    <a:pt x="1677" y="481"/>
                    <a:pt x="1971" y="395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54998" y="1654648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4027" y="1"/>
                  </a:moveTo>
                  <a:cubicBezTo>
                    <a:pt x="3311" y="58"/>
                    <a:pt x="2594" y="151"/>
                    <a:pt x="1878" y="330"/>
                  </a:cubicBezTo>
                  <a:cubicBezTo>
                    <a:pt x="1190" y="538"/>
                    <a:pt x="537" y="839"/>
                    <a:pt x="0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50278" y="1223202"/>
              <a:ext cx="378166" cy="360626"/>
            </a:xfrm>
            <a:custGeom>
              <a:avLst/>
              <a:gdLst/>
              <a:ahLst/>
              <a:cxnLst/>
              <a:rect l="l" t="t" r="r" b="b"/>
              <a:pathLst>
                <a:path w="5735" h="5469" fill="none" extrusionOk="0">
                  <a:moveTo>
                    <a:pt x="2896" y="5412"/>
                  </a:moveTo>
                  <a:cubicBezTo>
                    <a:pt x="3763" y="5261"/>
                    <a:pt x="4566" y="4810"/>
                    <a:pt x="5132" y="4122"/>
                  </a:cubicBezTo>
                  <a:cubicBezTo>
                    <a:pt x="5462" y="3706"/>
                    <a:pt x="5734" y="3197"/>
                    <a:pt x="5734" y="2660"/>
                  </a:cubicBezTo>
                  <a:cubicBezTo>
                    <a:pt x="5734" y="2094"/>
                    <a:pt x="5404" y="1556"/>
                    <a:pt x="4896" y="1377"/>
                  </a:cubicBezTo>
                  <a:cubicBezTo>
                    <a:pt x="4566" y="1255"/>
                    <a:pt x="4179" y="1320"/>
                    <a:pt x="3849" y="1406"/>
                  </a:cubicBezTo>
                  <a:cubicBezTo>
                    <a:pt x="3727" y="1470"/>
                    <a:pt x="3613" y="1499"/>
                    <a:pt x="3491" y="1499"/>
                  </a:cubicBezTo>
                  <a:cubicBezTo>
                    <a:pt x="3190" y="1470"/>
                    <a:pt x="3190" y="1255"/>
                    <a:pt x="3161" y="1019"/>
                  </a:cubicBezTo>
                  <a:cubicBezTo>
                    <a:pt x="3104" y="753"/>
                    <a:pt x="3011" y="481"/>
                    <a:pt x="2832" y="302"/>
                  </a:cubicBezTo>
                  <a:cubicBezTo>
                    <a:pt x="2567" y="65"/>
                    <a:pt x="2180" y="1"/>
                    <a:pt x="1850" y="94"/>
                  </a:cubicBezTo>
                  <a:cubicBezTo>
                    <a:pt x="1520" y="180"/>
                    <a:pt x="1219" y="424"/>
                    <a:pt x="983" y="660"/>
                  </a:cubicBezTo>
                  <a:cubicBezTo>
                    <a:pt x="323" y="1377"/>
                    <a:pt x="1" y="2452"/>
                    <a:pt x="180" y="3405"/>
                  </a:cubicBezTo>
                  <a:cubicBezTo>
                    <a:pt x="266" y="3828"/>
                    <a:pt x="445" y="4272"/>
                    <a:pt x="832" y="4451"/>
                  </a:cubicBezTo>
                  <a:cubicBezTo>
                    <a:pt x="1133" y="4630"/>
                    <a:pt x="1520" y="4602"/>
                    <a:pt x="1793" y="4810"/>
                  </a:cubicBezTo>
                  <a:cubicBezTo>
                    <a:pt x="2058" y="4989"/>
                    <a:pt x="2180" y="5318"/>
                    <a:pt x="2473" y="5412"/>
                  </a:cubicBezTo>
                  <a:cubicBezTo>
                    <a:pt x="2624" y="5469"/>
                    <a:pt x="2774" y="5440"/>
                    <a:pt x="2896" y="541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444836" y="1337608"/>
              <a:ext cx="181005" cy="173488"/>
            </a:xfrm>
            <a:custGeom>
              <a:avLst/>
              <a:gdLst/>
              <a:ahLst/>
              <a:cxnLst/>
              <a:rect l="l" t="t" r="r" b="b"/>
              <a:pathLst>
                <a:path w="2745" h="2631" fill="none" extrusionOk="0">
                  <a:moveTo>
                    <a:pt x="1011" y="58"/>
                  </a:moveTo>
                  <a:cubicBezTo>
                    <a:pt x="746" y="0"/>
                    <a:pt x="416" y="93"/>
                    <a:pt x="237" y="330"/>
                  </a:cubicBezTo>
                  <a:cubicBezTo>
                    <a:pt x="58" y="509"/>
                    <a:pt x="0" y="810"/>
                    <a:pt x="29" y="1046"/>
                  </a:cubicBezTo>
                  <a:cubicBezTo>
                    <a:pt x="29" y="1312"/>
                    <a:pt x="115" y="1584"/>
                    <a:pt x="208" y="1820"/>
                  </a:cubicBezTo>
                  <a:cubicBezTo>
                    <a:pt x="294" y="2028"/>
                    <a:pt x="387" y="2243"/>
                    <a:pt x="473" y="2480"/>
                  </a:cubicBezTo>
                  <a:cubicBezTo>
                    <a:pt x="502" y="2508"/>
                    <a:pt x="502" y="2508"/>
                    <a:pt x="538" y="2537"/>
                  </a:cubicBezTo>
                  <a:cubicBezTo>
                    <a:pt x="538" y="2566"/>
                    <a:pt x="566" y="2566"/>
                    <a:pt x="595" y="2566"/>
                  </a:cubicBezTo>
                  <a:cubicBezTo>
                    <a:pt x="746" y="2630"/>
                    <a:pt x="896" y="2602"/>
                    <a:pt x="1075" y="2537"/>
                  </a:cubicBezTo>
                  <a:cubicBezTo>
                    <a:pt x="1369" y="2451"/>
                    <a:pt x="1699" y="2329"/>
                    <a:pt x="2000" y="2207"/>
                  </a:cubicBezTo>
                  <a:cubicBezTo>
                    <a:pt x="2150" y="2121"/>
                    <a:pt x="2293" y="2064"/>
                    <a:pt x="2444" y="1942"/>
                  </a:cubicBezTo>
                  <a:cubicBezTo>
                    <a:pt x="2594" y="1792"/>
                    <a:pt x="2688" y="1613"/>
                    <a:pt x="2716" y="1405"/>
                  </a:cubicBezTo>
                  <a:cubicBezTo>
                    <a:pt x="2745" y="1226"/>
                    <a:pt x="2688" y="989"/>
                    <a:pt x="2537" y="867"/>
                  </a:cubicBezTo>
                  <a:cubicBezTo>
                    <a:pt x="2415" y="746"/>
                    <a:pt x="2236" y="688"/>
                    <a:pt x="2086" y="660"/>
                  </a:cubicBezTo>
                  <a:cubicBezTo>
                    <a:pt x="1906" y="660"/>
                    <a:pt x="1727" y="688"/>
                    <a:pt x="1577" y="717"/>
                  </a:cubicBezTo>
                  <a:lnTo>
                    <a:pt x="1519" y="717"/>
                  </a:lnTo>
                  <a:cubicBezTo>
                    <a:pt x="1491" y="717"/>
                    <a:pt x="1491" y="566"/>
                    <a:pt x="1491" y="538"/>
                  </a:cubicBezTo>
                  <a:cubicBezTo>
                    <a:pt x="1462" y="452"/>
                    <a:pt x="1434" y="387"/>
                    <a:pt x="1369" y="330"/>
                  </a:cubicBezTo>
                  <a:cubicBezTo>
                    <a:pt x="1283" y="208"/>
                    <a:pt x="1161" y="122"/>
                    <a:pt x="1011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570517" y="1231247"/>
              <a:ext cx="27959" cy="88953"/>
            </a:xfrm>
            <a:custGeom>
              <a:avLst/>
              <a:gdLst/>
              <a:ahLst/>
              <a:cxnLst/>
              <a:rect l="l" t="t" r="r" b="b"/>
              <a:pathLst>
                <a:path w="424" h="1349" fill="none" extrusionOk="0">
                  <a:moveTo>
                    <a:pt x="208" y="452"/>
                  </a:moveTo>
                  <a:cubicBezTo>
                    <a:pt x="208" y="330"/>
                    <a:pt x="180" y="209"/>
                    <a:pt x="94" y="123"/>
                  </a:cubicBezTo>
                  <a:cubicBezTo>
                    <a:pt x="180" y="58"/>
                    <a:pt x="244" y="29"/>
                    <a:pt x="301" y="1"/>
                  </a:cubicBezTo>
                  <a:lnTo>
                    <a:pt x="359" y="1"/>
                  </a:lnTo>
                  <a:cubicBezTo>
                    <a:pt x="359" y="1"/>
                    <a:pt x="387" y="1"/>
                    <a:pt x="387" y="29"/>
                  </a:cubicBezTo>
                  <a:cubicBezTo>
                    <a:pt x="423" y="58"/>
                    <a:pt x="423" y="123"/>
                    <a:pt x="423" y="151"/>
                  </a:cubicBezTo>
                  <a:cubicBezTo>
                    <a:pt x="423" y="538"/>
                    <a:pt x="330" y="897"/>
                    <a:pt x="151" y="1226"/>
                  </a:cubicBezTo>
                  <a:cubicBezTo>
                    <a:pt x="122" y="1284"/>
                    <a:pt x="65" y="1348"/>
                    <a:pt x="0" y="1312"/>
                  </a:cubicBezTo>
                  <a:cubicBezTo>
                    <a:pt x="151" y="1047"/>
                    <a:pt x="244" y="746"/>
                    <a:pt x="208" y="4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497720" y="1392866"/>
              <a:ext cx="35542" cy="41213"/>
            </a:xfrm>
            <a:custGeom>
              <a:avLst/>
              <a:gdLst/>
              <a:ahLst/>
              <a:cxnLst/>
              <a:rect l="l" t="t" r="r" b="b"/>
              <a:pathLst>
                <a:path w="539" h="625" fill="none" extrusionOk="0">
                  <a:moveTo>
                    <a:pt x="30" y="388"/>
                  </a:moveTo>
                  <a:cubicBezTo>
                    <a:pt x="1" y="445"/>
                    <a:pt x="1" y="567"/>
                    <a:pt x="58" y="595"/>
                  </a:cubicBezTo>
                  <a:cubicBezTo>
                    <a:pt x="94" y="624"/>
                    <a:pt x="151" y="624"/>
                    <a:pt x="209" y="624"/>
                  </a:cubicBezTo>
                  <a:cubicBezTo>
                    <a:pt x="273" y="595"/>
                    <a:pt x="302" y="567"/>
                    <a:pt x="331" y="509"/>
                  </a:cubicBezTo>
                  <a:cubicBezTo>
                    <a:pt x="388" y="416"/>
                    <a:pt x="417" y="330"/>
                    <a:pt x="452" y="237"/>
                  </a:cubicBezTo>
                  <a:cubicBezTo>
                    <a:pt x="538" y="1"/>
                    <a:pt x="94" y="294"/>
                    <a:pt x="30" y="38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535108" y="1416472"/>
              <a:ext cx="19848" cy="35542"/>
            </a:xfrm>
            <a:custGeom>
              <a:avLst/>
              <a:gdLst/>
              <a:ahLst/>
              <a:cxnLst/>
              <a:rect l="l" t="t" r="r" b="b"/>
              <a:pathLst>
                <a:path w="301" h="539" fill="none" extrusionOk="0">
                  <a:moveTo>
                    <a:pt x="0" y="331"/>
                  </a:moveTo>
                  <a:cubicBezTo>
                    <a:pt x="0" y="417"/>
                    <a:pt x="0" y="474"/>
                    <a:pt x="65" y="510"/>
                  </a:cubicBezTo>
                  <a:cubicBezTo>
                    <a:pt x="122" y="538"/>
                    <a:pt x="208" y="538"/>
                    <a:pt x="244" y="474"/>
                  </a:cubicBezTo>
                  <a:cubicBezTo>
                    <a:pt x="301" y="417"/>
                    <a:pt x="301" y="359"/>
                    <a:pt x="301" y="295"/>
                  </a:cubicBezTo>
                  <a:cubicBezTo>
                    <a:pt x="301" y="209"/>
                    <a:pt x="301" y="116"/>
                    <a:pt x="272" y="30"/>
                  </a:cubicBezTo>
                  <a:cubicBezTo>
                    <a:pt x="244" y="1"/>
                    <a:pt x="208" y="1"/>
                    <a:pt x="208" y="1"/>
                  </a:cubicBezTo>
                  <a:cubicBezTo>
                    <a:pt x="65" y="58"/>
                    <a:pt x="0" y="209"/>
                    <a:pt x="0" y="331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46954" y="1414626"/>
              <a:ext cx="110120" cy="103987"/>
            </a:xfrm>
            <a:custGeom>
              <a:avLst/>
              <a:gdLst/>
              <a:ahLst/>
              <a:cxnLst/>
              <a:rect l="l" t="t" r="r" b="b"/>
              <a:pathLst>
                <a:path w="1670" h="1577" fill="none" extrusionOk="0">
                  <a:moveTo>
                    <a:pt x="301" y="265"/>
                  </a:moveTo>
                  <a:cubicBezTo>
                    <a:pt x="122" y="416"/>
                    <a:pt x="0" y="681"/>
                    <a:pt x="0" y="953"/>
                  </a:cubicBezTo>
                  <a:cubicBezTo>
                    <a:pt x="0" y="1011"/>
                    <a:pt x="0" y="1104"/>
                    <a:pt x="29" y="1161"/>
                  </a:cubicBezTo>
                  <a:cubicBezTo>
                    <a:pt x="58" y="1254"/>
                    <a:pt x="122" y="1312"/>
                    <a:pt x="208" y="1340"/>
                  </a:cubicBezTo>
                  <a:cubicBezTo>
                    <a:pt x="416" y="1520"/>
                    <a:pt x="659" y="1577"/>
                    <a:pt x="925" y="1577"/>
                  </a:cubicBezTo>
                  <a:cubicBezTo>
                    <a:pt x="1018" y="1577"/>
                    <a:pt x="1075" y="1577"/>
                    <a:pt x="1161" y="1548"/>
                  </a:cubicBezTo>
                  <a:cubicBezTo>
                    <a:pt x="1462" y="1462"/>
                    <a:pt x="1670" y="1161"/>
                    <a:pt x="1670" y="860"/>
                  </a:cubicBezTo>
                  <a:cubicBezTo>
                    <a:pt x="1670" y="538"/>
                    <a:pt x="1462" y="237"/>
                    <a:pt x="1197" y="115"/>
                  </a:cubicBezTo>
                  <a:cubicBezTo>
                    <a:pt x="896" y="0"/>
                    <a:pt x="538" y="58"/>
                    <a:pt x="301" y="26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-124622" y="4011277"/>
              <a:ext cx="85129" cy="21760"/>
            </a:xfrm>
            <a:custGeom>
              <a:avLst/>
              <a:gdLst/>
              <a:ahLst/>
              <a:cxnLst/>
              <a:rect l="l" t="t" r="r" b="b"/>
              <a:pathLst>
                <a:path w="1291" h="330" extrusionOk="0">
                  <a:moveTo>
                    <a:pt x="359" y="0"/>
                  </a:moveTo>
                  <a:cubicBezTo>
                    <a:pt x="216" y="0"/>
                    <a:pt x="1" y="65"/>
                    <a:pt x="1" y="244"/>
                  </a:cubicBezTo>
                  <a:cubicBezTo>
                    <a:pt x="107" y="237"/>
                    <a:pt x="210" y="233"/>
                    <a:pt x="312" y="233"/>
                  </a:cubicBezTo>
                  <a:cubicBezTo>
                    <a:pt x="619" y="233"/>
                    <a:pt x="915" y="265"/>
                    <a:pt x="1226" y="330"/>
                  </a:cubicBezTo>
                  <a:cubicBezTo>
                    <a:pt x="1226" y="244"/>
                    <a:pt x="1255" y="179"/>
                    <a:pt x="1291" y="122"/>
                  </a:cubicBezTo>
                  <a:cubicBezTo>
                    <a:pt x="990" y="36"/>
                    <a:pt x="689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-45692" y="4014904"/>
              <a:ext cx="263760" cy="461382"/>
            </a:xfrm>
            <a:custGeom>
              <a:avLst/>
              <a:gdLst/>
              <a:ahLst/>
              <a:cxnLst/>
              <a:rect l="l" t="t" r="r" b="b"/>
              <a:pathLst>
                <a:path w="4000" h="6997" extrusionOk="0">
                  <a:moveTo>
                    <a:pt x="482" y="1"/>
                  </a:moveTo>
                  <a:cubicBezTo>
                    <a:pt x="280" y="1"/>
                    <a:pt x="81" y="57"/>
                    <a:pt x="29" y="246"/>
                  </a:cubicBezTo>
                  <a:cubicBezTo>
                    <a:pt x="1" y="397"/>
                    <a:pt x="122" y="547"/>
                    <a:pt x="237" y="662"/>
                  </a:cubicBezTo>
                  <a:cubicBezTo>
                    <a:pt x="660" y="1113"/>
                    <a:pt x="1104" y="1558"/>
                    <a:pt x="1434" y="2095"/>
                  </a:cubicBezTo>
                  <a:cubicBezTo>
                    <a:pt x="2330" y="3414"/>
                    <a:pt x="2509" y="5083"/>
                    <a:pt x="2745" y="6667"/>
                  </a:cubicBezTo>
                  <a:cubicBezTo>
                    <a:pt x="2781" y="6818"/>
                    <a:pt x="2838" y="6997"/>
                    <a:pt x="2989" y="6997"/>
                  </a:cubicBezTo>
                  <a:cubicBezTo>
                    <a:pt x="3046" y="6968"/>
                    <a:pt x="3075" y="6932"/>
                    <a:pt x="3139" y="6904"/>
                  </a:cubicBezTo>
                  <a:cubicBezTo>
                    <a:pt x="3584" y="6545"/>
                    <a:pt x="3763" y="5922"/>
                    <a:pt x="3856" y="5320"/>
                  </a:cubicBezTo>
                  <a:cubicBezTo>
                    <a:pt x="3999" y="4188"/>
                    <a:pt x="3856" y="2991"/>
                    <a:pt x="3283" y="1980"/>
                  </a:cubicBezTo>
                  <a:cubicBezTo>
                    <a:pt x="2745" y="991"/>
                    <a:pt x="1764" y="189"/>
                    <a:pt x="631" y="10"/>
                  </a:cubicBezTo>
                  <a:cubicBezTo>
                    <a:pt x="583" y="4"/>
                    <a:pt x="533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72473" y="4099373"/>
              <a:ext cx="69039" cy="77216"/>
            </a:xfrm>
            <a:custGeom>
              <a:avLst/>
              <a:gdLst/>
              <a:ahLst/>
              <a:cxnLst/>
              <a:rect l="l" t="t" r="r" b="b"/>
              <a:pathLst>
                <a:path w="1047" h="1171" extrusionOk="0">
                  <a:moveTo>
                    <a:pt x="448" y="1"/>
                  </a:moveTo>
                  <a:cubicBezTo>
                    <a:pt x="362" y="1"/>
                    <a:pt x="285" y="33"/>
                    <a:pt x="237" y="97"/>
                  </a:cubicBezTo>
                  <a:cubicBezTo>
                    <a:pt x="208" y="133"/>
                    <a:pt x="179" y="162"/>
                    <a:pt x="151" y="191"/>
                  </a:cubicBezTo>
                  <a:cubicBezTo>
                    <a:pt x="122" y="277"/>
                    <a:pt x="58" y="341"/>
                    <a:pt x="29" y="427"/>
                  </a:cubicBezTo>
                  <a:cubicBezTo>
                    <a:pt x="0" y="549"/>
                    <a:pt x="0" y="671"/>
                    <a:pt x="29" y="757"/>
                  </a:cubicBezTo>
                  <a:cubicBezTo>
                    <a:pt x="58" y="850"/>
                    <a:pt x="93" y="907"/>
                    <a:pt x="151" y="965"/>
                  </a:cubicBezTo>
                  <a:cubicBezTo>
                    <a:pt x="179" y="1029"/>
                    <a:pt x="237" y="1086"/>
                    <a:pt x="301" y="1115"/>
                  </a:cubicBezTo>
                  <a:cubicBezTo>
                    <a:pt x="363" y="1154"/>
                    <a:pt x="435" y="1170"/>
                    <a:pt x="509" y="1170"/>
                  </a:cubicBezTo>
                  <a:cubicBezTo>
                    <a:pt x="614" y="1170"/>
                    <a:pt x="722" y="1137"/>
                    <a:pt x="810" y="1086"/>
                  </a:cubicBezTo>
                  <a:cubicBezTo>
                    <a:pt x="953" y="965"/>
                    <a:pt x="1046" y="785"/>
                    <a:pt x="1046" y="606"/>
                  </a:cubicBezTo>
                  <a:cubicBezTo>
                    <a:pt x="1046" y="427"/>
                    <a:pt x="953" y="248"/>
                    <a:pt x="810" y="133"/>
                  </a:cubicBezTo>
                  <a:cubicBezTo>
                    <a:pt x="717" y="69"/>
                    <a:pt x="631" y="11"/>
                    <a:pt x="538" y="11"/>
                  </a:cubicBezTo>
                  <a:cubicBezTo>
                    <a:pt x="507" y="4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3390" y="4045896"/>
              <a:ext cx="69039" cy="66863"/>
            </a:xfrm>
            <a:custGeom>
              <a:avLst/>
              <a:gdLst/>
              <a:ahLst/>
              <a:cxnLst/>
              <a:rect l="l" t="t" r="r" b="b"/>
              <a:pathLst>
                <a:path w="1047" h="1014" extrusionOk="0">
                  <a:moveTo>
                    <a:pt x="436" y="1"/>
                  </a:moveTo>
                  <a:cubicBezTo>
                    <a:pt x="411" y="1"/>
                    <a:pt x="385" y="5"/>
                    <a:pt x="359" y="13"/>
                  </a:cubicBezTo>
                  <a:cubicBezTo>
                    <a:pt x="273" y="49"/>
                    <a:pt x="180" y="135"/>
                    <a:pt x="122" y="192"/>
                  </a:cubicBezTo>
                  <a:cubicBezTo>
                    <a:pt x="58" y="314"/>
                    <a:pt x="0" y="436"/>
                    <a:pt x="29" y="586"/>
                  </a:cubicBezTo>
                  <a:cubicBezTo>
                    <a:pt x="58" y="765"/>
                    <a:pt x="237" y="880"/>
                    <a:pt x="416" y="973"/>
                  </a:cubicBezTo>
                  <a:cubicBezTo>
                    <a:pt x="462" y="993"/>
                    <a:pt x="504" y="1014"/>
                    <a:pt x="534" y="1014"/>
                  </a:cubicBezTo>
                  <a:cubicBezTo>
                    <a:pt x="547" y="1014"/>
                    <a:pt x="558" y="1010"/>
                    <a:pt x="567" y="1002"/>
                  </a:cubicBezTo>
                  <a:cubicBezTo>
                    <a:pt x="660" y="1002"/>
                    <a:pt x="717" y="973"/>
                    <a:pt x="774" y="908"/>
                  </a:cubicBezTo>
                  <a:cubicBezTo>
                    <a:pt x="925" y="765"/>
                    <a:pt x="1047" y="586"/>
                    <a:pt x="989" y="407"/>
                  </a:cubicBezTo>
                  <a:cubicBezTo>
                    <a:pt x="954" y="228"/>
                    <a:pt x="774" y="106"/>
                    <a:pt x="595" y="49"/>
                  </a:cubicBezTo>
                  <a:cubicBezTo>
                    <a:pt x="554" y="23"/>
                    <a:pt x="499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3510" y="4275433"/>
              <a:ext cx="73259" cy="61654"/>
            </a:xfrm>
            <a:custGeom>
              <a:avLst/>
              <a:gdLst/>
              <a:ahLst/>
              <a:cxnLst/>
              <a:rect l="l" t="t" r="r" b="b"/>
              <a:pathLst>
                <a:path w="1111" h="935" extrusionOk="0">
                  <a:moveTo>
                    <a:pt x="538" y="0"/>
                  </a:moveTo>
                  <a:cubicBezTo>
                    <a:pt x="394" y="0"/>
                    <a:pt x="244" y="58"/>
                    <a:pt x="151" y="179"/>
                  </a:cubicBezTo>
                  <a:cubicBezTo>
                    <a:pt x="122" y="208"/>
                    <a:pt x="93" y="265"/>
                    <a:pt x="65" y="294"/>
                  </a:cubicBezTo>
                  <a:cubicBezTo>
                    <a:pt x="36" y="444"/>
                    <a:pt x="0" y="444"/>
                    <a:pt x="93" y="595"/>
                  </a:cubicBezTo>
                  <a:cubicBezTo>
                    <a:pt x="151" y="774"/>
                    <a:pt x="301" y="896"/>
                    <a:pt x="480" y="925"/>
                  </a:cubicBezTo>
                  <a:cubicBezTo>
                    <a:pt x="515" y="931"/>
                    <a:pt x="554" y="935"/>
                    <a:pt x="593" y="935"/>
                  </a:cubicBezTo>
                  <a:cubicBezTo>
                    <a:pt x="723" y="935"/>
                    <a:pt x="867" y="896"/>
                    <a:pt x="960" y="803"/>
                  </a:cubicBezTo>
                  <a:cubicBezTo>
                    <a:pt x="1075" y="652"/>
                    <a:pt x="1111" y="473"/>
                    <a:pt x="1046" y="294"/>
                  </a:cubicBezTo>
                  <a:cubicBezTo>
                    <a:pt x="1018" y="237"/>
                    <a:pt x="989" y="208"/>
                    <a:pt x="960" y="151"/>
                  </a:cubicBezTo>
                  <a:cubicBezTo>
                    <a:pt x="839" y="58"/>
                    <a:pt x="688" y="0"/>
                    <a:pt x="538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14015" y="4190436"/>
              <a:ext cx="70951" cy="69105"/>
            </a:xfrm>
            <a:custGeom>
              <a:avLst/>
              <a:gdLst/>
              <a:ahLst/>
              <a:cxnLst/>
              <a:rect l="l" t="t" r="r" b="b"/>
              <a:pathLst>
                <a:path w="1076" h="1048" extrusionOk="0">
                  <a:moveTo>
                    <a:pt x="446" y="1"/>
                  </a:moveTo>
                  <a:cubicBezTo>
                    <a:pt x="384" y="1"/>
                    <a:pt x="323" y="11"/>
                    <a:pt x="266" y="35"/>
                  </a:cubicBezTo>
                  <a:cubicBezTo>
                    <a:pt x="237" y="64"/>
                    <a:pt x="180" y="92"/>
                    <a:pt x="144" y="121"/>
                  </a:cubicBezTo>
                  <a:cubicBezTo>
                    <a:pt x="29" y="243"/>
                    <a:pt x="1" y="243"/>
                    <a:pt x="1" y="422"/>
                  </a:cubicBezTo>
                  <a:cubicBezTo>
                    <a:pt x="1" y="601"/>
                    <a:pt x="58" y="780"/>
                    <a:pt x="209" y="902"/>
                  </a:cubicBezTo>
                  <a:cubicBezTo>
                    <a:pt x="287" y="1000"/>
                    <a:pt x="412" y="1048"/>
                    <a:pt x="540" y="1048"/>
                  </a:cubicBezTo>
                  <a:cubicBezTo>
                    <a:pt x="600" y="1048"/>
                    <a:pt x="661" y="1037"/>
                    <a:pt x="717" y="1017"/>
                  </a:cubicBezTo>
                  <a:cubicBezTo>
                    <a:pt x="897" y="988"/>
                    <a:pt x="1040" y="809"/>
                    <a:pt x="1076" y="630"/>
                  </a:cubicBezTo>
                  <a:cubicBezTo>
                    <a:pt x="1076" y="573"/>
                    <a:pt x="1076" y="508"/>
                    <a:pt x="1040" y="451"/>
                  </a:cubicBezTo>
                  <a:cubicBezTo>
                    <a:pt x="1011" y="272"/>
                    <a:pt x="897" y="150"/>
                    <a:pt x="746" y="64"/>
                  </a:cubicBezTo>
                  <a:cubicBezTo>
                    <a:pt x="652" y="28"/>
                    <a:pt x="548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31489" y="4354165"/>
              <a:ext cx="61060" cy="56906"/>
            </a:xfrm>
            <a:custGeom>
              <a:avLst/>
              <a:gdLst/>
              <a:ahLst/>
              <a:cxnLst/>
              <a:rect l="l" t="t" r="r" b="b"/>
              <a:pathLst>
                <a:path w="926" h="863" extrusionOk="0">
                  <a:moveTo>
                    <a:pt x="418" y="1"/>
                  </a:moveTo>
                  <a:cubicBezTo>
                    <a:pt x="331" y="1"/>
                    <a:pt x="247" y="22"/>
                    <a:pt x="180" y="89"/>
                  </a:cubicBezTo>
                  <a:cubicBezTo>
                    <a:pt x="151" y="118"/>
                    <a:pt x="123" y="146"/>
                    <a:pt x="94" y="175"/>
                  </a:cubicBezTo>
                  <a:cubicBezTo>
                    <a:pt x="1" y="419"/>
                    <a:pt x="123" y="684"/>
                    <a:pt x="331" y="806"/>
                  </a:cubicBezTo>
                  <a:cubicBezTo>
                    <a:pt x="388" y="834"/>
                    <a:pt x="481" y="863"/>
                    <a:pt x="538" y="863"/>
                  </a:cubicBezTo>
                  <a:cubicBezTo>
                    <a:pt x="660" y="863"/>
                    <a:pt x="775" y="777"/>
                    <a:pt x="839" y="684"/>
                  </a:cubicBezTo>
                  <a:cubicBezTo>
                    <a:pt x="897" y="598"/>
                    <a:pt x="925" y="476"/>
                    <a:pt x="897" y="354"/>
                  </a:cubicBezTo>
                  <a:cubicBezTo>
                    <a:pt x="897" y="268"/>
                    <a:pt x="868" y="211"/>
                    <a:pt x="811" y="146"/>
                  </a:cubicBezTo>
                  <a:cubicBezTo>
                    <a:pt x="746" y="89"/>
                    <a:pt x="689" y="60"/>
                    <a:pt x="632" y="32"/>
                  </a:cubicBezTo>
                  <a:cubicBezTo>
                    <a:pt x="564" y="15"/>
                    <a:pt x="4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66965" y="3396980"/>
              <a:ext cx="401706" cy="744594"/>
            </a:xfrm>
            <a:custGeom>
              <a:avLst/>
              <a:gdLst/>
              <a:ahLst/>
              <a:cxnLst/>
              <a:rect l="l" t="t" r="r" b="b"/>
              <a:pathLst>
                <a:path w="6092" h="11292" extrusionOk="0">
                  <a:moveTo>
                    <a:pt x="151" y="0"/>
                  </a:moveTo>
                  <a:cubicBezTo>
                    <a:pt x="151" y="36"/>
                    <a:pt x="122" y="36"/>
                    <a:pt x="122" y="65"/>
                  </a:cubicBezTo>
                  <a:cubicBezTo>
                    <a:pt x="0" y="631"/>
                    <a:pt x="122" y="1254"/>
                    <a:pt x="481" y="1763"/>
                  </a:cubicBezTo>
                  <a:cubicBezTo>
                    <a:pt x="301" y="1971"/>
                    <a:pt x="208" y="2243"/>
                    <a:pt x="151" y="2480"/>
                  </a:cubicBezTo>
                  <a:cubicBezTo>
                    <a:pt x="29" y="3082"/>
                    <a:pt x="151" y="3705"/>
                    <a:pt x="273" y="4300"/>
                  </a:cubicBezTo>
                  <a:cubicBezTo>
                    <a:pt x="273" y="4325"/>
                    <a:pt x="287" y="4347"/>
                    <a:pt x="306" y="4347"/>
                  </a:cubicBezTo>
                  <a:cubicBezTo>
                    <a:pt x="314" y="4347"/>
                    <a:pt x="322" y="4344"/>
                    <a:pt x="330" y="4336"/>
                  </a:cubicBezTo>
                  <a:cubicBezTo>
                    <a:pt x="481" y="4214"/>
                    <a:pt x="595" y="4092"/>
                    <a:pt x="717" y="3913"/>
                  </a:cubicBezTo>
                  <a:cubicBezTo>
                    <a:pt x="896" y="4271"/>
                    <a:pt x="1104" y="4629"/>
                    <a:pt x="1283" y="4988"/>
                  </a:cubicBezTo>
                  <a:cubicBezTo>
                    <a:pt x="1584" y="5618"/>
                    <a:pt x="1735" y="6335"/>
                    <a:pt x="1706" y="7052"/>
                  </a:cubicBezTo>
                  <a:cubicBezTo>
                    <a:pt x="1642" y="8098"/>
                    <a:pt x="1226" y="9202"/>
                    <a:pt x="1642" y="10183"/>
                  </a:cubicBezTo>
                  <a:cubicBezTo>
                    <a:pt x="1914" y="10814"/>
                    <a:pt x="2566" y="11258"/>
                    <a:pt x="3254" y="11287"/>
                  </a:cubicBezTo>
                  <a:cubicBezTo>
                    <a:pt x="3296" y="11290"/>
                    <a:pt x="3339" y="11291"/>
                    <a:pt x="3382" y="11291"/>
                  </a:cubicBezTo>
                  <a:cubicBezTo>
                    <a:pt x="4250" y="11291"/>
                    <a:pt x="5245" y="10683"/>
                    <a:pt x="5648" y="9918"/>
                  </a:cubicBezTo>
                  <a:cubicBezTo>
                    <a:pt x="6063" y="9108"/>
                    <a:pt x="6092" y="8155"/>
                    <a:pt x="5970" y="7231"/>
                  </a:cubicBezTo>
                  <a:cubicBezTo>
                    <a:pt x="5676" y="5231"/>
                    <a:pt x="4358" y="3375"/>
                    <a:pt x="2781" y="2121"/>
                  </a:cubicBezTo>
                  <a:cubicBezTo>
                    <a:pt x="2659" y="2035"/>
                    <a:pt x="2537" y="1942"/>
                    <a:pt x="2387" y="1885"/>
                  </a:cubicBezTo>
                  <a:cubicBezTo>
                    <a:pt x="2566" y="1827"/>
                    <a:pt x="2716" y="1734"/>
                    <a:pt x="2838" y="1612"/>
                  </a:cubicBezTo>
                  <a:cubicBezTo>
                    <a:pt x="2867" y="1584"/>
                    <a:pt x="2867" y="1526"/>
                    <a:pt x="2810" y="1526"/>
                  </a:cubicBezTo>
                  <a:cubicBezTo>
                    <a:pt x="2349" y="1499"/>
                    <a:pt x="1889" y="1195"/>
                    <a:pt x="1435" y="1195"/>
                  </a:cubicBezTo>
                  <a:cubicBezTo>
                    <a:pt x="1416" y="1195"/>
                    <a:pt x="1396" y="1196"/>
                    <a:pt x="1376" y="1197"/>
                  </a:cubicBezTo>
                  <a:cubicBezTo>
                    <a:pt x="1104" y="1225"/>
                    <a:pt x="868" y="1347"/>
                    <a:pt x="688" y="1526"/>
                  </a:cubicBezTo>
                  <a:cubicBezTo>
                    <a:pt x="452" y="1046"/>
                    <a:pt x="452" y="48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68877" y="3509408"/>
              <a:ext cx="354428" cy="626166"/>
            </a:xfrm>
            <a:custGeom>
              <a:avLst/>
              <a:gdLst/>
              <a:ahLst/>
              <a:cxnLst/>
              <a:rect l="l" t="t" r="r" b="b"/>
              <a:pathLst>
                <a:path w="5375" h="9496" fill="none" extrusionOk="0">
                  <a:moveTo>
                    <a:pt x="0" y="2057"/>
                  </a:moveTo>
                  <a:cubicBezTo>
                    <a:pt x="179" y="2416"/>
                    <a:pt x="387" y="2745"/>
                    <a:pt x="566" y="3104"/>
                  </a:cubicBezTo>
                  <a:cubicBezTo>
                    <a:pt x="867" y="3763"/>
                    <a:pt x="1018" y="4480"/>
                    <a:pt x="989" y="5196"/>
                  </a:cubicBezTo>
                  <a:cubicBezTo>
                    <a:pt x="925" y="6242"/>
                    <a:pt x="509" y="7346"/>
                    <a:pt x="925" y="8299"/>
                  </a:cubicBezTo>
                  <a:cubicBezTo>
                    <a:pt x="1226" y="8930"/>
                    <a:pt x="1856" y="9374"/>
                    <a:pt x="2537" y="9439"/>
                  </a:cubicBezTo>
                  <a:cubicBezTo>
                    <a:pt x="3433" y="9496"/>
                    <a:pt x="4508" y="8865"/>
                    <a:pt x="4931" y="8034"/>
                  </a:cubicBezTo>
                  <a:cubicBezTo>
                    <a:pt x="5346" y="7224"/>
                    <a:pt x="5375" y="6271"/>
                    <a:pt x="5260" y="5375"/>
                  </a:cubicBezTo>
                  <a:cubicBezTo>
                    <a:pt x="4959" y="3347"/>
                    <a:pt x="3676" y="1491"/>
                    <a:pt x="2064" y="237"/>
                  </a:cubicBezTo>
                  <a:cubicBezTo>
                    <a:pt x="1942" y="151"/>
                    <a:pt x="1820" y="58"/>
                    <a:pt x="1706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23510" y="3464041"/>
              <a:ext cx="189050" cy="208964"/>
            </a:xfrm>
            <a:custGeom>
              <a:avLst/>
              <a:gdLst/>
              <a:ahLst/>
              <a:cxnLst/>
              <a:rect l="l" t="t" r="r" b="b"/>
              <a:pathLst>
                <a:path w="2867" h="3169" fill="none" extrusionOk="0">
                  <a:moveTo>
                    <a:pt x="452" y="567"/>
                  </a:moveTo>
                  <a:cubicBezTo>
                    <a:pt x="272" y="775"/>
                    <a:pt x="179" y="1047"/>
                    <a:pt x="122" y="1312"/>
                  </a:cubicBezTo>
                  <a:cubicBezTo>
                    <a:pt x="0" y="1914"/>
                    <a:pt x="151" y="2509"/>
                    <a:pt x="244" y="3104"/>
                  </a:cubicBezTo>
                  <a:cubicBezTo>
                    <a:pt x="244" y="3168"/>
                    <a:pt x="301" y="3168"/>
                    <a:pt x="330" y="3168"/>
                  </a:cubicBezTo>
                  <a:cubicBezTo>
                    <a:pt x="631" y="2896"/>
                    <a:pt x="867" y="2537"/>
                    <a:pt x="932" y="2122"/>
                  </a:cubicBezTo>
                  <a:cubicBezTo>
                    <a:pt x="932" y="2093"/>
                    <a:pt x="989" y="2065"/>
                    <a:pt x="1018" y="2093"/>
                  </a:cubicBezTo>
                  <a:cubicBezTo>
                    <a:pt x="1197" y="2301"/>
                    <a:pt x="1319" y="2509"/>
                    <a:pt x="1433" y="2745"/>
                  </a:cubicBezTo>
                  <a:cubicBezTo>
                    <a:pt x="1469" y="2781"/>
                    <a:pt x="1527" y="2781"/>
                    <a:pt x="1527" y="2717"/>
                  </a:cubicBezTo>
                  <a:cubicBezTo>
                    <a:pt x="1584" y="2272"/>
                    <a:pt x="1555" y="1821"/>
                    <a:pt x="1405" y="1405"/>
                  </a:cubicBezTo>
                  <a:cubicBezTo>
                    <a:pt x="1405" y="1377"/>
                    <a:pt x="1433" y="1312"/>
                    <a:pt x="1469" y="1348"/>
                  </a:cubicBezTo>
                  <a:cubicBezTo>
                    <a:pt x="1856" y="1405"/>
                    <a:pt x="2243" y="1642"/>
                    <a:pt x="2602" y="1556"/>
                  </a:cubicBezTo>
                  <a:cubicBezTo>
                    <a:pt x="2659" y="1556"/>
                    <a:pt x="2659" y="1491"/>
                    <a:pt x="2630" y="1463"/>
                  </a:cubicBezTo>
                  <a:lnTo>
                    <a:pt x="2007" y="839"/>
                  </a:lnTo>
                  <a:cubicBezTo>
                    <a:pt x="1971" y="810"/>
                    <a:pt x="1971" y="746"/>
                    <a:pt x="2035" y="746"/>
                  </a:cubicBezTo>
                  <a:cubicBezTo>
                    <a:pt x="2329" y="746"/>
                    <a:pt x="2602" y="631"/>
                    <a:pt x="2809" y="416"/>
                  </a:cubicBezTo>
                  <a:cubicBezTo>
                    <a:pt x="2867" y="388"/>
                    <a:pt x="2838" y="330"/>
                    <a:pt x="2781" y="330"/>
                  </a:cubicBezTo>
                  <a:cubicBezTo>
                    <a:pt x="2301" y="302"/>
                    <a:pt x="1856" y="1"/>
                    <a:pt x="1347" y="29"/>
                  </a:cubicBezTo>
                  <a:cubicBezTo>
                    <a:pt x="1075" y="29"/>
                    <a:pt x="839" y="151"/>
                    <a:pt x="65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21598" y="3385111"/>
              <a:ext cx="51565" cy="126275"/>
            </a:xfrm>
            <a:custGeom>
              <a:avLst/>
              <a:gdLst/>
              <a:ahLst/>
              <a:cxnLst/>
              <a:rect l="l" t="t" r="r" b="b"/>
              <a:pathLst>
                <a:path w="782" h="1915" fill="none" extrusionOk="0">
                  <a:moveTo>
                    <a:pt x="151" y="37"/>
                  </a:moveTo>
                  <a:cubicBezTo>
                    <a:pt x="180" y="1"/>
                    <a:pt x="180" y="1"/>
                    <a:pt x="208" y="1"/>
                  </a:cubicBezTo>
                  <a:lnTo>
                    <a:pt x="602" y="1"/>
                  </a:lnTo>
                  <a:cubicBezTo>
                    <a:pt x="423" y="538"/>
                    <a:pt x="452" y="1198"/>
                    <a:pt x="782" y="1649"/>
                  </a:cubicBezTo>
                  <a:cubicBezTo>
                    <a:pt x="660" y="1706"/>
                    <a:pt x="631" y="1828"/>
                    <a:pt x="602" y="1914"/>
                  </a:cubicBezTo>
                  <a:cubicBezTo>
                    <a:pt x="180" y="1405"/>
                    <a:pt x="0" y="717"/>
                    <a:pt x="122" y="65"/>
                  </a:cubicBezTo>
                  <a:cubicBezTo>
                    <a:pt x="151" y="65"/>
                    <a:pt x="151" y="37"/>
                    <a:pt x="151" y="3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239762" y="3960240"/>
              <a:ext cx="78930" cy="126209"/>
            </a:xfrm>
            <a:custGeom>
              <a:avLst/>
              <a:gdLst/>
              <a:ahLst/>
              <a:cxnLst/>
              <a:rect l="l" t="t" r="r" b="b"/>
              <a:pathLst>
                <a:path w="1197" h="1914" fill="none" extrusionOk="0">
                  <a:moveTo>
                    <a:pt x="566" y="179"/>
                  </a:moveTo>
                  <a:cubicBezTo>
                    <a:pt x="538" y="93"/>
                    <a:pt x="452" y="0"/>
                    <a:pt x="358" y="0"/>
                  </a:cubicBezTo>
                  <a:cubicBezTo>
                    <a:pt x="272" y="0"/>
                    <a:pt x="179" y="58"/>
                    <a:pt x="151" y="122"/>
                  </a:cubicBezTo>
                  <a:cubicBezTo>
                    <a:pt x="93" y="208"/>
                    <a:pt x="65" y="301"/>
                    <a:pt x="65" y="359"/>
                  </a:cubicBezTo>
                  <a:cubicBezTo>
                    <a:pt x="0" y="867"/>
                    <a:pt x="179" y="1376"/>
                    <a:pt x="538" y="1735"/>
                  </a:cubicBezTo>
                  <a:cubicBezTo>
                    <a:pt x="631" y="1820"/>
                    <a:pt x="745" y="1885"/>
                    <a:pt x="867" y="1914"/>
                  </a:cubicBezTo>
                  <a:cubicBezTo>
                    <a:pt x="960" y="1914"/>
                    <a:pt x="1104" y="1849"/>
                    <a:pt x="1139" y="1763"/>
                  </a:cubicBezTo>
                  <a:cubicBezTo>
                    <a:pt x="1197" y="1641"/>
                    <a:pt x="1104" y="1491"/>
                    <a:pt x="1046" y="1376"/>
                  </a:cubicBezTo>
                  <a:cubicBezTo>
                    <a:pt x="925" y="1197"/>
                    <a:pt x="810" y="1018"/>
                    <a:pt x="745" y="810"/>
                  </a:cubicBezTo>
                  <a:cubicBezTo>
                    <a:pt x="688" y="595"/>
                    <a:pt x="688" y="359"/>
                    <a:pt x="56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433" y="4779148"/>
              <a:ext cx="317171" cy="203227"/>
            </a:xfrm>
            <a:custGeom>
              <a:avLst/>
              <a:gdLst/>
              <a:ahLst/>
              <a:cxnLst/>
              <a:rect l="l" t="t" r="r" b="b"/>
              <a:pathLst>
                <a:path w="4810" h="3082" fill="none" extrusionOk="0">
                  <a:moveTo>
                    <a:pt x="1972" y="395"/>
                  </a:moveTo>
                  <a:cubicBezTo>
                    <a:pt x="2244" y="330"/>
                    <a:pt x="2423" y="0"/>
                    <a:pt x="2717" y="0"/>
                  </a:cubicBezTo>
                  <a:cubicBezTo>
                    <a:pt x="3018" y="0"/>
                    <a:pt x="3168" y="359"/>
                    <a:pt x="3434" y="481"/>
                  </a:cubicBezTo>
                  <a:cubicBezTo>
                    <a:pt x="3677" y="574"/>
                    <a:pt x="3914" y="509"/>
                    <a:pt x="4150" y="509"/>
                  </a:cubicBezTo>
                  <a:cubicBezTo>
                    <a:pt x="4394" y="481"/>
                    <a:pt x="4659" y="538"/>
                    <a:pt x="4752" y="753"/>
                  </a:cubicBezTo>
                  <a:cubicBezTo>
                    <a:pt x="4809" y="932"/>
                    <a:pt x="4752" y="1111"/>
                    <a:pt x="4630" y="1226"/>
                  </a:cubicBezTo>
                  <a:cubicBezTo>
                    <a:pt x="4544" y="1376"/>
                    <a:pt x="4423" y="1498"/>
                    <a:pt x="4329" y="1649"/>
                  </a:cubicBezTo>
                  <a:cubicBezTo>
                    <a:pt x="4272" y="1763"/>
                    <a:pt x="4272" y="1943"/>
                    <a:pt x="4186" y="2064"/>
                  </a:cubicBezTo>
                  <a:cubicBezTo>
                    <a:pt x="4064" y="2215"/>
                    <a:pt x="3856" y="2301"/>
                    <a:pt x="3677" y="2330"/>
                  </a:cubicBezTo>
                  <a:cubicBezTo>
                    <a:pt x="3469" y="2365"/>
                    <a:pt x="3254" y="2330"/>
                    <a:pt x="3047" y="2301"/>
                  </a:cubicBezTo>
                  <a:cubicBezTo>
                    <a:pt x="2989" y="2301"/>
                    <a:pt x="2896" y="2301"/>
                    <a:pt x="2839" y="2365"/>
                  </a:cubicBezTo>
                  <a:cubicBezTo>
                    <a:pt x="2717" y="2423"/>
                    <a:pt x="2717" y="2545"/>
                    <a:pt x="2631" y="2659"/>
                  </a:cubicBezTo>
                  <a:cubicBezTo>
                    <a:pt x="2452" y="2931"/>
                    <a:pt x="2000" y="2838"/>
                    <a:pt x="1678" y="2903"/>
                  </a:cubicBezTo>
                  <a:cubicBezTo>
                    <a:pt x="1527" y="2931"/>
                    <a:pt x="1377" y="3017"/>
                    <a:pt x="1198" y="3046"/>
                  </a:cubicBezTo>
                  <a:cubicBezTo>
                    <a:pt x="811" y="3082"/>
                    <a:pt x="481" y="2781"/>
                    <a:pt x="273" y="2451"/>
                  </a:cubicBezTo>
                  <a:cubicBezTo>
                    <a:pt x="123" y="2215"/>
                    <a:pt x="1" y="1943"/>
                    <a:pt x="1" y="1649"/>
                  </a:cubicBezTo>
                  <a:cubicBezTo>
                    <a:pt x="30" y="1348"/>
                    <a:pt x="180" y="1047"/>
                    <a:pt x="452" y="961"/>
                  </a:cubicBezTo>
                  <a:cubicBezTo>
                    <a:pt x="538" y="932"/>
                    <a:pt x="632" y="932"/>
                    <a:pt x="718" y="868"/>
                  </a:cubicBezTo>
                  <a:cubicBezTo>
                    <a:pt x="868" y="782"/>
                    <a:pt x="897" y="538"/>
                    <a:pt x="1019" y="423"/>
                  </a:cubicBezTo>
                  <a:cubicBezTo>
                    <a:pt x="1284" y="215"/>
                    <a:pt x="1678" y="481"/>
                    <a:pt x="1972" y="395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7719" y="4844363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4028" y="0"/>
                  </a:moveTo>
                  <a:cubicBezTo>
                    <a:pt x="3311" y="58"/>
                    <a:pt x="2595" y="151"/>
                    <a:pt x="1878" y="330"/>
                  </a:cubicBezTo>
                  <a:cubicBezTo>
                    <a:pt x="1190" y="538"/>
                    <a:pt x="538" y="839"/>
                    <a:pt x="0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03065" y="4412918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96" y="5411"/>
                  </a:moveTo>
                  <a:cubicBezTo>
                    <a:pt x="3763" y="5261"/>
                    <a:pt x="4565" y="4781"/>
                    <a:pt x="5131" y="4121"/>
                  </a:cubicBezTo>
                  <a:cubicBezTo>
                    <a:pt x="5461" y="3706"/>
                    <a:pt x="5733" y="3197"/>
                    <a:pt x="5733" y="2659"/>
                  </a:cubicBezTo>
                  <a:cubicBezTo>
                    <a:pt x="5733" y="2093"/>
                    <a:pt x="5404" y="1556"/>
                    <a:pt x="4895" y="1377"/>
                  </a:cubicBezTo>
                  <a:cubicBezTo>
                    <a:pt x="4565" y="1255"/>
                    <a:pt x="4178" y="1319"/>
                    <a:pt x="3849" y="1405"/>
                  </a:cubicBezTo>
                  <a:cubicBezTo>
                    <a:pt x="3727" y="1434"/>
                    <a:pt x="3612" y="1498"/>
                    <a:pt x="3490" y="1498"/>
                  </a:cubicBezTo>
                  <a:cubicBezTo>
                    <a:pt x="3189" y="1470"/>
                    <a:pt x="3189" y="1226"/>
                    <a:pt x="3161" y="1018"/>
                  </a:cubicBezTo>
                  <a:cubicBezTo>
                    <a:pt x="3103" y="753"/>
                    <a:pt x="3010" y="481"/>
                    <a:pt x="2831" y="302"/>
                  </a:cubicBezTo>
                  <a:cubicBezTo>
                    <a:pt x="2566" y="65"/>
                    <a:pt x="2179" y="1"/>
                    <a:pt x="1849" y="94"/>
                  </a:cubicBezTo>
                  <a:cubicBezTo>
                    <a:pt x="1520" y="180"/>
                    <a:pt x="1219" y="423"/>
                    <a:pt x="982" y="660"/>
                  </a:cubicBezTo>
                  <a:cubicBezTo>
                    <a:pt x="323" y="1377"/>
                    <a:pt x="0" y="2451"/>
                    <a:pt x="179" y="3405"/>
                  </a:cubicBezTo>
                  <a:cubicBezTo>
                    <a:pt x="265" y="3827"/>
                    <a:pt x="445" y="4272"/>
                    <a:pt x="832" y="4451"/>
                  </a:cubicBezTo>
                  <a:cubicBezTo>
                    <a:pt x="1133" y="4630"/>
                    <a:pt x="1520" y="4601"/>
                    <a:pt x="1792" y="4809"/>
                  </a:cubicBezTo>
                  <a:cubicBezTo>
                    <a:pt x="2057" y="4988"/>
                    <a:pt x="2179" y="5318"/>
                    <a:pt x="2473" y="5411"/>
                  </a:cubicBezTo>
                  <a:cubicBezTo>
                    <a:pt x="2623" y="5468"/>
                    <a:pt x="2774" y="5440"/>
                    <a:pt x="2896" y="5411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97557" y="4527258"/>
              <a:ext cx="181071" cy="173488"/>
            </a:xfrm>
            <a:custGeom>
              <a:avLst/>
              <a:gdLst/>
              <a:ahLst/>
              <a:cxnLst/>
              <a:rect l="l" t="t" r="r" b="b"/>
              <a:pathLst>
                <a:path w="2746" h="2631" fill="none" extrusionOk="0">
                  <a:moveTo>
                    <a:pt x="1011" y="58"/>
                  </a:moveTo>
                  <a:cubicBezTo>
                    <a:pt x="746" y="1"/>
                    <a:pt x="416" y="94"/>
                    <a:pt x="237" y="330"/>
                  </a:cubicBezTo>
                  <a:cubicBezTo>
                    <a:pt x="58" y="510"/>
                    <a:pt x="1" y="811"/>
                    <a:pt x="29" y="1047"/>
                  </a:cubicBezTo>
                  <a:cubicBezTo>
                    <a:pt x="29" y="1312"/>
                    <a:pt x="115" y="1585"/>
                    <a:pt x="208" y="1821"/>
                  </a:cubicBezTo>
                  <a:cubicBezTo>
                    <a:pt x="294" y="2029"/>
                    <a:pt x="388" y="2244"/>
                    <a:pt x="474" y="2452"/>
                  </a:cubicBezTo>
                  <a:cubicBezTo>
                    <a:pt x="502" y="2480"/>
                    <a:pt x="502" y="2509"/>
                    <a:pt x="538" y="2538"/>
                  </a:cubicBezTo>
                  <a:cubicBezTo>
                    <a:pt x="538" y="2566"/>
                    <a:pt x="567" y="2566"/>
                    <a:pt x="595" y="2566"/>
                  </a:cubicBezTo>
                  <a:cubicBezTo>
                    <a:pt x="746" y="2631"/>
                    <a:pt x="896" y="2602"/>
                    <a:pt x="1076" y="2538"/>
                  </a:cubicBezTo>
                  <a:cubicBezTo>
                    <a:pt x="1369" y="2452"/>
                    <a:pt x="1699" y="2330"/>
                    <a:pt x="2000" y="2179"/>
                  </a:cubicBezTo>
                  <a:cubicBezTo>
                    <a:pt x="2151" y="2122"/>
                    <a:pt x="2294" y="2065"/>
                    <a:pt x="2444" y="1943"/>
                  </a:cubicBezTo>
                  <a:cubicBezTo>
                    <a:pt x="2595" y="1792"/>
                    <a:pt x="2688" y="1613"/>
                    <a:pt x="2717" y="1405"/>
                  </a:cubicBezTo>
                  <a:cubicBezTo>
                    <a:pt x="2745" y="1226"/>
                    <a:pt x="2688" y="990"/>
                    <a:pt x="2537" y="868"/>
                  </a:cubicBezTo>
                  <a:cubicBezTo>
                    <a:pt x="2416" y="746"/>
                    <a:pt x="2236" y="689"/>
                    <a:pt x="2086" y="660"/>
                  </a:cubicBezTo>
                  <a:cubicBezTo>
                    <a:pt x="1907" y="660"/>
                    <a:pt x="1728" y="689"/>
                    <a:pt x="1577" y="717"/>
                  </a:cubicBezTo>
                  <a:lnTo>
                    <a:pt x="1520" y="717"/>
                  </a:lnTo>
                  <a:cubicBezTo>
                    <a:pt x="1491" y="717"/>
                    <a:pt x="1491" y="567"/>
                    <a:pt x="1491" y="538"/>
                  </a:cubicBezTo>
                  <a:cubicBezTo>
                    <a:pt x="1463" y="452"/>
                    <a:pt x="1434" y="388"/>
                    <a:pt x="1369" y="330"/>
                  </a:cubicBezTo>
                  <a:cubicBezTo>
                    <a:pt x="1283" y="209"/>
                    <a:pt x="1162" y="123"/>
                    <a:pt x="1011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523238" y="4420962"/>
              <a:ext cx="27959" cy="88887"/>
            </a:xfrm>
            <a:custGeom>
              <a:avLst/>
              <a:gdLst/>
              <a:ahLst/>
              <a:cxnLst/>
              <a:rect l="l" t="t" r="r" b="b"/>
              <a:pathLst>
                <a:path w="424" h="1348" fill="none" extrusionOk="0">
                  <a:moveTo>
                    <a:pt x="209" y="416"/>
                  </a:moveTo>
                  <a:cubicBezTo>
                    <a:pt x="209" y="330"/>
                    <a:pt x="180" y="208"/>
                    <a:pt x="94" y="122"/>
                  </a:cubicBezTo>
                  <a:cubicBezTo>
                    <a:pt x="180" y="58"/>
                    <a:pt x="245" y="29"/>
                    <a:pt x="302" y="0"/>
                  </a:cubicBezTo>
                  <a:lnTo>
                    <a:pt x="359" y="0"/>
                  </a:lnTo>
                  <a:lnTo>
                    <a:pt x="388" y="0"/>
                  </a:lnTo>
                  <a:cubicBezTo>
                    <a:pt x="424" y="58"/>
                    <a:pt x="424" y="94"/>
                    <a:pt x="424" y="151"/>
                  </a:cubicBezTo>
                  <a:cubicBezTo>
                    <a:pt x="424" y="538"/>
                    <a:pt x="330" y="896"/>
                    <a:pt x="151" y="1226"/>
                  </a:cubicBezTo>
                  <a:cubicBezTo>
                    <a:pt x="123" y="1283"/>
                    <a:pt x="65" y="1348"/>
                    <a:pt x="1" y="1312"/>
                  </a:cubicBezTo>
                  <a:cubicBezTo>
                    <a:pt x="151" y="1047"/>
                    <a:pt x="245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450507" y="4582581"/>
              <a:ext cx="35476" cy="41147"/>
            </a:xfrm>
            <a:custGeom>
              <a:avLst/>
              <a:gdLst/>
              <a:ahLst/>
              <a:cxnLst/>
              <a:rect l="l" t="t" r="r" b="b"/>
              <a:pathLst>
                <a:path w="538" h="624" fill="none" extrusionOk="0">
                  <a:moveTo>
                    <a:pt x="29" y="387"/>
                  </a:moveTo>
                  <a:cubicBezTo>
                    <a:pt x="0" y="445"/>
                    <a:pt x="0" y="538"/>
                    <a:pt x="58" y="595"/>
                  </a:cubicBezTo>
                  <a:cubicBezTo>
                    <a:pt x="93" y="624"/>
                    <a:pt x="151" y="624"/>
                    <a:pt x="208" y="624"/>
                  </a:cubicBezTo>
                  <a:cubicBezTo>
                    <a:pt x="273" y="595"/>
                    <a:pt x="301" y="566"/>
                    <a:pt x="330" y="509"/>
                  </a:cubicBezTo>
                  <a:cubicBezTo>
                    <a:pt x="387" y="416"/>
                    <a:pt x="416" y="330"/>
                    <a:pt x="452" y="237"/>
                  </a:cubicBezTo>
                  <a:cubicBezTo>
                    <a:pt x="538" y="0"/>
                    <a:pt x="93" y="294"/>
                    <a:pt x="29" y="38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487829" y="4606188"/>
              <a:ext cx="19914" cy="35542"/>
            </a:xfrm>
            <a:custGeom>
              <a:avLst/>
              <a:gdLst/>
              <a:ahLst/>
              <a:cxnLst/>
              <a:rect l="l" t="t" r="r" b="b"/>
              <a:pathLst>
                <a:path w="302" h="539" fill="none" extrusionOk="0">
                  <a:moveTo>
                    <a:pt x="0" y="330"/>
                  </a:moveTo>
                  <a:cubicBezTo>
                    <a:pt x="0" y="388"/>
                    <a:pt x="0" y="474"/>
                    <a:pt x="65" y="509"/>
                  </a:cubicBezTo>
                  <a:cubicBezTo>
                    <a:pt x="122" y="538"/>
                    <a:pt x="208" y="509"/>
                    <a:pt x="244" y="474"/>
                  </a:cubicBezTo>
                  <a:cubicBezTo>
                    <a:pt x="301" y="416"/>
                    <a:pt x="301" y="359"/>
                    <a:pt x="301" y="266"/>
                  </a:cubicBezTo>
                  <a:cubicBezTo>
                    <a:pt x="301" y="208"/>
                    <a:pt x="301" y="115"/>
                    <a:pt x="273" y="29"/>
                  </a:cubicBezTo>
                  <a:cubicBezTo>
                    <a:pt x="244" y="1"/>
                    <a:pt x="208" y="1"/>
                    <a:pt x="208" y="1"/>
                  </a:cubicBezTo>
                  <a:cubicBezTo>
                    <a:pt x="65" y="58"/>
                    <a:pt x="0" y="180"/>
                    <a:pt x="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-325" y="4604276"/>
              <a:ext cx="110186" cy="104053"/>
            </a:xfrm>
            <a:custGeom>
              <a:avLst/>
              <a:gdLst/>
              <a:ahLst/>
              <a:cxnLst/>
              <a:rect l="l" t="t" r="r" b="b"/>
              <a:pathLst>
                <a:path w="1671" h="1578" fill="none" extrusionOk="0">
                  <a:moveTo>
                    <a:pt x="302" y="237"/>
                  </a:moveTo>
                  <a:cubicBezTo>
                    <a:pt x="122" y="417"/>
                    <a:pt x="1" y="682"/>
                    <a:pt x="1" y="954"/>
                  </a:cubicBezTo>
                  <a:cubicBezTo>
                    <a:pt x="1" y="1011"/>
                    <a:pt x="1" y="1105"/>
                    <a:pt x="29" y="1162"/>
                  </a:cubicBezTo>
                  <a:cubicBezTo>
                    <a:pt x="58" y="1255"/>
                    <a:pt x="122" y="1312"/>
                    <a:pt x="208" y="1341"/>
                  </a:cubicBezTo>
                  <a:cubicBezTo>
                    <a:pt x="416" y="1520"/>
                    <a:pt x="660" y="1578"/>
                    <a:pt x="925" y="1578"/>
                  </a:cubicBezTo>
                  <a:cubicBezTo>
                    <a:pt x="1018" y="1578"/>
                    <a:pt x="1076" y="1578"/>
                    <a:pt x="1162" y="1549"/>
                  </a:cubicBezTo>
                  <a:cubicBezTo>
                    <a:pt x="1462" y="1463"/>
                    <a:pt x="1670" y="1162"/>
                    <a:pt x="1670" y="861"/>
                  </a:cubicBezTo>
                  <a:cubicBezTo>
                    <a:pt x="1670" y="538"/>
                    <a:pt x="1462" y="237"/>
                    <a:pt x="1197" y="116"/>
                  </a:cubicBezTo>
                  <a:cubicBezTo>
                    <a:pt x="896" y="1"/>
                    <a:pt x="538" y="58"/>
                    <a:pt x="302" y="23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8909092" y="2046397"/>
              <a:ext cx="216481" cy="244374"/>
            </a:xfrm>
            <a:custGeom>
              <a:avLst/>
              <a:gdLst/>
              <a:ahLst/>
              <a:cxnLst/>
              <a:rect l="l" t="t" r="r" b="b"/>
              <a:pathLst>
                <a:path w="3283" h="3706" fill="none" extrusionOk="0">
                  <a:moveTo>
                    <a:pt x="180" y="1377"/>
                  </a:moveTo>
                  <a:cubicBezTo>
                    <a:pt x="0" y="2093"/>
                    <a:pt x="208" y="2452"/>
                    <a:pt x="538" y="2631"/>
                  </a:cubicBezTo>
                  <a:cubicBezTo>
                    <a:pt x="868" y="2839"/>
                    <a:pt x="1169" y="2423"/>
                    <a:pt x="1283" y="2566"/>
                  </a:cubicBezTo>
                  <a:cubicBezTo>
                    <a:pt x="1405" y="2745"/>
                    <a:pt x="1584" y="3706"/>
                    <a:pt x="2451" y="2867"/>
                  </a:cubicBezTo>
                  <a:cubicBezTo>
                    <a:pt x="2451" y="2867"/>
                    <a:pt x="3017" y="2151"/>
                    <a:pt x="2423" y="2000"/>
                  </a:cubicBezTo>
                  <a:cubicBezTo>
                    <a:pt x="2423" y="2000"/>
                    <a:pt x="2208" y="2029"/>
                    <a:pt x="2243" y="1850"/>
                  </a:cubicBezTo>
                  <a:cubicBezTo>
                    <a:pt x="2272" y="1670"/>
                    <a:pt x="2358" y="1706"/>
                    <a:pt x="2358" y="1706"/>
                  </a:cubicBezTo>
                  <a:cubicBezTo>
                    <a:pt x="2358" y="1706"/>
                    <a:pt x="3283" y="1706"/>
                    <a:pt x="2781" y="990"/>
                  </a:cubicBezTo>
                  <a:cubicBezTo>
                    <a:pt x="2272" y="273"/>
                    <a:pt x="1376" y="58"/>
                    <a:pt x="1376" y="58"/>
                  </a:cubicBezTo>
                  <a:cubicBezTo>
                    <a:pt x="774" y="1"/>
                    <a:pt x="1018" y="925"/>
                    <a:pt x="1018" y="925"/>
                  </a:cubicBezTo>
                  <a:cubicBezTo>
                    <a:pt x="1018" y="925"/>
                    <a:pt x="1075" y="1197"/>
                    <a:pt x="896" y="1169"/>
                  </a:cubicBezTo>
                  <a:cubicBezTo>
                    <a:pt x="717" y="1104"/>
                    <a:pt x="387" y="660"/>
                    <a:pt x="180" y="1377"/>
                  </a:cubicBezTo>
                  <a:close/>
                  <a:moveTo>
                    <a:pt x="538" y="1348"/>
                  </a:moveTo>
                  <a:lnTo>
                    <a:pt x="567" y="1348"/>
                  </a:lnTo>
                  <a:cubicBezTo>
                    <a:pt x="595" y="1377"/>
                    <a:pt x="631" y="1377"/>
                    <a:pt x="631" y="1377"/>
                  </a:cubicBezTo>
                  <a:cubicBezTo>
                    <a:pt x="688" y="1434"/>
                    <a:pt x="746" y="1463"/>
                    <a:pt x="839" y="1463"/>
                  </a:cubicBezTo>
                  <a:cubicBezTo>
                    <a:pt x="989" y="1527"/>
                    <a:pt x="1133" y="1463"/>
                    <a:pt x="1226" y="1348"/>
                  </a:cubicBezTo>
                  <a:cubicBezTo>
                    <a:pt x="1405" y="1197"/>
                    <a:pt x="1348" y="925"/>
                    <a:pt x="1312" y="839"/>
                  </a:cubicBezTo>
                  <a:cubicBezTo>
                    <a:pt x="1283" y="660"/>
                    <a:pt x="1283" y="452"/>
                    <a:pt x="1312" y="388"/>
                  </a:cubicBezTo>
                  <a:lnTo>
                    <a:pt x="1312" y="388"/>
                  </a:lnTo>
                  <a:cubicBezTo>
                    <a:pt x="1405" y="416"/>
                    <a:pt x="1642" y="481"/>
                    <a:pt x="1943" y="660"/>
                  </a:cubicBezTo>
                  <a:cubicBezTo>
                    <a:pt x="2179" y="810"/>
                    <a:pt x="2387" y="990"/>
                    <a:pt x="2509" y="1197"/>
                  </a:cubicBezTo>
                  <a:cubicBezTo>
                    <a:pt x="2566" y="1255"/>
                    <a:pt x="2602" y="1283"/>
                    <a:pt x="2602" y="1312"/>
                  </a:cubicBezTo>
                  <a:cubicBezTo>
                    <a:pt x="2537" y="1348"/>
                    <a:pt x="2451" y="1377"/>
                    <a:pt x="2358" y="1377"/>
                  </a:cubicBezTo>
                  <a:cubicBezTo>
                    <a:pt x="2179" y="1377"/>
                    <a:pt x="1971" y="1491"/>
                    <a:pt x="1914" y="1792"/>
                  </a:cubicBezTo>
                  <a:cubicBezTo>
                    <a:pt x="1885" y="2000"/>
                    <a:pt x="1971" y="2151"/>
                    <a:pt x="2122" y="2272"/>
                  </a:cubicBezTo>
                  <a:lnTo>
                    <a:pt x="2122" y="2272"/>
                  </a:lnTo>
                  <a:cubicBezTo>
                    <a:pt x="2208" y="2301"/>
                    <a:pt x="2301" y="2330"/>
                    <a:pt x="2358" y="2330"/>
                  </a:cubicBezTo>
                  <a:cubicBezTo>
                    <a:pt x="2329" y="2423"/>
                    <a:pt x="2272" y="2538"/>
                    <a:pt x="2179" y="2659"/>
                  </a:cubicBezTo>
                  <a:cubicBezTo>
                    <a:pt x="1971" y="2839"/>
                    <a:pt x="1849" y="2896"/>
                    <a:pt x="1821" y="2867"/>
                  </a:cubicBezTo>
                  <a:cubicBezTo>
                    <a:pt x="1735" y="2839"/>
                    <a:pt x="1670" y="2659"/>
                    <a:pt x="1642" y="2566"/>
                  </a:cubicBezTo>
                  <a:cubicBezTo>
                    <a:pt x="1613" y="2509"/>
                    <a:pt x="1584" y="2452"/>
                    <a:pt x="1556" y="2387"/>
                  </a:cubicBezTo>
                  <a:cubicBezTo>
                    <a:pt x="1491" y="2358"/>
                    <a:pt x="1462" y="2301"/>
                    <a:pt x="1405" y="2272"/>
                  </a:cubicBezTo>
                  <a:cubicBezTo>
                    <a:pt x="1226" y="2151"/>
                    <a:pt x="1018" y="2244"/>
                    <a:pt x="896" y="2301"/>
                  </a:cubicBezTo>
                  <a:cubicBezTo>
                    <a:pt x="774" y="2358"/>
                    <a:pt x="746" y="2358"/>
                    <a:pt x="717" y="2358"/>
                  </a:cubicBezTo>
                  <a:cubicBezTo>
                    <a:pt x="595" y="2272"/>
                    <a:pt x="330" y="2122"/>
                    <a:pt x="509" y="1463"/>
                  </a:cubicBezTo>
                  <a:cubicBezTo>
                    <a:pt x="509" y="1405"/>
                    <a:pt x="538" y="1348"/>
                    <a:pt x="538" y="134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9123595" y="841409"/>
              <a:ext cx="84667" cy="21826"/>
            </a:xfrm>
            <a:custGeom>
              <a:avLst/>
              <a:gdLst/>
              <a:ahLst/>
              <a:cxnLst/>
              <a:rect l="l" t="t" r="r" b="b"/>
              <a:pathLst>
                <a:path w="1284" h="331" extrusionOk="0">
                  <a:moveTo>
                    <a:pt x="925" y="1"/>
                  </a:moveTo>
                  <a:cubicBezTo>
                    <a:pt x="632" y="1"/>
                    <a:pt x="302" y="29"/>
                    <a:pt x="1" y="122"/>
                  </a:cubicBezTo>
                  <a:cubicBezTo>
                    <a:pt x="30" y="180"/>
                    <a:pt x="65" y="237"/>
                    <a:pt x="94" y="330"/>
                  </a:cubicBezTo>
                  <a:cubicBezTo>
                    <a:pt x="386" y="260"/>
                    <a:pt x="678" y="226"/>
                    <a:pt x="981" y="226"/>
                  </a:cubicBezTo>
                  <a:cubicBezTo>
                    <a:pt x="1081" y="226"/>
                    <a:pt x="1181" y="230"/>
                    <a:pt x="1284" y="237"/>
                  </a:cubicBezTo>
                  <a:cubicBezTo>
                    <a:pt x="1284" y="94"/>
                    <a:pt x="1076" y="1"/>
                    <a:pt x="925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8865637" y="844575"/>
              <a:ext cx="266068" cy="461448"/>
            </a:xfrm>
            <a:custGeom>
              <a:avLst/>
              <a:gdLst/>
              <a:ahLst/>
              <a:cxnLst/>
              <a:rect l="l" t="t" r="r" b="b"/>
              <a:pathLst>
                <a:path w="4035" h="6998" extrusionOk="0">
                  <a:moveTo>
                    <a:pt x="3526" y="1"/>
                  </a:moveTo>
                  <a:cubicBezTo>
                    <a:pt x="3474" y="1"/>
                    <a:pt x="3423" y="4"/>
                    <a:pt x="3375" y="10"/>
                  </a:cubicBezTo>
                  <a:cubicBezTo>
                    <a:pt x="2243" y="189"/>
                    <a:pt x="1254" y="999"/>
                    <a:pt x="717" y="2016"/>
                  </a:cubicBezTo>
                  <a:cubicBezTo>
                    <a:pt x="151" y="2998"/>
                    <a:pt x="0" y="4195"/>
                    <a:pt x="179" y="5356"/>
                  </a:cubicBezTo>
                  <a:cubicBezTo>
                    <a:pt x="244" y="5922"/>
                    <a:pt x="423" y="6553"/>
                    <a:pt x="896" y="6911"/>
                  </a:cubicBezTo>
                  <a:cubicBezTo>
                    <a:pt x="932" y="6940"/>
                    <a:pt x="960" y="6968"/>
                    <a:pt x="1018" y="6997"/>
                  </a:cubicBezTo>
                  <a:cubicBezTo>
                    <a:pt x="1168" y="6997"/>
                    <a:pt x="1254" y="6818"/>
                    <a:pt x="1254" y="6675"/>
                  </a:cubicBezTo>
                  <a:cubicBezTo>
                    <a:pt x="1498" y="5091"/>
                    <a:pt x="1677" y="3414"/>
                    <a:pt x="2573" y="2102"/>
                  </a:cubicBezTo>
                  <a:cubicBezTo>
                    <a:pt x="2902" y="1565"/>
                    <a:pt x="3347" y="1121"/>
                    <a:pt x="3762" y="669"/>
                  </a:cubicBezTo>
                  <a:cubicBezTo>
                    <a:pt x="3884" y="583"/>
                    <a:pt x="4035" y="404"/>
                    <a:pt x="3977" y="254"/>
                  </a:cubicBezTo>
                  <a:cubicBezTo>
                    <a:pt x="3949" y="58"/>
                    <a:pt x="3735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8942655" y="92937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0"/>
                  </a:moveTo>
                  <a:cubicBezTo>
                    <a:pt x="569" y="0"/>
                    <a:pt x="539" y="5"/>
                    <a:pt x="509" y="14"/>
                  </a:cubicBezTo>
                  <a:cubicBezTo>
                    <a:pt x="416" y="14"/>
                    <a:pt x="330" y="71"/>
                    <a:pt x="237" y="129"/>
                  </a:cubicBezTo>
                  <a:cubicBezTo>
                    <a:pt x="122" y="250"/>
                    <a:pt x="29" y="429"/>
                    <a:pt x="29" y="609"/>
                  </a:cubicBezTo>
                  <a:cubicBezTo>
                    <a:pt x="0" y="788"/>
                    <a:pt x="86" y="967"/>
                    <a:pt x="237" y="1089"/>
                  </a:cubicBezTo>
                  <a:cubicBezTo>
                    <a:pt x="324" y="1139"/>
                    <a:pt x="431" y="1169"/>
                    <a:pt x="535" y="1169"/>
                  </a:cubicBezTo>
                  <a:cubicBezTo>
                    <a:pt x="609" y="1169"/>
                    <a:pt x="683" y="1153"/>
                    <a:pt x="746" y="1117"/>
                  </a:cubicBezTo>
                  <a:cubicBezTo>
                    <a:pt x="803" y="1089"/>
                    <a:pt x="867" y="1024"/>
                    <a:pt x="896" y="967"/>
                  </a:cubicBezTo>
                  <a:cubicBezTo>
                    <a:pt x="953" y="910"/>
                    <a:pt x="1018" y="845"/>
                    <a:pt x="1047" y="759"/>
                  </a:cubicBezTo>
                  <a:cubicBezTo>
                    <a:pt x="1075" y="666"/>
                    <a:pt x="1075" y="551"/>
                    <a:pt x="1047" y="458"/>
                  </a:cubicBezTo>
                  <a:cubicBezTo>
                    <a:pt x="1018" y="336"/>
                    <a:pt x="953" y="279"/>
                    <a:pt x="896" y="193"/>
                  </a:cubicBezTo>
                  <a:cubicBezTo>
                    <a:pt x="867" y="157"/>
                    <a:pt x="839" y="129"/>
                    <a:pt x="803" y="100"/>
                  </a:cubicBezTo>
                  <a:cubicBezTo>
                    <a:pt x="760" y="36"/>
                    <a:pt x="683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9003584" y="876885"/>
              <a:ext cx="67193" cy="66006"/>
            </a:xfrm>
            <a:custGeom>
              <a:avLst/>
              <a:gdLst/>
              <a:ahLst/>
              <a:cxnLst/>
              <a:rect l="l" t="t" r="r" b="b"/>
              <a:pathLst>
                <a:path w="1019" h="1001" extrusionOk="0">
                  <a:moveTo>
                    <a:pt x="660" y="0"/>
                  </a:moveTo>
                  <a:cubicBezTo>
                    <a:pt x="596" y="0"/>
                    <a:pt x="510" y="0"/>
                    <a:pt x="416" y="29"/>
                  </a:cubicBezTo>
                  <a:cubicBezTo>
                    <a:pt x="237" y="93"/>
                    <a:pt x="58" y="208"/>
                    <a:pt x="29" y="387"/>
                  </a:cubicBezTo>
                  <a:cubicBezTo>
                    <a:pt x="1" y="566"/>
                    <a:pt x="94" y="745"/>
                    <a:pt x="237" y="896"/>
                  </a:cubicBezTo>
                  <a:cubicBezTo>
                    <a:pt x="302" y="953"/>
                    <a:pt x="359" y="989"/>
                    <a:pt x="452" y="989"/>
                  </a:cubicBezTo>
                  <a:cubicBezTo>
                    <a:pt x="469" y="997"/>
                    <a:pt x="485" y="1001"/>
                    <a:pt x="501" y="1001"/>
                  </a:cubicBezTo>
                  <a:cubicBezTo>
                    <a:pt x="540" y="1001"/>
                    <a:pt x="575" y="979"/>
                    <a:pt x="596" y="953"/>
                  </a:cubicBezTo>
                  <a:cubicBezTo>
                    <a:pt x="775" y="867"/>
                    <a:pt x="954" y="745"/>
                    <a:pt x="990" y="566"/>
                  </a:cubicBezTo>
                  <a:cubicBezTo>
                    <a:pt x="1018" y="452"/>
                    <a:pt x="954" y="301"/>
                    <a:pt x="896" y="179"/>
                  </a:cubicBezTo>
                  <a:cubicBezTo>
                    <a:pt x="839" y="122"/>
                    <a:pt x="775" y="29"/>
                    <a:pt x="660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8887332" y="1105104"/>
              <a:ext cx="72864" cy="62181"/>
            </a:xfrm>
            <a:custGeom>
              <a:avLst/>
              <a:gdLst/>
              <a:ahLst/>
              <a:cxnLst/>
              <a:rect l="l" t="t" r="r" b="b"/>
              <a:pathLst>
                <a:path w="1105" h="943" extrusionOk="0">
                  <a:moveTo>
                    <a:pt x="567" y="0"/>
                  </a:moveTo>
                  <a:cubicBezTo>
                    <a:pt x="424" y="0"/>
                    <a:pt x="273" y="65"/>
                    <a:pt x="151" y="151"/>
                  </a:cubicBezTo>
                  <a:cubicBezTo>
                    <a:pt x="123" y="215"/>
                    <a:pt x="94" y="273"/>
                    <a:pt x="65" y="301"/>
                  </a:cubicBezTo>
                  <a:cubicBezTo>
                    <a:pt x="1" y="481"/>
                    <a:pt x="29" y="660"/>
                    <a:pt x="151" y="810"/>
                  </a:cubicBezTo>
                  <a:cubicBezTo>
                    <a:pt x="267" y="904"/>
                    <a:pt x="399" y="942"/>
                    <a:pt x="535" y="942"/>
                  </a:cubicBezTo>
                  <a:cubicBezTo>
                    <a:pt x="577" y="942"/>
                    <a:pt x="618" y="939"/>
                    <a:pt x="660" y="932"/>
                  </a:cubicBezTo>
                  <a:cubicBezTo>
                    <a:pt x="811" y="896"/>
                    <a:pt x="961" y="782"/>
                    <a:pt x="1047" y="602"/>
                  </a:cubicBezTo>
                  <a:cubicBezTo>
                    <a:pt x="1104" y="452"/>
                    <a:pt x="1104" y="452"/>
                    <a:pt x="1047" y="301"/>
                  </a:cubicBezTo>
                  <a:cubicBezTo>
                    <a:pt x="1018" y="273"/>
                    <a:pt x="1018" y="215"/>
                    <a:pt x="990" y="180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8899135" y="1021162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20" y="1"/>
                  </a:moveTo>
                  <a:cubicBezTo>
                    <a:pt x="522" y="1"/>
                    <a:pt x="421" y="16"/>
                    <a:pt x="331" y="55"/>
                  </a:cubicBezTo>
                  <a:cubicBezTo>
                    <a:pt x="180" y="141"/>
                    <a:pt x="94" y="263"/>
                    <a:pt x="30" y="442"/>
                  </a:cubicBezTo>
                  <a:cubicBezTo>
                    <a:pt x="30" y="499"/>
                    <a:pt x="1" y="557"/>
                    <a:pt x="30" y="621"/>
                  </a:cubicBezTo>
                  <a:cubicBezTo>
                    <a:pt x="30" y="800"/>
                    <a:pt x="180" y="980"/>
                    <a:pt x="359" y="1037"/>
                  </a:cubicBezTo>
                  <a:cubicBezTo>
                    <a:pt x="401" y="1044"/>
                    <a:pt x="444" y="1047"/>
                    <a:pt x="488" y="1047"/>
                  </a:cubicBezTo>
                  <a:cubicBezTo>
                    <a:pt x="631" y="1047"/>
                    <a:pt x="775" y="1009"/>
                    <a:pt x="868" y="915"/>
                  </a:cubicBezTo>
                  <a:cubicBezTo>
                    <a:pt x="1019" y="772"/>
                    <a:pt x="1105" y="593"/>
                    <a:pt x="1076" y="413"/>
                  </a:cubicBezTo>
                  <a:cubicBezTo>
                    <a:pt x="1076" y="234"/>
                    <a:pt x="1076" y="234"/>
                    <a:pt x="925" y="112"/>
                  </a:cubicBezTo>
                  <a:cubicBezTo>
                    <a:pt x="897" y="84"/>
                    <a:pt x="868" y="55"/>
                    <a:pt x="811" y="19"/>
                  </a:cubicBezTo>
                  <a:cubicBezTo>
                    <a:pt x="751" y="8"/>
                    <a:pt x="686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8891618" y="1184232"/>
              <a:ext cx="60995" cy="57038"/>
            </a:xfrm>
            <a:custGeom>
              <a:avLst/>
              <a:gdLst/>
              <a:ahLst/>
              <a:cxnLst/>
              <a:rect l="l" t="t" r="r" b="b"/>
              <a:pathLst>
                <a:path w="925" h="865" extrusionOk="0">
                  <a:moveTo>
                    <a:pt x="506" y="1"/>
                  </a:moveTo>
                  <a:cubicBezTo>
                    <a:pt x="440" y="1"/>
                    <a:pt x="376" y="13"/>
                    <a:pt x="323" y="26"/>
                  </a:cubicBezTo>
                  <a:cubicBezTo>
                    <a:pt x="237" y="54"/>
                    <a:pt x="179" y="90"/>
                    <a:pt x="115" y="148"/>
                  </a:cubicBezTo>
                  <a:cubicBezTo>
                    <a:pt x="58" y="205"/>
                    <a:pt x="29" y="269"/>
                    <a:pt x="29" y="355"/>
                  </a:cubicBezTo>
                  <a:cubicBezTo>
                    <a:pt x="0" y="477"/>
                    <a:pt x="29" y="592"/>
                    <a:pt x="86" y="685"/>
                  </a:cubicBezTo>
                  <a:cubicBezTo>
                    <a:pt x="144" y="771"/>
                    <a:pt x="265" y="864"/>
                    <a:pt x="387" y="864"/>
                  </a:cubicBezTo>
                  <a:cubicBezTo>
                    <a:pt x="473" y="864"/>
                    <a:pt x="538" y="836"/>
                    <a:pt x="595" y="807"/>
                  </a:cubicBezTo>
                  <a:cubicBezTo>
                    <a:pt x="803" y="685"/>
                    <a:pt x="925" y="413"/>
                    <a:pt x="832" y="205"/>
                  </a:cubicBezTo>
                  <a:cubicBezTo>
                    <a:pt x="803" y="148"/>
                    <a:pt x="774" y="119"/>
                    <a:pt x="746" y="90"/>
                  </a:cubicBezTo>
                  <a:cubicBezTo>
                    <a:pt x="677" y="22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8515430" y="227112"/>
              <a:ext cx="401772" cy="744924"/>
            </a:xfrm>
            <a:custGeom>
              <a:avLst/>
              <a:gdLst/>
              <a:ahLst/>
              <a:cxnLst/>
              <a:rect l="l" t="t" r="r" b="b"/>
              <a:pathLst>
                <a:path w="6093" h="11297" extrusionOk="0">
                  <a:moveTo>
                    <a:pt x="5490" y="0"/>
                  </a:moveTo>
                  <a:cubicBezTo>
                    <a:pt x="5669" y="481"/>
                    <a:pt x="5669" y="1047"/>
                    <a:pt x="5433" y="1527"/>
                  </a:cubicBezTo>
                  <a:cubicBezTo>
                    <a:pt x="5225" y="1348"/>
                    <a:pt x="4989" y="1226"/>
                    <a:pt x="4716" y="1197"/>
                  </a:cubicBezTo>
                  <a:cubicBezTo>
                    <a:pt x="4696" y="1196"/>
                    <a:pt x="4676" y="1195"/>
                    <a:pt x="4655" y="1195"/>
                  </a:cubicBezTo>
                  <a:cubicBezTo>
                    <a:pt x="4196" y="1195"/>
                    <a:pt x="3743" y="1492"/>
                    <a:pt x="3283" y="1527"/>
                  </a:cubicBezTo>
                  <a:cubicBezTo>
                    <a:pt x="3254" y="1527"/>
                    <a:pt x="3226" y="1584"/>
                    <a:pt x="3254" y="1613"/>
                  </a:cubicBezTo>
                  <a:cubicBezTo>
                    <a:pt x="3376" y="1735"/>
                    <a:pt x="3520" y="1821"/>
                    <a:pt x="3699" y="1885"/>
                  </a:cubicBezTo>
                  <a:cubicBezTo>
                    <a:pt x="3555" y="1942"/>
                    <a:pt x="3434" y="2028"/>
                    <a:pt x="3312" y="2122"/>
                  </a:cubicBezTo>
                  <a:cubicBezTo>
                    <a:pt x="1728" y="3376"/>
                    <a:pt x="445" y="5225"/>
                    <a:pt x="151" y="7224"/>
                  </a:cubicBezTo>
                  <a:cubicBezTo>
                    <a:pt x="1" y="8156"/>
                    <a:pt x="30" y="9109"/>
                    <a:pt x="445" y="9911"/>
                  </a:cubicBezTo>
                  <a:cubicBezTo>
                    <a:pt x="841" y="10670"/>
                    <a:pt x="1809" y="11296"/>
                    <a:pt x="2690" y="11296"/>
                  </a:cubicBezTo>
                  <a:cubicBezTo>
                    <a:pt x="2749" y="11296"/>
                    <a:pt x="2809" y="11293"/>
                    <a:pt x="2867" y="11287"/>
                  </a:cubicBezTo>
                  <a:cubicBezTo>
                    <a:pt x="3520" y="11259"/>
                    <a:pt x="4179" y="10807"/>
                    <a:pt x="4451" y="10184"/>
                  </a:cubicBezTo>
                  <a:cubicBezTo>
                    <a:pt x="4867" y="9195"/>
                    <a:pt x="4451" y="8120"/>
                    <a:pt x="4387" y="7045"/>
                  </a:cubicBezTo>
                  <a:cubicBezTo>
                    <a:pt x="4358" y="6364"/>
                    <a:pt x="4509" y="5612"/>
                    <a:pt x="4809" y="4988"/>
                  </a:cubicBezTo>
                  <a:cubicBezTo>
                    <a:pt x="4989" y="4630"/>
                    <a:pt x="5196" y="4271"/>
                    <a:pt x="5376" y="3942"/>
                  </a:cubicBezTo>
                  <a:cubicBezTo>
                    <a:pt x="5490" y="4092"/>
                    <a:pt x="5612" y="4214"/>
                    <a:pt x="5763" y="4329"/>
                  </a:cubicBezTo>
                  <a:cubicBezTo>
                    <a:pt x="5774" y="4341"/>
                    <a:pt x="5786" y="4348"/>
                    <a:pt x="5798" y="4348"/>
                  </a:cubicBezTo>
                  <a:cubicBezTo>
                    <a:pt x="5815" y="4348"/>
                    <a:pt x="5832" y="4334"/>
                    <a:pt x="5849" y="4300"/>
                  </a:cubicBezTo>
                  <a:cubicBezTo>
                    <a:pt x="5942" y="3705"/>
                    <a:pt x="6064" y="3103"/>
                    <a:pt x="5942" y="2480"/>
                  </a:cubicBezTo>
                  <a:cubicBezTo>
                    <a:pt x="5913" y="2243"/>
                    <a:pt x="5791" y="1971"/>
                    <a:pt x="5641" y="1763"/>
                  </a:cubicBezTo>
                  <a:cubicBezTo>
                    <a:pt x="5970" y="1254"/>
                    <a:pt x="6092" y="660"/>
                    <a:pt x="5970" y="58"/>
                  </a:cubicBezTo>
                  <a:cubicBezTo>
                    <a:pt x="5970" y="58"/>
                    <a:pt x="5970" y="29"/>
                    <a:pt x="5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8560797" y="339540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5376" y="2058"/>
                  </a:moveTo>
                  <a:cubicBezTo>
                    <a:pt x="5196" y="2416"/>
                    <a:pt x="4981" y="2746"/>
                    <a:pt x="4802" y="3104"/>
                  </a:cubicBezTo>
                  <a:cubicBezTo>
                    <a:pt x="4508" y="3763"/>
                    <a:pt x="4358" y="4480"/>
                    <a:pt x="4387" y="5197"/>
                  </a:cubicBezTo>
                  <a:cubicBezTo>
                    <a:pt x="4444" y="6236"/>
                    <a:pt x="4867" y="7346"/>
                    <a:pt x="4444" y="8300"/>
                  </a:cubicBezTo>
                  <a:cubicBezTo>
                    <a:pt x="4179" y="8923"/>
                    <a:pt x="3520" y="9374"/>
                    <a:pt x="2832" y="9432"/>
                  </a:cubicBezTo>
                  <a:cubicBezTo>
                    <a:pt x="1936" y="9496"/>
                    <a:pt x="861" y="8866"/>
                    <a:pt x="445" y="8027"/>
                  </a:cubicBezTo>
                  <a:cubicBezTo>
                    <a:pt x="30" y="7225"/>
                    <a:pt x="1" y="6271"/>
                    <a:pt x="144" y="5376"/>
                  </a:cubicBezTo>
                  <a:cubicBezTo>
                    <a:pt x="417" y="3369"/>
                    <a:pt x="1728" y="1492"/>
                    <a:pt x="3312" y="237"/>
                  </a:cubicBezTo>
                  <a:cubicBezTo>
                    <a:pt x="3434" y="144"/>
                    <a:pt x="3548" y="87"/>
                    <a:pt x="3699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8773453" y="294173"/>
              <a:ext cx="186742" cy="208502"/>
            </a:xfrm>
            <a:custGeom>
              <a:avLst/>
              <a:gdLst/>
              <a:ahLst/>
              <a:cxnLst/>
              <a:rect l="l" t="t" r="r" b="b"/>
              <a:pathLst>
                <a:path w="2832" h="3162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7" y="1312"/>
                  </a:cubicBezTo>
                  <a:cubicBezTo>
                    <a:pt x="2831" y="1907"/>
                    <a:pt x="2717" y="2509"/>
                    <a:pt x="2595" y="3104"/>
                  </a:cubicBezTo>
                  <a:cubicBezTo>
                    <a:pt x="2595" y="3161"/>
                    <a:pt x="2566" y="3161"/>
                    <a:pt x="2538" y="3161"/>
                  </a:cubicBezTo>
                  <a:cubicBezTo>
                    <a:pt x="2208" y="2896"/>
                    <a:pt x="2000" y="2538"/>
                    <a:pt x="1907" y="2122"/>
                  </a:cubicBezTo>
                  <a:cubicBezTo>
                    <a:pt x="1907" y="2086"/>
                    <a:pt x="1850" y="2058"/>
                    <a:pt x="1821" y="2122"/>
                  </a:cubicBezTo>
                  <a:cubicBezTo>
                    <a:pt x="1670" y="2301"/>
                    <a:pt x="1520" y="2509"/>
                    <a:pt x="1398" y="2746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5" y="2266"/>
                    <a:pt x="1312" y="1821"/>
                    <a:pt x="1434" y="1406"/>
                  </a:cubicBezTo>
                  <a:cubicBezTo>
                    <a:pt x="1463" y="1370"/>
                    <a:pt x="1398" y="1312"/>
                    <a:pt x="1369" y="1341"/>
                  </a:cubicBezTo>
                  <a:cubicBezTo>
                    <a:pt x="982" y="1406"/>
                    <a:pt x="596" y="1642"/>
                    <a:pt x="237" y="1549"/>
                  </a:cubicBezTo>
                  <a:cubicBezTo>
                    <a:pt x="209" y="1549"/>
                    <a:pt x="180" y="1492"/>
                    <a:pt x="209" y="1463"/>
                  </a:cubicBezTo>
                  <a:lnTo>
                    <a:pt x="861" y="832"/>
                  </a:lnTo>
                  <a:cubicBezTo>
                    <a:pt x="896" y="804"/>
                    <a:pt x="861" y="746"/>
                    <a:pt x="803" y="746"/>
                  </a:cubicBezTo>
                  <a:cubicBezTo>
                    <a:pt x="538" y="746"/>
                    <a:pt x="237" y="624"/>
                    <a:pt x="29" y="417"/>
                  </a:cubicBezTo>
                  <a:cubicBezTo>
                    <a:pt x="1" y="388"/>
                    <a:pt x="1" y="331"/>
                    <a:pt x="58" y="331"/>
                  </a:cubicBezTo>
                  <a:cubicBezTo>
                    <a:pt x="538" y="295"/>
                    <a:pt x="1011" y="1"/>
                    <a:pt x="1491" y="30"/>
                  </a:cubicBezTo>
                  <a:cubicBezTo>
                    <a:pt x="1756" y="30"/>
                    <a:pt x="2000" y="151"/>
                    <a:pt x="2179" y="33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8912851" y="215309"/>
              <a:ext cx="49719" cy="126209"/>
            </a:xfrm>
            <a:custGeom>
              <a:avLst/>
              <a:gdLst/>
              <a:ahLst/>
              <a:cxnLst/>
              <a:rect l="l" t="t" r="r" b="b"/>
              <a:pathLst>
                <a:path w="754" h="1914" fill="none" extrusionOk="0">
                  <a:moveTo>
                    <a:pt x="603" y="29"/>
                  </a:moveTo>
                  <a:cubicBezTo>
                    <a:pt x="574" y="0"/>
                    <a:pt x="574" y="0"/>
                    <a:pt x="538" y="0"/>
                  </a:cubicBezTo>
                  <a:lnTo>
                    <a:pt x="151" y="0"/>
                  </a:lnTo>
                  <a:cubicBezTo>
                    <a:pt x="330" y="538"/>
                    <a:pt x="330" y="1197"/>
                    <a:pt x="1" y="1670"/>
                  </a:cubicBezTo>
                  <a:cubicBezTo>
                    <a:pt x="94" y="1706"/>
                    <a:pt x="123" y="1820"/>
                    <a:pt x="180" y="1914"/>
                  </a:cubicBezTo>
                  <a:cubicBezTo>
                    <a:pt x="603" y="1405"/>
                    <a:pt x="753" y="717"/>
                    <a:pt x="631" y="93"/>
                  </a:cubicBezTo>
                  <a:cubicBezTo>
                    <a:pt x="631" y="58"/>
                    <a:pt x="631" y="29"/>
                    <a:pt x="603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8765409" y="790372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80"/>
                  </a:moveTo>
                  <a:cubicBezTo>
                    <a:pt x="689" y="87"/>
                    <a:pt x="746" y="29"/>
                    <a:pt x="868" y="1"/>
                  </a:cubicBezTo>
                  <a:cubicBezTo>
                    <a:pt x="925" y="1"/>
                    <a:pt x="1018" y="58"/>
                    <a:pt x="1076" y="115"/>
                  </a:cubicBezTo>
                  <a:cubicBezTo>
                    <a:pt x="1104" y="208"/>
                    <a:pt x="1133" y="294"/>
                    <a:pt x="1133" y="388"/>
                  </a:cubicBezTo>
                  <a:cubicBezTo>
                    <a:pt x="1198" y="868"/>
                    <a:pt x="1018" y="1405"/>
                    <a:pt x="660" y="1728"/>
                  </a:cubicBezTo>
                  <a:cubicBezTo>
                    <a:pt x="567" y="1821"/>
                    <a:pt x="481" y="1878"/>
                    <a:pt x="359" y="1907"/>
                  </a:cubicBezTo>
                  <a:cubicBezTo>
                    <a:pt x="237" y="1907"/>
                    <a:pt x="87" y="1878"/>
                    <a:pt x="58" y="1764"/>
                  </a:cubicBezTo>
                  <a:cubicBezTo>
                    <a:pt x="1" y="1642"/>
                    <a:pt x="87" y="1491"/>
                    <a:pt x="180" y="1369"/>
                  </a:cubicBezTo>
                  <a:cubicBezTo>
                    <a:pt x="302" y="1226"/>
                    <a:pt x="417" y="1011"/>
                    <a:pt x="481" y="803"/>
                  </a:cubicBezTo>
                  <a:cubicBezTo>
                    <a:pt x="538" y="595"/>
                    <a:pt x="510" y="359"/>
                    <a:pt x="624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8387375" y="1896581"/>
              <a:ext cx="722636" cy="1270334"/>
            </a:xfrm>
            <a:custGeom>
              <a:avLst/>
              <a:gdLst/>
              <a:ahLst/>
              <a:cxnLst/>
              <a:rect l="l" t="t" r="r" b="b"/>
              <a:pathLst>
                <a:path w="10959" h="19265" extrusionOk="0">
                  <a:moveTo>
                    <a:pt x="2595" y="1"/>
                  </a:moveTo>
                  <a:cubicBezTo>
                    <a:pt x="2179" y="151"/>
                    <a:pt x="1792" y="395"/>
                    <a:pt x="1434" y="689"/>
                  </a:cubicBezTo>
                  <a:cubicBezTo>
                    <a:pt x="2273" y="2660"/>
                    <a:pt x="3018" y="4036"/>
                    <a:pt x="3849" y="5799"/>
                  </a:cubicBezTo>
                  <a:lnTo>
                    <a:pt x="4121" y="6336"/>
                  </a:lnTo>
                  <a:cubicBezTo>
                    <a:pt x="2989" y="5498"/>
                    <a:pt x="2058" y="4874"/>
                    <a:pt x="803" y="4215"/>
                  </a:cubicBezTo>
                  <a:cubicBezTo>
                    <a:pt x="741" y="4173"/>
                    <a:pt x="660" y="4143"/>
                    <a:pt x="588" y="4143"/>
                  </a:cubicBezTo>
                  <a:cubicBezTo>
                    <a:pt x="560" y="4143"/>
                    <a:pt x="533" y="4148"/>
                    <a:pt x="510" y="4157"/>
                  </a:cubicBezTo>
                  <a:cubicBezTo>
                    <a:pt x="445" y="4186"/>
                    <a:pt x="416" y="4272"/>
                    <a:pt x="359" y="4337"/>
                  </a:cubicBezTo>
                  <a:cubicBezTo>
                    <a:pt x="180" y="4752"/>
                    <a:pt x="1" y="5232"/>
                    <a:pt x="180" y="5648"/>
                  </a:cubicBezTo>
                  <a:cubicBezTo>
                    <a:pt x="1914" y="5913"/>
                    <a:pt x="3555" y="6902"/>
                    <a:pt x="4630" y="8278"/>
                  </a:cubicBezTo>
                  <a:lnTo>
                    <a:pt x="5103" y="8063"/>
                  </a:lnTo>
                  <a:lnTo>
                    <a:pt x="5913" y="7705"/>
                  </a:lnTo>
                  <a:cubicBezTo>
                    <a:pt x="5999" y="5734"/>
                    <a:pt x="6121" y="3799"/>
                    <a:pt x="6243" y="1828"/>
                  </a:cubicBezTo>
                  <a:cubicBezTo>
                    <a:pt x="5705" y="1649"/>
                    <a:pt x="5103" y="1527"/>
                    <a:pt x="4537" y="1470"/>
                  </a:cubicBezTo>
                  <a:lnTo>
                    <a:pt x="4537" y="1470"/>
                  </a:lnTo>
                  <a:cubicBezTo>
                    <a:pt x="4630" y="2867"/>
                    <a:pt x="4745" y="4365"/>
                    <a:pt x="4989" y="5705"/>
                  </a:cubicBezTo>
                  <a:lnTo>
                    <a:pt x="4895" y="5469"/>
                  </a:lnTo>
                  <a:lnTo>
                    <a:pt x="4895" y="5469"/>
                  </a:lnTo>
                  <a:cubicBezTo>
                    <a:pt x="4924" y="5591"/>
                    <a:pt x="4960" y="5677"/>
                    <a:pt x="4989" y="5799"/>
                  </a:cubicBezTo>
                  <a:cubicBezTo>
                    <a:pt x="4989" y="5815"/>
                    <a:pt x="4989" y="5831"/>
                    <a:pt x="4994" y="5852"/>
                  </a:cubicBezTo>
                  <a:lnTo>
                    <a:pt x="4994" y="5852"/>
                  </a:lnTo>
                  <a:cubicBezTo>
                    <a:pt x="4256" y="3934"/>
                    <a:pt x="3517" y="1837"/>
                    <a:pt x="2595" y="1"/>
                  </a:cubicBezTo>
                  <a:close/>
                  <a:moveTo>
                    <a:pt x="6121" y="7590"/>
                  </a:moveTo>
                  <a:cubicBezTo>
                    <a:pt x="5791" y="7798"/>
                    <a:pt x="5462" y="7977"/>
                    <a:pt x="5103" y="8099"/>
                  </a:cubicBezTo>
                  <a:cubicBezTo>
                    <a:pt x="4960" y="8156"/>
                    <a:pt x="4809" y="8214"/>
                    <a:pt x="4630" y="8278"/>
                  </a:cubicBezTo>
                  <a:cubicBezTo>
                    <a:pt x="4566" y="8307"/>
                    <a:pt x="4537" y="8307"/>
                    <a:pt x="4508" y="8335"/>
                  </a:cubicBezTo>
                  <a:cubicBezTo>
                    <a:pt x="5196" y="9855"/>
                    <a:pt x="5884" y="11381"/>
                    <a:pt x="6572" y="12936"/>
                  </a:cubicBezTo>
                  <a:cubicBezTo>
                    <a:pt x="7432" y="14814"/>
                    <a:pt x="8299" y="16756"/>
                    <a:pt x="8572" y="18813"/>
                  </a:cubicBezTo>
                  <a:cubicBezTo>
                    <a:pt x="8572" y="18934"/>
                    <a:pt x="8600" y="19085"/>
                    <a:pt x="8686" y="19171"/>
                  </a:cubicBezTo>
                  <a:cubicBezTo>
                    <a:pt x="8780" y="19264"/>
                    <a:pt x="8930" y="19264"/>
                    <a:pt x="9081" y="19264"/>
                  </a:cubicBezTo>
                  <a:cubicBezTo>
                    <a:pt x="9496" y="19264"/>
                    <a:pt x="9912" y="19264"/>
                    <a:pt x="10270" y="19114"/>
                  </a:cubicBezTo>
                  <a:cubicBezTo>
                    <a:pt x="10628" y="18963"/>
                    <a:pt x="10958" y="18605"/>
                    <a:pt x="10958" y="18218"/>
                  </a:cubicBezTo>
                  <a:cubicBezTo>
                    <a:pt x="10958" y="17981"/>
                    <a:pt x="10836" y="17773"/>
                    <a:pt x="10750" y="17558"/>
                  </a:cubicBezTo>
                  <a:cubicBezTo>
                    <a:pt x="9081" y="14305"/>
                    <a:pt x="7525" y="10994"/>
                    <a:pt x="6121" y="7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8412893" y="1863545"/>
              <a:ext cx="413576" cy="545390"/>
            </a:xfrm>
            <a:custGeom>
              <a:avLst/>
              <a:gdLst/>
              <a:ahLst/>
              <a:cxnLst/>
              <a:rect l="l" t="t" r="r" b="b"/>
              <a:pathLst>
                <a:path w="6272" h="8271" fill="none" extrusionOk="0">
                  <a:moveTo>
                    <a:pt x="4630" y="8270"/>
                  </a:moveTo>
                  <a:cubicBezTo>
                    <a:pt x="3555" y="6866"/>
                    <a:pt x="1943" y="5913"/>
                    <a:pt x="180" y="5640"/>
                  </a:cubicBezTo>
                  <a:cubicBezTo>
                    <a:pt x="1" y="5225"/>
                    <a:pt x="209" y="4744"/>
                    <a:pt x="388" y="4329"/>
                  </a:cubicBezTo>
                  <a:cubicBezTo>
                    <a:pt x="416" y="4264"/>
                    <a:pt x="452" y="4178"/>
                    <a:pt x="538" y="4150"/>
                  </a:cubicBezTo>
                  <a:cubicBezTo>
                    <a:pt x="631" y="4121"/>
                    <a:pt x="717" y="4150"/>
                    <a:pt x="811" y="4207"/>
                  </a:cubicBezTo>
                  <a:cubicBezTo>
                    <a:pt x="2065" y="4866"/>
                    <a:pt x="3018" y="5490"/>
                    <a:pt x="4150" y="6328"/>
                  </a:cubicBezTo>
                  <a:cubicBezTo>
                    <a:pt x="3168" y="4300"/>
                    <a:pt x="2359" y="2867"/>
                    <a:pt x="1463" y="681"/>
                  </a:cubicBezTo>
                  <a:cubicBezTo>
                    <a:pt x="1792" y="387"/>
                    <a:pt x="2179" y="144"/>
                    <a:pt x="2602" y="0"/>
                  </a:cubicBezTo>
                  <a:cubicBezTo>
                    <a:pt x="3527" y="1849"/>
                    <a:pt x="4272" y="3970"/>
                    <a:pt x="5017" y="5913"/>
                  </a:cubicBezTo>
                  <a:cubicBezTo>
                    <a:pt x="4781" y="4508"/>
                    <a:pt x="4659" y="2924"/>
                    <a:pt x="4537" y="1462"/>
                  </a:cubicBezTo>
                  <a:cubicBezTo>
                    <a:pt x="5139" y="1520"/>
                    <a:pt x="5705" y="1641"/>
                    <a:pt x="6271" y="1821"/>
                  </a:cubicBezTo>
                  <a:cubicBezTo>
                    <a:pt x="6121" y="3763"/>
                    <a:pt x="6035" y="5733"/>
                    <a:pt x="5942" y="766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8735670" y="2223644"/>
              <a:ext cx="53477" cy="153640"/>
            </a:xfrm>
            <a:custGeom>
              <a:avLst/>
              <a:gdLst/>
              <a:ahLst/>
              <a:cxnLst/>
              <a:rect l="l" t="t" r="r" b="b"/>
              <a:pathLst>
                <a:path w="811" h="2330" fill="none" extrusionOk="0">
                  <a:moveTo>
                    <a:pt x="0" y="0"/>
                  </a:moveTo>
                  <a:cubicBezTo>
                    <a:pt x="244" y="774"/>
                    <a:pt x="509" y="1555"/>
                    <a:pt x="81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8669004" y="2245338"/>
              <a:ext cx="82821" cy="151794"/>
            </a:xfrm>
            <a:custGeom>
              <a:avLst/>
              <a:gdLst/>
              <a:ahLst/>
              <a:cxnLst/>
              <a:rect l="l" t="t" r="r" b="b"/>
              <a:pathLst>
                <a:path w="1256" h="2302" fill="none" extrusionOk="0">
                  <a:moveTo>
                    <a:pt x="1" y="1"/>
                  </a:moveTo>
                  <a:cubicBezTo>
                    <a:pt x="331" y="717"/>
                    <a:pt x="832" y="1613"/>
                    <a:pt x="1255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8710151" y="2363503"/>
              <a:ext cx="427225" cy="769849"/>
            </a:xfrm>
            <a:custGeom>
              <a:avLst/>
              <a:gdLst/>
              <a:ahLst/>
              <a:cxnLst/>
              <a:rect l="l" t="t" r="r" b="b"/>
              <a:pathLst>
                <a:path w="6479" h="11675" fill="none" extrusionOk="0">
                  <a:moveTo>
                    <a:pt x="4186" y="11552"/>
                  </a:moveTo>
                  <a:cubicBezTo>
                    <a:pt x="4300" y="11674"/>
                    <a:pt x="4451" y="11674"/>
                    <a:pt x="4601" y="11674"/>
                  </a:cubicBezTo>
                  <a:cubicBezTo>
                    <a:pt x="4988" y="11674"/>
                    <a:pt x="5404" y="11674"/>
                    <a:pt x="5798" y="11524"/>
                  </a:cubicBezTo>
                  <a:cubicBezTo>
                    <a:pt x="6156" y="11373"/>
                    <a:pt x="6479" y="11015"/>
                    <a:pt x="6450" y="10628"/>
                  </a:cubicBezTo>
                  <a:cubicBezTo>
                    <a:pt x="6450" y="10391"/>
                    <a:pt x="6364" y="10184"/>
                    <a:pt x="6242" y="9976"/>
                  </a:cubicBezTo>
                  <a:cubicBezTo>
                    <a:pt x="4601" y="6715"/>
                    <a:pt x="3046" y="3376"/>
                    <a:pt x="1642" y="0"/>
                  </a:cubicBezTo>
                  <a:cubicBezTo>
                    <a:pt x="1140" y="330"/>
                    <a:pt x="567" y="566"/>
                    <a:pt x="0" y="717"/>
                  </a:cubicBezTo>
                  <a:cubicBezTo>
                    <a:pt x="688" y="2272"/>
                    <a:pt x="1405" y="3791"/>
                    <a:pt x="2093" y="5318"/>
                  </a:cubicBezTo>
                  <a:cubicBezTo>
                    <a:pt x="2960" y="7224"/>
                    <a:pt x="3827" y="9166"/>
                    <a:pt x="4064" y="11230"/>
                  </a:cubicBezTo>
                  <a:cubicBezTo>
                    <a:pt x="4092" y="11345"/>
                    <a:pt x="4092" y="11466"/>
                    <a:pt x="4186" y="115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8728087" y="2404583"/>
              <a:ext cx="291191" cy="734901"/>
            </a:xfrm>
            <a:custGeom>
              <a:avLst/>
              <a:gdLst/>
              <a:ahLst/>
              <a:cxnLst/>
              <a:rect l="l" t="t" r="r" b="b"/>
              <a:pathLst>
                <a:path w="4416" h="11145" fill="none" extrusionOk="0">
                  <a:moveTo>
                    <a:pt x="1" y="1"/>
                  </a:moveTo>
                  <a:cubicBezTo>
                    <a:pt x="1133" y="2452"/>
                    <a:pt x="2179" y="4809"/>
                    <a:pt x="3283" y="7260"/>
                  </a:cubicBezTo>
                  <a:cubicBezTo>
                    <a:pt x="3849" y="8486"/>
                    <a:pt x="4415" y="9797"/>
                    <a:pt x="4387" y="11144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8932698" y="2800619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" y="0"/>
                  </a:moveTo>
                  <a:cubicBezTo>
                    <a:pt x="481" y="925"/>
                    <a:pt x="897" y="1878"/>
                    <a:pt x="1284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8501781" y="3011363"/>
              <a:ext cx="373814" cy="357263"/>
            </a:xfrm>
            <a:custGeom>
              <a:avLst/>
              <a:gdLst/>
              <a:ahLst/>
              <a:cxnLst/>
              <a:rect l="l" t="t" r="r" b="b"/>
              <a:pathLst>
                <a:path w="5669" h="5418" extrusionOk="0">
                  <a:moveTo>
                    <a:pt x="2652" y="0"/>
                  </a:moveTo>
                  <a:cubicBezTo>
                    <a:pt x="1971" y="29"/>
                    <a:pt x="1491" y="265"/>
                    <a:pt x="1011" y="717"/>
                  </a:cubicBezTo>
                  <a:cubicBezTo>
                    <a:pt x="444" y="1254"/>
                    <a:pt x="86" y="1971"/>
                    <a:pt x="29" y="2745"/>
                  </a:cubicBezTo>
                  <a:cubicBezTo>
                    <a:pt x="0" y="3519"/>
                    <a:pt x="387" y="4451"/>
                    <a:pt x="1011" y="4924"/>
                  </a:cubicBezTo>
                  <a:cubicBezTo>
                    <a:pt x="1190" y="5045"/>
                    <a:pt x="1369" y="5131"/>
                    <a:pt x="1548" y="5225"/>
                  </a:cubicBezTo>
                  <a:cubicBezTo>
                    <a:pt x="1898" y="5353"/>
                    <a:pt x="2267" y="5418"/>
                    <a:pt x="2633" y="5418"/>
                  </a:cubicBezTo>
                  <a:cubicBezTo>
                    <a:pt x="3203" y="5418"/>
                    <a:pt x="3764" y="5262"/>
                    <a:pt x="4235" y="4952"/>
                  </a:cubicBezTo>
                  <a:cubicBezTo>
                    <a:pt x="4479" y="4809"/>
                    <a:pt x="4687" y="4630"/>
                    <a:pt x="4866" y="4415"/>
                  </a:cubicBezTo>
                  <a:cubicBezTo>
                    <a:pt x="5160" y="4092"/>
                    <a:pt x="5375" y="3669"/>
                    <a:pt x="5489" y="3225"/>
                  </a:cubicBezTo>
                  <a:cubicBezTo>
                    <a:pt x="5583" y="2774"/>
                    <a:pt x="5669" y="2358"/>
                    <a:pt x="5489" y="1849"/>
                  </a:cubicBezTo>
                  <a:cubicBezTo>
                    <a:pt x="5375" y="1520"/>
                    <a:pt x="5253" y="1312"/>
                    <a:pt x="5074" y="1104"/>
                  </a:cubicBezTo>
                  <a:cubicBezTo>
                    <a:pt x="4923" y="925"/>
                    <a:pt x="4773" y="746"/>
                    <a:pt x="4594" y="624"/>
                  </a:cubicBezTo>
                  <a:cubicBezTo>
                    <a:pt x="4264" y="387"/>
                    <a:pt x="4028" y="265"/>
                    <a:pt x="3641" y="151"/>
                  </a:cubicBezTo>
                  <a:cubicBezTo>
                    <a:pt x="3461" y="86"/>
                    <a:pt x="3010" y="0"/>
                    <a:pt x="2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8527299" y="2985844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4235" y="4952"/>
                  </a:moveTo>
                  <a:cubicBezTo>
                    <a:pt x="3461" y="5461"/>
                    <a:pt x="2415" y="5554"/>
                    <a:pt x="1548" y="5225"/>
                  </a:cubicBezTo>
                  <a:cubicBezTo>
                    <a:pt x="1369" y="5131"/>
                    <a:pt x="1190" y="5045"/>
                    <a:pt x="1011" y="4924"/>
                  </a:cubicBezTo>
                  <a:cubicBezTo>
                    <a:pt x="358" y="4443"/>
                    <a:pt x="0" y="3519"/>
                    <a:pt x="29" y="2745"/>
                  </a:cubicBezTo>
                  <a:cubicBezTo>
                    <a:pt x="57" y="1971"/>
                    <a:pt x="444" y="1254"/>
                    <a:pt x="1011" y="717"/>
                  </a:cubicBezTo>
                  <a:cubicBezTo>
                    <a:pt x="1491" y="265"/>
                    <a:pt x="1971" y="29"/>
                    <a:pt x="2659" y="29"/>
                  </a:cubicBezTo>
                  <a:cubicBezTo>
                    <a:pt x="2981" y="0"/>
                    <a:pt x="3461" y="86"/>
                    <a:pt x="3641" y="144"/>
                  </a:cubicBezTo>
                  <a:cubicBezTo>
                    <a:pt x="4028" y="265"/>
                    <a:pt x="4271" y="387"/>
                    <a:pt x="4594" y="624"/>
                  </a:cubicBezTo>
                  <a:cubicBezTo>
                    <a:pt x="4773" y="774"/>
                    <a:pt x="4923" y="925"/>
                    <a:pt x="5074" y="1104"/>
                  </a:cubicBezTo>
                  <a:cubicBezTo>
                    <a:pt x="5253" y="1312"/>
                    <a:pt x="5375" y="1520"/>
                    <a:pt x="5489" y="1849"/>
                  </a:cubicBezTo>
                  <a:cubicBezTo>
                    <a:pt x="5669" y="2358"/>
                    <a:pt x="5583" y="2774"/>
                    <a:pt x="5489" y="3225"/>
                  </a:cubicBezTo>
                  <a:cubicBezTo>
                    <a:pt x="5375" y="3669"/>
                    <a:pt x="5167" y="4085"/>
                    <a:pt x="4837" y="4443"/>
                  </a:cubicBezTo>
                  <a:cubicBezTo>
                    <a:pt x="4687" y="4623"/>
                    <a:pt x="4479" y="4802"/>
                    <a:pt x="4235" y="49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8552818" y="3017034"/>
              <a:ext cx="320864" cy="295411"/>
            </a:xfrm>
            <a:custGeom>
              <a:avLst/>
              <a:gdLst/>
              <a:ahLst/>
              <a:cxnLst/>
              <a:rect l="l" t="t" r="r" b="b"/>
              <a:pathLst>
                <a:path w="4866" h="4480" fill="none" extrusionOk="0">
                  <a:moveTo>
                    <a:pt x="2716" y="179"/>
                  </a:moveTo>
                  <a:cubicBezTo>
                    <a:pt x="2687" y="65"/>
                    <a:pt x="2537" y="29"/>
                    <a:pt x="2415" y="0"/>
                  </a:cubicBezTo>
                  <a:cubicBezTo>
                    <a:pt x="2150" y="0"/>
                    <a:pt x="1913" y="65"/>
                    <a:pt x="1698" y="208"/>
                  </a:cubicBezTo>
                  <a:cubicBezTo>
                    <a:pt x="1670" y="244"/>
                    <a:pt x="1641" y="273"/>
                    <a:pt x="1641" y="273"/>
                  </a:cubicBezTo>
                  <a:lnTo>
                    <a:pt x="1555" y="273"/>
                  </a:lnTo>
                  <a:cubicBezTo>
                    <a:pt x="1197" y="330"/>
                    <a:pt x="867" y="566"/>
                    <a:pt x="717" y="896"/>
                  </a:cubicBezTo>
                  <a:cubicBezTo>
                    <a:pt x="330" y="1140"/>
                    <a:pt x="86" y="1641"/>
                    <a:pt x="208" y="2093"/>
                  </a:cubicBezTo>
                  <a:cubicBezTo>
                    <a:pt x="57" y="2243"/>
                    <a:pt x="0" y="2480"/>
                    <a:pt x="29" y="2688"/>
                  </a:cubicBezTo>
                  <a:cubicBezTo>
                    <a:pt x="29" y="2895"/>
                    <a:pt x="151" y="3110"/>
                    <a:pt x="330" y="3225"/>
                  </a:cubicBezTo>
                  <a:cubicBezTo>
                    <a:pt x="358" y="3254"/>
                    <a:pt x="387" y="3254"/>
                    <a:pt x="387" y="3290"/>
                  </a:cubicBezTo>
                  <a:cubicBezTo>
                    <a:pt x="416" y="3318"/>
                    <a:pt x="416" y="3347"/>
                    <a:pt x="444" y="3376"/>
                  </a:cubicBezTo>
                  <a:cubicBezTo>
                    <a:pt x="566" y="3677"/>
                    <a:pt x="867" y="3884"/>
                    <a:pt x="1197" y="3913"/>
                  </a:cubicBezTo>
                  <a:cubicBezTo>
                    <a:pt x="1225" y="4092"/>
                    <a:pt x="1376" y="4243"/>
                    <a:pt x="1555" y="4329"/>
                  </a:cubicBezTo>
                  <a:cubicBezTo>
                    <a:pt x="1734" y="4393"/>
                    <a:pt x="1913" y="4422"/>
                    <a:pt x="2093" y="4451"/>
                  </a:cubicBezTo>
                  <a:cubicBezTo>
                    <a:pt x="2300" y="4479"/>
                    <a:pt x="2537" y="4479"/>
                    <a:pt x="2659" y="4329"/>
                  </a:cubicBezTo>
                  <a:cubicBezTo>
                    <a:pt x="2716" y="4422"/>
                    <a:pt x="2895" y="4422"/>
                    <a:pt x="3017" y="4393"/>
                  </a:cubicBezTo>
                  <a:cubicBezTo>
                    <a:pt x="3347" y="4329"/>
                    <a:pt x="3641" y="4121"/>
                    <a:pt x="3848" y="3856"/>
                  </a:cubicBezTo>
                  <a:lnTo>
                    <a:pt x="3913" y="3791"/>
                  </a:lnTo>
                  <a:cubicBezTo>
                    <a:pt x="3942" y="3763"/>
                    <a:pt x="3999" y="3734"/>
                    <a:pt x="4028" y="3734"/>
                  </a:cubicBezTo>
                  <a:cubicBezTo>
                    <a:pt x="4357" y="3555"/>
                    <a:pt x="4565" y="3196"/>
                    <a:pt x="4565" y="2809"/>
                  </a:cubicBezTo>
                  <a:cubicBezTo>
                    <a:pt x="4687" y="2716"/>
                    <a:pt x="4744" y="2602"/>
                    <a:pt x="4780" y="2451"/>
                  </a:cubicBezTo>
                  <a:cubicBezTo>
                    <a:pt x="4837" y="2272"/>
                    <a:pt x="4866" y="2093"/>
                    <a:pt x="4837" y="1942"/>
                  </a:cubicBezTo>
                  <a:cubicBezTo>
                    <a:pt x="4809" y="1763"/>
                    <a:pt x="4687" y="1584"/>
                    <a:pt x="4536" y="1527"/>
                  </a:cubicBezTo>
                  <a:cubicBezTo>
                    <a:pt x="4450" y="1462"/>
                    <a:pt x="4508" y="1376"/>
                    <a:pt x="4508" y="1283"/>
                  </a:cubicBezTo>
                  <a:cubicBezTo>
                    <a:pt x="4536" y="1140"/>
                    <a:pt x="4450" y="1018"/>
                    <a:pt x="4357" y="925"/>
                  </a:cubicBezTo>
                  <a:cubicBezTo>
                    <a:pt x="4271" y="839"/>
                    <a:pt x="4178" y="746"/>
                    <a:pt x="4092" y="688"/>
                  </a:cubicBezTo>
                  <a:cubicBezTo>
                    <a:pt x="3999" y="631"/>
                    <a:pt x="3884" y="602"/>
                    <a:pt x="3762" y="602"/>
                  </a:cubicBezTo>
                  <a:cubicBezTo>
                    <a:pt x="3734" y="631"/>
                    <a:pt x="3669" y="631"/>
                    <a:pt x="3641" y="602"/>
                  </a:cubicBezTo>
                  <a:cubicBezTo>
                    <a:pt x="3612" y="566"/>
                    <a:pt x="3612" y="509"/>
                    <a:pt x="3612" y="480"/>
                  </a:cubicBezTo>
                  <a:cubicBezTo>
                    <a:pt x="3612" y="359"/>
                    <a:pt x="3461" y="244"/>
                    <a:pt x="3347" y="208"/>
                  </a:cubicBezTo>
                  <a:cubicBezTo>
                    <a:pt x="3168" y="122"/>
                    <a:pt x="2895" y="65"/>
                    <a:pt x="271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8712063" y="3178653"/>
              <a:ext cx="102603" cy="123835"/>
            </a:xfrm>
            <a:custGeom>
              <a:avLst/>
              <a:gdLst/>
              <a:ahLst/>
              <a:cxnLst/>
              <a:rect l="l" t="t" r="r" b="b"/>
              <a:pathLst>
                <a:path w="1556" h="1878" fill="none" extrusionOk="0">
                  <a:moveTo>
                    <a:pt x="272" y="1878"/>
                  </a:moveTo>
                  <a:cubicBezTo>
                    <a:pt x="151" y="1462"/>
                    <a:pt x="36" y="925"/>
                    <a:pt x="65" y="509"/>
                  </a:cubicBezTo>
                  <a:cubicBezTo>
                    <a:pt x="65" y="301"/>
                    <a:pt x="0" y="151"/>
                    <a:pt x="93" y="29"/>
                  </a:cubicBezTo>
                  <a:cubicBezTo>
                    <a:pt x="122" y="0"/>
                    <a:pt x="179" y="0"/>
                    <a:pt x="244" y="0"/>
                  </a:cubicBezTo>
                  <a:cubicBezTo>
                    <a:pt x="301" y="29"/>
                    <a:pt x="423" y="151"/>
                    <a:pt x="452" y="208"/>
                  </a:cubicBezTo>
                  <a:cubicBezTo>
                    <a:pt x="717" y="659"/>
                    <a:pt x="1140" y="1018"/>
                    <a:pt x="1555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8728087" y="3174828"/>
              <a:ext cx="125748" cy="27497"/>
            </a:xfrm>
            <a:custGeom>
              <a:avLst/>
              <a:gdLst/>
              <a:ahLst/>
              <a:cxnLst/>
              <a:rect l="l" t="t" r="r" b="b"/>
              <a:pathLst>
                <a:path w="1907" h="417" fill="none" extrusionOk="0">
                  <a:moveTo>
                    <a:pt x="29" y="115"/>
                  </a:moveTo>
                  <a:cubicBezTo>
                    <a:pt x="1" y="87"/>
                    <a:pt x="1" y="58"/>
                    <a:pt x="1" y="58"/>
                  </a:cubicBezTo>
                  <a:cubicBezTo>
                    <a:pt x="1" y="30"/>
                    <a:pt x="29" y="30"/>
                    <a:pt x="29" y="30"/>
                  </a:cubicBezTo>
                  <a:cubicBezTo>
                    <a:pt x="87" y="1"/>
                    <a:pt x="180" y="1"/>
                    <a:pt x="237" y="1"/>
                  </a:cubicBezTo>
                  <a:cubicBezTo>
                    <a:pt x="567" y="1"/>
                    <a:pt x="1011" y="115"/>
                    <a:pt x="1312" y="237"/>
                  </a:cubicBezTo>
                  <a:cubicBezTo>
                    <a:pt x="1520" y="295"/>
                    <a:pt x="1699" y="359"/>
                    <a:pt x="1907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8729999" y="3113438"/>
              <a:ext cx="120077" cy="63368"/>
            </a:xfrm>
            <a:custGeom>
              <a:avLst/>
              <a:gdLst/>
              <a:ahLst/>
              <a:cxnLst/>
              <a:rect l="l" t="t" r="r" b="b"/>
              <a:pathLst>
                <a:path w="1821" h="961" fill="none" extrusionOk="0">
                  <a:moveTo>
                    <a:pt x="0" y="961"/>
                  </a:moveTo>
                  <a:lnTo>
                    <a:pt x="0" y="867"/>
                  </a:lnTo>
                  <a:cubicBezTo>
                    <a:pt x="29" y="839"/>
                    <a:pt x="58" y="810"/>
                    <a:pt x="58" y="781"/>
                  </a:cubicBezTo>
                  <a:cubicBezTo>
                    <a:pt x="660" y="480"/>
                    <a:pt x="1226" y="244"/>
                    <a:pt x="182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8728087" y="3058576"/>
              <a:ext cx="69039" cy="108339"/>
            </a:xfrm>
            <a:custGeom>
              <a:avLst/>
              <a:gdLst/>
              <a:ahLst/>
              <a:cxnLst/>
              <a:rect l="l" t="t" r="r" b="b"/>
              <a:pathLst>
                <a:path w="1047" h="1643" fill="none" extrusionOk="0">
                  <a:moveTo>
                    <a:pt x="1" y="1642"/>
                  </a:moveTo>
                  <a:cubicBezTo>
                    <a:pt x="1" y="1585"/>
                    <a:pt x="1" y="1549"/>
                    <a:pt x="29" y="1520"/>
                  </a:cubicBezTo>
                  <a:cubicBezTo>
                    <a:pt x="180" y="1105"/>
                    <a:pt x="474" y="653"/>
                    <a:pt x="746" y="295"/>
                  </a:cubicBezTo>
                  <a:cubicBezTo>
                    <a:pt x="803" y="180"/>
                    <a:pt x="897" y="58"/>
                    <a:pt x="104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8631682" y="3176741"/>
              <a:ext cx="88426" cy="100229"/>
            </a:xfrm>
            <a:custGeom>
              <a:avLst/>
              <a:gdLst/>
              <a:ahLst/>
              <a:cxnLst/>
              <a:rect l="l" t="t" r="r" b="b"/>
              <a:pathLst>
                <a:path w="1341" h="1520" fill="none" extrusionOk="0">
                  <a:moveTo>
                    <a:pt x="1" y="1520"/>
                  </a:moveTo>
                  <a:cubicBezTo>
                    <a:pt x="58" y="1405"/>
                    <a:pt x="144" y="1283"/>
                    <a:pt x="209" y="1161"/>
                  </a:cubicBezTo>
                  <a:cubicBezTo>
                    <a:pt x="266" y="1075"/>
                    <a:pt x="323" y="1011"/>
                    <a:pt x="416" y="925"/>
                  </a:cubicBezTo>
                  <a:cubicBezTo>
                    <a:pt x="567" y="746"/>
                    <a:pt x="861" y="416"/>
                    <a:pt x="1040" y="237"/>
                  </a:cubicBezTo>
                  <a:cubicBezTo>
                    <a:pt x="1133" y="151"/>
                    <a:pt x="1219" y="58"/>
                    <a:pt x="134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8580183" y="3176741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943" y="58"/>
                  </a:moveTo>
                  <a:cubicBezTo>
                    <a:pt x="1914" y="29"/>
                    <a:pt x="1885" y="1"/>
                    <a:pt x="1821" y="1"/>
                  </a:cubicBezTo>
                  <a:cubicBezTo>
                    <a:pt x="1792" y="1"/>
                    <a:pt x="1735" y="29"/>
                    <a:pt x="1678" y="29"/>
                  </a:cubicBezTo>
                  <a:cubicBezTo>
                    <a:pt x="1047" y="294"/>
                    <a:pt x="603" y="595"/>
                    <a:pt x="1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8566468" y="3154980"/>
              <a:ext cx="138078" cy="17540"/>
            </a:xfrm>
            <a:custGeom>
              <a:avLst/>
              <a:gdLst/>
              <a:ahLst/>
              <a:cxnLst/>
              <a:rect l="l" t="t" r="r" b="b"/>
              <a:pathLst>
                <a:path w="2094" h="266" fill="none" extrusionOk="0">
                  <a:moveTo>
                    <a:pt x="2093" y="266"/>
                  </a:moveTo>
                  <a:cubicBezTo>
                    <a:pt x="1972" y="237"/>
                    <a:pt x="1886" y="209"/>
                    <a:pt x="1764" y="209"/>
                  </a:cubicBezTo>
                  <a:cubicBezTo>
                    <a:pt x="1255" y="151"/>
                    <a:pt x="510" y="30"/>
                    <a:pt x="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8600031" y="3076116"/>
              <a:ext cx="104515" cy="84601"/>
            </a:xfrm>
            <a:custGeom>
              <a:avLst/>
              <a:gdLst/>
              <a:ahLst/>
              <a:cxnLst/>
              <a:rect l="l" t="t" r="r" b="b"/>
              <a:pathLst>
                <a:path w="1585" h="1283" fill="none" extrusionOk="0">
                  <a:moveTo>
                    <a:pt x="1584" y="1283"/>
                  </a:moveTo>
                  <a:cubicBezTo>
                    <a:pt x="1162" y="925"/>
                    <a:pt x="302" y="244"/>
                    <a:pt x="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8716283" y="3028837"/>
              <a:ext cx="17540" cy="128121"/>
            </a:xfrm>
            <a:custGeom>
              <a:avLst/>
              <a:gdLst/>
              <a:ahLst/>
              <a:cxnLst/>
              <a:rect l="l" t="t" r="r" b="b"/>
              <a:pathLst>
                <a:path w="266" h="1943" fill="none" extrusionOk="0">
                  <a:moveTo>
                    <a:pt x="87" y="1943"/>
                  </a:moveTo>
                  <a:cubicBezTo>
                    <a:pt x="29" y="1885"/>
                    <a:pt x="29" y="1792"/>
                    <a:pt x="29" y="1706"/>
                  </a:cubicBezTo>
                  <a:cubicBezTo>
                    <a:pt x="1" y="1498"/>
                    <a:pt x="1" y="1075"/>
                    <a:pt x="29" y="868"/>
                  </a:cubicBezTo>
                  <a:cubicBezTo>
                    <a:pt x="87" y="481"/>
                    <a:pt x="115" y="244"/>
                    <a:pt x="26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8659113" y="3034970"/>
              <a:ext cx="57236" cy="121989"/>
            </a:xfrm>
            <a:custGeom>
              <a:avLst/>
              <a:gdLst/>
              <a:ahLst/>
              <a:cxnLst/>
              <a:rect l="l" t="t" r="r" b="b"/>
              <a:pathLst>
                <a:path w="868" h="1850" fill="none" extrusionOk="0">
                  <a:moveTo>
                    <a:pt x="868" y="1850"/>
                  </a:moveTo>
                  <a:cubicBezTo>
                    <a:pt x="839" y="1850"/>
                    <a:pt x="774" y="1850"/>
                    <a:pt x="746" y="1821"/>
                  </a:cubicBezTo>
                  <a:cubicBezTo>
                    <a:pt x="717" y="1792"/>
                    <a:pt x="717" y="1764"/>
                    <a:pt x="688" y="1699"/>
                  </a:cubicBezTo>
                  <a:cubicBezTo>
                    <a:pt x="624" y="1549"/>
                    <a:pt x="86" y="266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8700194" y="3147002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452" y="509"/>
                  </a:moveTo>
                  <a:lnTo>
                    <a:pt x="331" y="509"/>
                  </a:lnTo>
                  <a:cubicBezTo>
                    <a:pt x="331" y="509"/>
                    <a:pt x="302" y="509"/>
                    <a:pt x="302" y="537"/>
                  </a:cubicBezTo>
                  <a:lnTo>
                    <a:pt x="216" y="537"/>
                  </a:lnTo>
                  <a:cubicBezTo>
                    <a:pt x="151" y="537"/>
                    <a:pt x="94" y="509"/>
                    <a:pt x="65" y="452"/>
                  </a:cubicBezTo>
                  <a:cubicBezTo>
                    <a:pt x="37" y="387"/>
                    <a:pt x="1" y="330"/>
                    <a:pt x="1" y="272"/>
                  </a:cubicBezTo>
                  <a:lnTo>
                    <a:pt x="1" y="208"/>
                  </a:lnTo>
                  <a:cubicBezTo>
                    <a:pt x="37" y="179"/>
                    <a:pt x="37" y="179"/>
                    <a:pt x="65" y="179"/>
                  </a:cubicBezTo>
                  <a:cubicBezTo>
                    <a:pt x="94" y="151"/>
                    <a:pt x="123" y="122"/>
                    <a:pt x="151" y="65"/>
                  </a:cubicBezTo>
                  <a:cubicBezTo>
                    <a:pt x="180" y="29"/>
                    <a:pt x="180" y="0"/>
                    <a:pt x="216" y="0"/>
                  </a:cubicBezTo>
                  <a:cubicBezTo>
                    <a:pt x="245" y="0"/>
                    <a:pt x="245" y="29"/>
                    <a:pt x="245" y="29"/>
                  </a:cubicBezTo>
                  <a:cubicBezTo>
                    <a:pt x="273" y="65"/>
                    <a:pt x="273" y="65"/>
                    <a:pt x="273" y="93"/>
                  </a:cubicBezTo>
                  <a:cubicBezTo>
                    <a:pt x="302" y="122"/>
                    <a:pt x="395" y="122"/>
                    <a:pt x="424" y="151"/>
                  </a:cubicBezTo>
                  <a:lnTo>
                    <a:pt x="452" y="151"/>
                  </a:lnTo>
                  <a:lnTo>
                    <a:pt x="452" y="179"/>
                  </a:lnTo>
                  <a:cubicBezTo>
                    <a:pt x="395" y="272"/>
                    <a:pt x="510" y="272"/>
                    <a:pt x="510" y="330"/>
                  </a:cubicBezTo>
                  <a:cubicBezTo>
                    <a:pt x="538" y="387"/>
                    <a:pt x="510" y="480"/>
                    <a:pt x="452" y="50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8721954" y="3166850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8763562" y="1609281"/>
              <a:ext cx="317105" cy="202831"/>
            </a:xfrm>
            <a:custGeom>
              <a:avLst/>
              <a:gdLst/>
              <a:ahLst/>
              <a:cxnLst/>
              <a:rect l="l" t="t" r="r" b="b"/>
              <a:pathLst>
                <a:path w="4809" h="3076" fill="none" extrusionOk="0">
                  <a:moveTo>
                    <a:pt x="2838" y="388"/>
                  </a:moveTo>
                  <a:cubicBezTo>
                    <a:pt x="2566" y="330"/>
                    <a:pt x="2387" y="1"/>
                    <a:pt x="2121" y="1"/>
                  </a:cubicBezTo>
                  <a:cubicBezTo>
                    <a:pt x="1792" y="1"/>
                    <a:pt x="1641" y="359"/>
                    <a:pt x="1369" y="481"/>
                  </a:cubicBezTo>
                  <a:cubicBezTo>
                    <a:pt x="1161" y="567"/>
                    <a:pt x="896" y="510"/>
                    <a:pt x="652" y="510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0" y="925"/>
                    <a:pt x="86" y="1104"/>
                    <a:pt x="179" y="1226"/>
                  </a:cubicBezTo>
                  <a:cubicBezTo>
                    <a:pt x="265" y="1377"/>
                    <a:pt x="387" y="1491"/>
                    <a:pt x="473" y="1642"/>
                  </a:cubicBezTo>
                  <a:cubicBezTo>
                    <a:pt x="538" y="1792"/>
                    <a:pt x="566" y="1943"/>
                    <a:pt x="624" y="2065"/>
                  </a:cubicBezTo>
                  <a:cubicBezTo>
                    <a:pt x="746" y="2244"/>
                    <a:pt x="953" y="2301"/>
                    <a:pt x="1161" y="2330"/>
                  </a:cubicBezTo>
                  <a:cubicBezTo>
                    <a:pt x="1340" y="2359"/>
                    <a:pt x="1548" y="2330"/>
                    <a:pt x="1763" y="2301"/>
                  </a:cubicBezTo>
                  <a:cubicBezTo>
                    <a:pt x="1820" y="2301"/>
                    <a:pt x="1906" y="2301"/>
                    <a:pt x="1971" y="2359"/>
                  </a:cubicBezTo>
                  <a:cubicBezTo>
                    <a:pt x="2086" y="2423"/>
                    <a:pt x="2121" y="2538"/>
                    <a:pt x="2179" y="2660"/>
                  </a:cubicBezTo>
                  <a:cubicBezTo>
                    <a:pt x="2387" y="2925"/>
                    <a:pt x="2802" y="2839"/>
                    <a:pt x="3132" y="2896"/>
                  </a:cubicBezTo>
                  <a:cubicBezTo>
                    <a:pt x="3311" y="2925"/>
                    <a:pt x="3462" y="3018"/>
                    <a:pt x="3612" y="3047"/>
                  </a:cubicBezTo>
                  <a:cubicBezTo>
                    <a:pt x="3999" y="3075"/>
                    <a:pt x="4329" y="2781"/>
                    <a:pt x="4536" y="2452"/>
                  </a:cubicBezTo>
                  <a:cubicBezTo>
                    <a:pt x="4687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7" y="954"/>
                  </a:cubicBezTo>
                  <a:cubicBezTo>
                    <a:pt x="4271" y="925"/>
                    <a:pt x="4178" y="925"/>
                    <a:pt x="4121" y="868"/>
                  </a:cubicBezTo>
                  <a:cubicBezTo>
                    <a:pt x="3970" y="775"/>
                    <a:pt x="3942" y="538"/>
                    <a:pt x="3791" y="416"/>
                  </a:cubicBezTo>
                  <a:cubicBezTo>
                    <a:pt x="3519" y="209"/>
                    <a:pt x="3161" y="481"/>
                    <a:pt x="2838" y="388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8810775" y="1674495"/>
              <a:ext cx="265672" cy="88426"/>
            </a:xfrm>
            <a:custGeom>
              <a:avLst/>
              <a:gdLst/>
              <a:ahLst/>
              <a:cxnLst/>
              <a:rect l="l" t="t" r="r" b="b"/>
              <a:pathLst>
                <a:path w="4029" h="1341" fill="none" extrusionOk="0">
                  <a:moveTo>
                    <a:pt x="1" y="1"/>
                  </a:moveTo>
                  <a:cubicBezTo>
                    <a:pt x="717" y="58"/>
                    <a:pt x="1463" y="144"/>
                    <a:pt x="2151" y="323"/>
                  </a:cubicBezTo>
                  <a:cubicBezTo>
                    <a:pt x="2839" y="538"/>
                    <a:pt x="3520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8403002" y="1243050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8" y="5404"/>
                  </a:moveTo>
                  <a:cubicBezTo>
                    <a:pt x="1971" y="5254"/>
                    <a:pt x="1168" y="4810"/>
                    <a:pt x="631" y="4122"/>
                  </a:cubicBezTo>
                  <a:cubicBezTo>
                    <a:pt x="273" y="3706"/>
                    <a:pt x="0" y="3197"/>
                    <a:pt x="0" y="2660"/>
                  </a:cubicBezTo>
                  <a:cubicBezTo>
                    <a:pt x="29" y="2094"/>
                    <a:pt x="330" y="1556"/>
                    <a:pt x="839" y="1377"/>
                  </a:cubicBezTo>
                  <a:cubicBezTo>
                    <a:pt x="1197" y="1255"/>
                    <a:pt x="1555" y="1312"/>
                    <a:pt x="1885" y="1406"/>
                  </a:cubicBezTo>
                  <a:cubicBezTo>
                    <a:pt x="2000" y="1463"/>
                    <a:pt x="2122" y="1492"/>
                    <a:pt x="2243" y="1492"/>
                  </a:cubicBezTo>
                  <a:cubicBezTo>
                    <a:pt x="2537" y="1463"/>
                    <a:pt x="2537" y="1255"/>
                    <a:pt x="2602" y="1019"/>
                  </a:cubicBezTo>
                  <a:cubicBezTo>
                    <a:pt x="2630" y="746"/>
                    <a:pt x="2716" y="481"/>
                    <a:pt x="2931" y="302"/>
                  </a:cubicBezTo>
                  <a:cubicBezTo>
                    <a:pt x="3168" y="58"/>
                    <a:pt x="3555" y="1"/>
                    <a:pt x="3884" y="94"/>
                  </a:cubicBezTo>
                  <a:cubicBezTo>
                    <a:pt x="4214" y="180"/>
                    <a:pt x="4508" y="417"/>
                    <a:pt x="4752" y="660"/>
                  </a:cubicBezTo>
                  <a:cubicBezTo>
                    <a:pt x="5440" y="1377"/>
                    <a:pt x="5733" y="2452"/>
                    <a:pt x="5554" y="3405"/>
                  </a:cubicBezTo>
                  <a:cubicBezTo>
                    <a:pt x="5468" y="3821"/>
                    <a:pt x="5289" y="4272"/>
                    <a:pt x="4902" y="4451"/>
                  </a:cubicBezTo>
                  <a:cubicBezTo>
                    <a:pt x="4601" y="4630"/>
                    <a:pt x="4214" y="4602"/>
                    <a:pt x="3942" y="4810"/>
                  </a:cubicBezTo>
                  <a:cubicBezTo>
                    <a:pt x="3705" y="4989"/>
                    <a:pt x="3555" y="5318"/>
                    <a:pt x="3254" y="5404"/>
                  </a:cubicBezTo>
                  <a:cubicBezTo>
                    <a:pt x="3139" y="5469"/>
                    <a:pt x="2989" y="5433"/>
                    <a:pt x="2838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8505539" y="1357456"/>
              <a:ext cx="181071" cy="173027"/>
            </a:xfrm>
            <a:custGeom>
              <a:avLst/>
              <a:gdLst/>
              <a:ahLst/>
              <a:cxnLst/>
              <a:rect l="l" t="t" r="r" b="b"/>
              <a:pathLst>
                <a:path w="2746" h="2624" fill="none" extrusionOk="0">
                  <a:moveTo>
                    <a:pt x="1735" y="58"/>
                  </a:moveTo>
                  <a:cubicBezTo>
                    <a:pt x="2028" y="0"/>
                    <a:pt x="2329" y="86"/>
                    <a:pt x="2509" y="330"/>
                  </a:cubicBezTo>
                  <a:cubicBezTo>
                    <a:pt x="2688" y="509"/>
                    <a:pt x="2745" y="803"/>
                    <a:pt x="2716" y="1046"/>
                  </a:cubicBezTo>
                  <a:cubicBezTo>
                    <a:pt x="2716" y="1312"/>
                    <a:pt x="2630" y="1584"/>
                    <a:pt x="2537" y="1820"/>
                  </a:cubicBezTo>
                  <a:cubicBezTo>
                    <a:pt x="2451" y="2028"/>
                    <a:pt x="2358" y="2236"/>
                    <a:pt x="2272" y="2480"/>
                  </a:cubicBezTo>
                  <a:cubicBezTo>
                    <a:pt x="2272" y="2508"/>
                    <a:pt x="2236" y="2508"/>
                    <a:pt x="2236" y="2537"/>
                  </a:cubicBezTo>
                  <a:cubicBezTo>
                    <a:pt x="2208" y="2566"/>
                    <a:pt x="2179" y="2566"/>
                    <a:pt x="2150" y="2566"/>
                  </a:cubicBezTo>
                  <a:cubicBezTo>
                    <a:pt x="2000" y="2623"/>
                    <a:pt x="1849" y="2594"/>
                    <a:pt x="1699" y="2537"/>
                  </a:cubicBezTo>
                  <a:cubicBezTo>
                    <a:pt x="1376" y="2444"/>
                    <a:pt x="1047" y="2329"/>
                    <a:pt x="746" y="2207"/>
                  </a:cubicBezTo>
                  <a:cubicBezTo>
                    <a:pt x="595" y="2121"/>
                    <a:pt x="445" y="2057"/>
                    <a:pt x="330" y="1942"/>
                  </a:cubicBezTo>
                  <a:cubicBezTo>
                    <a:pt x="180" y="1792"/>
                    <a:pt x="58" y="1613"/>
                    <a:pt x="29" y="1405"/>
                  </a:cubicBezTo>
                  <a:cubicBezTo>
                    <a:pt x="0" y="1226"/>
                    <a:pt x="86" y="982"/>
                    <a:pt x="208" y="867"/>
                  </a:cubicBezTo>
                  <a:cubicBezTo>
                    <a:pt x="330" y="745"/>
                    <a:pt x="509" y="688"/>
                    <a:pt x="688" y="652"/>
                  </a:cubicBezTo>
                  <a:cubicBezTo>
                    <a:pt x="839" y="652"/>
                    <a:pt x="1018" y="688"/>
                    <a:pt x="1161" y="717"/>
                  </a:cubicBezTo>
                  <a:lnTo>
                    <a:pt x="1226" y="717"/>
                  </a:lnTo>
                  <a:cubicBezTo>
                    <a:pt x="1255" y="717"/>
                    <a:pt x="1255" y="566"/>
                    <a:pt x="1255" y="538"/>
                  </a:cubicBezTo>
                  <a:cubicBezTo>
                    <a:pt x="1283" y="445"/>
                    <a:pt x="1312" y="387"/>
                    <a:pt x="1376" y="330"/>
                  </a:cubicBezTo>
                  <a:cubicBezTo>
                    <a:pt x="1462" y="208"/>
                    <a:pt x="1584" y="115"/>
                    <a:pt x="1735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8532970" y="1251095"/>
              <a:ext cx="27893" cy="88426"/>
            </a:xfrm>
            <a:custGeom>
              <a:avLst/>
              <a:gdLst/>
              <a:ahLst/>
              <a:cxnLst/>
              <a:rect l="l" t="t" r="r" b="b"/>
              <a:pathLst>
                <a:path w="423" h="1341" fill="none" extrusionOk="0">
                  <a:moveTo>
                    <a:pt x="208" y="445"/>
                  </a:moveTo>
                  <a:cubicBezTo>
                    <a:pt x="208" y="330"/>
                    <a:pt x="244" y="209"/>
                    <a:pt x="330" y="115"/>
                  </a:cubicBezTo>
                  <a:cubicBezTo>
                    <a:pt x="272" y="58"/>
                    <a:pt x="179" y="29"/>
                    <a:pt x="122" y="1"/>
                  </a:cubicBezTo>
                  <a:lnTo>
                    <a:pt x="65" y="1"/>
                  </a:lnTo>
                  <a:lnTo>
                    <a:pt x="29" y="29"/>
                  </a:lnTo>
                  <a:cubicBezTo>
                    <a:pt x="0" y="58"/>
                    <a:pt x="0" y="115"/>
                    <a:pt x="0" y="151"/>
                  </a:cubicBezTo>
                  <a:cubicBezTo>
                    <a:pt x="0" y="538"/>
                    <a:pt x="122" y="897"/>
                    <a:pt x="272" y="1226"/>
                  </a:cubicBezTo>
                  <a:cubicBezTo>
                    <a:pt x="301" y="1284"/>
                    <a:pt x="358" y="1341"/>
                    <a:pt x="423" y="1312"/>
                  </a:cubicBezTo>
                  <a:cubicBezTo>
                    <a:pt x="272" y="1047"/>
                    <a:pt x="179" y="746"/>
                    <a:pt x="208" y="44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8598119" y="1412252"/>
              <a:ext cx="35542" cy="41674"/>
            </a:xfrm>
            <a:custGeom>
              <a:avLst/>
              <a:gdLst/>
              <a:ahLst/>
              <a:cxnLst/>
              <a:rect l="l" t="t" r="r" b="b"/>
              <a:pathLst>
                <a:path w="539" h="632" fill="none" extrusionOk="0">
                  <a:moveTo>
                    <a:pt x="510" y="395"/>
                  </a:moveTo>
                  <a:cubicBezTo>
                    <a:pt x="538" y="452"/>
                    <a:pt x="538" y="574"/>
                    <a:pt x="474" y="602"/>
                  </a:cubicBezTo>
                  <a:cubicBezTo>
                    <a:pt x="445" y="631"/>
                    <a:pt x="388" y="631"/>
                    <a:pt x="331" y="631"/>
                  </a:cubicBezTo>
                  <a:cubicBezTo>
                    <a:pt x="295" y="602"/>
                    <a:pt x="237" y="574"/>
                    <a:pt x="209" y="509"/>
                  </a:cubicBezTo>
                  <a:cubicBezTo>
                    <a:pt x="151" y="423"/>
                    <a:pt x="116" y="330"/>
                    <a:pt x="87" y="244"/>
                  </a:cubicBezTo>
                  <a:cubicBezTo>
                    <a:pt x="1" y="0"/>
                    <a:pt x="445" y="301"/>
                    <a:pt x="510" y="39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8576425" y="1435859"/>
              <a:ext cx="21760" cy="35542"/>
            </a:xfrm>
            <a:custGeom>
              <a:avLst/>
              <a:gdLst/>
              <a:ahLst/>
              <a:cxnLst/>
              <a:rect l="l" t="t" r="r" b="b"/>
              <a:pathLst>
                <a:path w="330" h="539" fill="none" extrusionOk="0">
                  <a:moveTo>
                    <a:pt x="330" y="330"/>
                  </a:moveTo>
                  <a:cubicBezTo>
                    <a:pt x="330" y="424"/>
                    <a:pt x="301" y="481"/>
                    <a:pt x="237" y="510"/>
                  </a:cubicBezTo>
                  <a:cubicBezTo>
                    <a:pt x="180" y="538"/>
                    <a:pt x="122" y="538"/>
                    <a:pt x="58" y="481"/>
                  </a:cubicBezTo>
                  <a:cubicBezTo>
                    <a:pt x="29" y="424"/>
                    <a:pt x="0" y="359"/>
                    <a:pt x="0" y="302"/>
                  </a:cubicBezTo>
                  <a:cubicBezTo>
                    <a:pt x="0" y="216"/>
                    <a:pt x="0" y="123"/>
                    <a:pt x="58" y="37"/>
                  </a:cubicBezTo>
                  <a:cubicBezTo>
                    <a:pt x="58" y="1"/>
                    <a:pt x="86" y="1"/>
                    <a:pt x="122" y="1"/>
                  </a:cubicBezTo>
                  <a:cubicBezTo>
                    <a:pt x="237" y="65"/>
                    <a:pt x="301" y="216"/>
                    <a:pt x="33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8974307" y="1434012"/>
              <a:ext cx="112032" cy="104449"/>
            </a:xfrm>
            <a:custGeom>
              <a:avLst/>
              <a:gdLst/>
              <a:ahLst/>
              <a:cxnLst/>
              <a:rect l="l" t="t" r="r" b="b"/>
              <a:pathLst>
                <a:path w="1699" h="1584" fill="none" extrusionOk="0">
                  <a:moveTo>
                    <a:pt x="1369" y="272"/>
                  </a:moveTo>
                  <a:cubicBezTo>
                    <a:pt x="1577" y="423"/>
                    <a:pt x="1699" y="688"/>
                    <a:pt x="1699" y="960"/>
                  </a:cubicBezTo>
                  <a:cubicBezTo>
                    <a:pt x="1699" y="1018"/>
                    <a:pt x="1670" y="1104"/>
                    <a:pt x="1641" y="1168"/>
                  </a:cubicBezTo>
                  <a:cubicBezTo>
                    <a:pt x="1613" y="1254"/>
                    <a:pt x="1548" y="1319"/>
                    <a:pt x="1462" y="1347"/>
                  </a:cubicBezTo>
                  <a:cubicBezTo>
                    <a:pt x="1283" y="1527"/>
                    <a:pt x="1011" y="1584"/>
                    <a:pt x="746" y="1584"/>
                  </a:cubicBezTo>
                  <a:cubicBezTo>
                    <a:pt x="681" y="1584"/>
                    <a:pt x="595" y="1584"/>
                    <a:pt x="538" y="1555"/>
                  </a:cubicBezTo>
                  <a:cubicBezTo>
                    <a:pt x="237" y="1462"/>
                    <a:pt x="0" y="1168"/>
                    <a:pt x="0" y="867"/>
                  </a:cubicBezTo>
                  <a:cubicBezTo>
                    <a:pt x="0" y="538"/>
                    <a:pt x="208" y="244"/>
                    <a:pt x="473" y="122"/>
                  </a:cubicBezTo>
                  <a:cubicBezTo>
                    <a:pt x="774" y="0"/>
                    <a:pt x="1133" y="65"/>
                    <a:pt x="1369" y="27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9170874" y="4031125"/>
              <a:ext cx="84667" cy="21760"/>
            </a:xfrm>
            <a:custGeom>
              <a:avLst/>
              <a:gdLst/>
              <a:ahLst/>
              <a:cxnLst/>
              <a:rect l="l" t="t" r="r" b="b"/>
              <a:pathLst>
                <a:path w="1284" h="330" extrusionOk="0">
                  <a:moveTo>
                    <a:pt x="925" y="0"/>
                  </a:moveTo>
                  <a:cubicBezTo>
                    <a:pt x="631" y="0"/>
                    <a:pt x="302" y="29"/>
                    <a:pt x="1" y="122"/>
                  </a:cubicBezTo>
                  <a:cubicBezTo>
                    <a:pt x="29" y="179"/>
                    <a:pt x="65" y="237"/>
                    <a:pt x="94" y="330"/>
                  </a:cubicBezTo>
                  <a:cubicBezTo>
                    <a:pt x="385" y="260"/>
                    <a:pt x="677" y="226"/>
                    <a:pt x="981" y="226"/>
                  </a:cubicBezTo>
                  <a:cubicBezTo>
                    <a:pt x="1080" y="226"/>
                    <a:pt x="1181" y="230"/>
                    <a:pt x="1283" y="237"/>
                  </a:cubicBezTo>
                  <a:cubicBezTo>
                    <a:pt x="1283" y="58"/>
                    <a:pt x="1076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8912851" y="4034290"/>
              <a:ext cx="266134" cy="461382"/>
            </a:xfrm>
            <a:custGeom>
              <a:avLst/>
              <a:gdLst/>
              <a:ahLst/>
              <a:cxnLst/>
              <a:rect l="l" t="t" r="r" b="b"/>
              <a:pathLst>
                <a:path w="4036" h="6997" extrusionOk="0">
                  <a:moveTo>
                    <a:pt x="3526" y="0"/>
                  </a:moveTo>
                  <a:cubicBezTo>
                    <a:pt x="3475" y="0"/>
                    <a:pt x="3424" y="4"/>
                    <a:pt x="3376" y="10"/>
                  </a:cubicBezTo>
                  <a:cubicBezTo>
                    <a:pt x="2244" y="189"/>
                    <a:pt x="1255" y="998"/>
                    <a:pt x="717" y="1980"/>
                  </a:cubicBezTo>
                  <a:cubicBezTo>
                    <a:pt x="151" y="2998"/>
                    <a:pt x="1" y="4195"/>
                    <a:pt x="180" y="5327"/>
                  </a:cubicBezTo>
                  <a:cubicBezTo>
                    <a:pt x="244" y="5922"/>
                    <a:pt x="424" y="6552"/>
                    <a:pt x="897" y="6911"/>
                  </a:cubicBezTo>
                  <a:cubicBezTo>
                    <a:pt x="932" y="6939"/>
                    <a:pt x="961" y="6968"/>
                    <a:pt x="1018" y="6997"/>
                  </a:cubicBezTo>
                  <a:cubicBezTo>
                    <a:pt x="1169" y="6997"/>
                    <a:pt x="1255" y="6818"/>
                    <a:pt x="1255" y="6674"/>
                  </a:cubicBezTo>
                  <a:cubicBezTo>
                    <a:pt x="1499" y="5090"/>
                    <a:pt x="1678" y="3414"/>
                    <a:pt x="2573" y="2102"/>
                  </a:cubicBezTo>
                  <a:cubicBezTo>
                    <a:pt x="2903" y="1565"/>
                    <a:pt x="3347" y="1120"/>
                    <a:pt x="3763" y="669"/>
                  </a:cubicBezTo>
                  <a:cubicBezTo>
                    <a:pt x="3885" y="547"/>
                    <a:pt x="4035" y="404"/>
                    <a:pt x="3978" y="253"/>
                  </a:cubicBezTo>
                  <a:cubicBezTo>
                    <a:pt x="3949" y="57"/>
                    <a:pt x="3736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8989868" y="411902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1"/>
                  </a:moveTo>
                  <a:cubicBezTo>
                    <a:pt x="570" y="1"/>
                    <a:pt x="540" y="5"/>
                    <a:pt x="510" y="14"/>
                  </a:cubicBezTo>
                  <a:cubicBezTo>
                    <a:pt x="417" y="14"/>
                    <a:pt x="331" y="72"/>
                    <a:pt x="237" y="129"/>
                  </a:cubicBezTo>
                  <a:cubicBezTo>
                    <a:pt x="123" y="251"/>
                    <a:pt x="30" y="430"/>
                    <a:pt x="30" y="609"/>
                  </a:cubicBezTo>
                  <a:cubicBezTo>
                    <a:pt x="1" y="788"/>
                    <a:pt x="87" y="968"/>
                    <a:pt x="237" y="1089"/>
                  </a:cubicBezTo>
                  <a:cubicBezTo>
                    <a:pt x="325" y="1139"/>
                    <a:pt x="432" y="1170"/>
                    <a:pt x="535" y="1170"/>
                  </a:cubicBezTo>
                  <a:cubicBezTo>
                    <a:pt x="610" y="1170"/>
                    <a:pt x="683" y="1154"/>
                    <a:pt x="746" y="1118"/>
                  </a:cubicBezTo>
                  <a:cubicBezTo>
                    <a:pt x="804" y="1089"/>
                    <a:pt x="868" y="1025"/>
                    <a:pt x="897" y="968"/>
                  </a:cubicBezTo>
                  <a:cubicBezTo>
                    <a:pt x="954" y="910"/>
                    <a:pt x="1018" y="846"/>
                    <a:pt x="1047" y="760"/>
                  </a:cubicBezTo>
                  <a:cubicBezTo>
                    <a:pt x="1076" y="667"/>
                    <a:pt x="1076" y="552"/>
                    <a:pt x="1047" y="430"/>
                  </a:cubicBezTo>
                  <a:cubicBezTo>
                    <a:pt x="1018" y="337"/>
                    <a:pt x="954" y="280"/>
                    <a:pt x="897" y="194"/>
                  </a:cubicBezTo>
                  <a:cubicBezTo>
                    <a:pt x="868" y="158"/>
                    <a:pt x="839" y="129"/>
                    <a:pt x="804" y="100"/>
                  </a:cubicBezTo>
                  <a:cubicBezTo>
                    <a:pt x="761" y="37"/>
                    <a:pt x="683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9050863" y="4065744"/>
              <a:ext cx="67127" cy="66863"/>
            </a:xfrm>
            <a:custGeom>
              <a:avLst/>
              <a:gdLst/>
              <a:ahLst/>
              <a:cxnLst/>
              <a:rect l="l" t="t" r="r" b="b"/>
              <a:pathLst>
                <a:path w="1018" h="1014" extrusionOk="0">
                  <a:moveTo>
                    <a:pt x="598" y="1"/>
                  </a:moveTo>
                  <a:cubicBezTo>
                    <a:pt x="544" y="1"/>
                    <a:pt x="482" y="21"/>
                    <a:pt x="416" y="41"/>
                  </a:cubicBezTo>
                  <a:cubicBezTo>
                    <a:pt x="237" y="106"/>
                    <a:pt x="58" y="220"/>
                    <a:pt x="29" y="400"/>
                  </a:cubicBezTo>
                  <a:cubicBezTo>
                    <a:pt x="0" y="579"/>
                    <a:pt x="93" y="758"/>
                    <a:pt x="237" y="908"/>
                  </a:cubicBezTo>
                  <a:cubicBezTo>
                    <a:pt x="301" y="966"/>
                    <a:pt x="359" y="1002"/>
                    <a:pt x="452" y="1002"/>
                  </a:cubicBezTo>
                  <a:cubicBezTo>
                    <a:pt x="468" y="1010"/>
                    <a:pt x="485" y="1013"/>
                    <a:pt x="500" y="1013"/>
                  </a:cubicBezTo>
                  <a:cubicBezTo>
                    <a:pt x="540" y="1013"/>
                    <a:pt x="575" y="991"/>
                    <a:pt x="595" y="966"/>
                  </a:cubicBezTo>
                  <a:cubicBezTo>
                    <a:pt x="774" y="880"/>
                    <a:pt x="953" y="758"/>
                    <a:pt x="989" y="579"/>
                  </a:cubicBezTo>
                  <a:cubicBezTo>
                    <a:pt x="1018" y="428"/>
                    <a:pt x="953" y="314"/>
                    <a:pt x="896" y="192"/>
                  </a:cubicBezTo>
                  <a:cubicBezTo>
                    <a:pt x="839" y="135"/>
                    <a:pt x="746" y="41"/>
                    <a:pt x="660" y="13"/>
                  </a:cubicBezTo>
                  <a:cubicBezTo>
                    <a:pt x="641" y="4"/>
                    <a:pt x="62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8934611" y="4294819"/>
              <a:ext cx="72864" cy="62115"/>
            </a:xfrm>
            <a:custGeom>
              <a:avLst/>
              <a:gdLst/>
              <a:ahLst/>
              <a:cxnLst/>
              <a:rect l="l" t="t" r="r" b="b"/>
              <a:pathLst>
                <a:path w="1105" h="942" extrusionOk="0">
                  <a:moveTo>
                    <a:pt x="567" y="0"/>
                  </a:moveTo>
                  <a:cubicBezTo>
                    <a:pt x="423" y="0"/>
                    <a:pt x="273" y="65"/>
                    <a:pt x="151" y="150"/>
                  </a:cubicBezTo>
                  <a:cubicBezTo>
                    <a:pt x="122" y="215"/>
                    <a:pt x="94" y="244"/>
                    <a:pt x="65" y="301"/>
                  </a:cubicBezTo>
                  <a:cubicBezTo>
                    <a:pt x="0" y="480"/>
                    <a:pt x="29" y="659"/>
                    <a:pt x="151" y="810"/>
                  </a:cubicBezTo>
                  <a:cubicBezTo>
                    <a:pt x="266" y="903"/>
                    <a:pt x="399" y="942"/>
                    <a:pt x="535" y="942"/>
                  </a:cubicBezTo>
                  <a:cubicBezTo>
                    <a:pt x="576" y="942"/>
                    <a:pt x="618" y="938"/>
                    <a:pt x="660" y="932"/>
                  </a:cubicBezTo>
                  <a:cubicBezTo>
                    <a:pt x="810" y="896"/>
                    <a:pt x="961" y="781"/>
                    <a:pt x="1047" y="602"/>
                  </a:cubicBezTo>
                  <a:cubicBezTo>
                    <a:pt x="1104" y="451"/>
                    <a:pt x="1104" y="451"/>
                    <a:pt x="1047" y="301"/>
                  </a:cubicBezTo>
                  <a:cubicBezTo>
                    <a:pt x="1018" y="272"/>
                    <a:pt x="1018" y="215"/>
                    <a:pt x="989" y="179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8946414" y="4210086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32" y="0"/>
                  </a:moveTo>
                  <a:cubicBezTo>
                    <a:pt x="530" y="0"/>
                    <a:pt x="424" y="26"/>
                    <a:pt x="330" y="67"/>
                  </a:cubicBezTo>
                  <a:cubicBezTo>
                    <a:pt x="180" y="153"/>
                    <a:pt x="94" y="275"/>
                    <a:pt x="29" y="454"/>
                  </a:cubicBezTo>
                  <a:cubicBezTo>
                    <a:pt x="29" y="511"/>
                    <a:pt x="1" y="568"/>
                    <a:pt x="29" y="633"/>
                  </a:cubicBezTo>
                  <a:cubicBezTo>
                    <a:pt x="29" y="812"/>
                    <a:pt x="180" y="991"/>
                    <a:pt x="359" y="1020"/>
                  </a:cubicBezTo>
                  <a:cubicBezTo>
                    <a:pt x="415" y="1038"/>
                    <a:pt x="474" y="1047"/>
                    <a:pt x="532" y="1047"/>
                  </a:cubicBezTo>
                  <a:cubicBezTo>
                    <a:pt x="660" y="1047"/>
                    <a:pt x="784" y="1001"/>
                    <a:pt x="868" y="898"/>
                  </a:cubicBezTo>
                  <a:cubicBezTo>
                    <a:pt x="1018" y="783"/>
                    <a:pt x="1104" y="604"/>
                    <a:pt x="1076" y="425"/>
                  </a:cubicBezTo>
                  <a:cubicBezTo>
                    <a:pt x="1076" y="246"/>
                    <a:pt x="1076" y="246"/>
                    <a:pt x="925" y="124"/>
                  </a:cubicBezTo>
                  <a:cubicBezTo>
                    <a:pt x="896" y="95"/>
                    <a:pt x="868" y="67"/>
                    <a:pt x="810" y="31"/>
                  </a:cubicBezTo>
                  <a:cubicBezTo>
                    <a:pt x="754" y="9"/>
                    <a:pt x="694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8938831" y="4373947"/>
              <a:ext cx="61060" cy="56972"/>
            </a:xfrm>
            <a:custGeom>
              <a:avLst/>
              <a:gdLst/>
              <a:ahLst/>
              <a:cxnLst/>
              <a:rect l="l" t="t" r="r" b="b"/>
              <a:pathLst>
                <a:path w="926" h="864" extrusionOk="0">
                  <a:moveTo>
                    <a:pt x="506" y="0"/>
                  </a:moveTo>
                  <a:cubicBezTo>
                    <a:pt x="441" y="0"/>
                    <a:pt x="377" y="13"/>
                    <a:pt x="323" y="25"/>
                  </a:cubicBezTo>
                  <a:cubicBezTo>
                    <a:pt x="237" y="54"/>
                    <a:pt x="180" y="90"/>
                    <a:pt x="116" y="147"/>
                  </a:cubicBezTo>
                  <a:cubicBezTo>
                    <a:pt x="58" y="205"/>
                    <a:pt x="30" y="269"/>
                    <a:pt x="30" y="355"/>
                  </a:cubicBezTo>
                  <a:cubicBezTo>
                    <a:pt x="1" y="477"/>
                    <a:pt x="30" y="592"/>
                    <a:pt x="87" y="685"/>
                  </a:cubicBezTo>
                  <a:cubicBezTo>
                    <a:pt x="144" y="771"/>
                    <a:pt x="266" y="864"/>
                    <a:pt x="388" y="864"/>
                  </a:cubicBezTo>
                  <a:cubicBezTo>
                    <a:pt x="474" y="864"/>
                    <a:pt x="538" y="835"/>
                    <a:pt x="596" y="807"/>
                  </a:cubicBezTo>
                  <a:cubicBezTo>
                    <a:pt x="804" y="685"/>
                    <a:pt x="925" y="412"/>
                    <a:pt x="832" y="176"/>
                  </a:cubicBezTo>
                  <a:cubicBezTo>
                    <a:pt x="804" y="147"/>
                    <a:pt x="775" y="119"/>
                    <a:pt x="746" y="90"/>
                  </a:cubicBezTo>
                  <a:cubicBezTo>
                    <a:pt x="678" y="21"/>
                    <a:pt x="591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8562709" y="3416762"/>
              <a:ext cx="401706" cy="744594"/>
            </a:xfrm>
            <a:custGeom>
              <a:avLst/>
              <a:gdLst/>
              <a:ahLst/>
              <a:cxnLst/>
              <a:rect l="l" t="t" r="r" b="b"/>
              <a:pathLst>
                <a:path w="6092" h="11292" extrusionOk="0">
                  <a:moveTo>
                    <a:pt x="5490" y="1"/>
                  </a:moveTo>
                  <a:cubicBezTo>
                    <a:pt x="5669" y="481"/>
                    <a:pt x="5669" y="1047"/>
                    <a:pt x="5433" y="1527"/>
                  </a:cubicBezTo>
                  <a:cubicBezTo>
                    <a:pt x="5225" y="1348"/>
                    <a:pt x="4988" y="1226"/>
                    <a:pt x="4716" y="1198"/>
                  </a:cubicBezTo>
                  <a:cubicBezTo>
                    <a:pt x="4696" y="1197"/>
                    <a:pt x="4675" y="1196"/>
                    <a:pt x="4655" y="1196"/>
                  </a:cubicBezTo>
                  <a:cubicBezTo>
                    <a:pt x="4196" y="1196"/>
                    <a:pt x="3742" y="1493"/>
                    <a:pt x="3283" y="1527"/>
                  </a:cubicBezTo>
                  <a:cubicBezTo>
                    <a:pt x="3254" y="1527"/>
                    <a:pt x="3225" y="1585"/>
                    <a:pt x="3254" y="1613"/>
                  </a:cubicBezTo>
                  <a:cubicBezTo>
                    <a:pt x="3376" y="1735"/>
                    <a:pt x="3519" y="1821"/>
                    <a:pt x="3698" y="1886"/>
                  </a:cubicBezTo>
                  <a:cubicBezTo>
                    <a:pt x="3555" y="1943"/>
                    <a:pt x="3433" y="2029"/>
                    <a:pt x="3311" y="2122"/>
                  </a:cubicBezTo>
                  <a:cubicBezTo>
                    <a:pt x="1728" y="3376"/>
                    <a:pt x="445" y="5225"/>
                    <a:pt x="151" y="7225"/>
                  </a:cubicBezTo>
                  <a:cubicBezTo>
                    <a:pt x="1" y="8156"/>
                    <a:pt x="29" y="9109"/>
                    <a:pt x="445" y="9912"/>
                  </a:cubicBezTo>
                  <a:cubicBezTo>
                    <a:pt x="850" y="10687"/>
                    <a:pt x="1852" y="11292"/>
                    <a:pt x="2748" y="11292"/>
                  </a:cubicBezTo>
                  <a:cubicBezTo>
                    <a:pt x="2788" y="11292"/>
                    <a:pt x="2828" y="11290"/>
                    <a:pt x="2867" y="11288"/>
                  </a:cubicBezTo>
                  <a:cubicBezTo>
                    <a:pt x="3519" y="11259"/>
                    <a:pt x="4178" y="10808"/>
                    <a:pt x="4451" y="10184"/>
                  </a:cubicBezTo>
                  <a:cubicBezTo>
                    <a:pt x="4866" y="9195"/>
                    <a:pt x="4451" y="8092"/>
                    <a:pt x="4386" y="7045"/>
                  </a:cubicBezTo>
                  <a:cubicBezTo>
                    <a:pt x="4358" y="6329"/>
                    <a:pt x="4508" y="5612"/>
                    <a:pt x="4809" y="4989"/>
                  </a:cubicBezTo>
                  <a:cubicBezTo>
                    <a:pt x="4988" y="4630"/>
                    <a:pt x="5196" y="4272"/>
                    <a:pt x="5375" y="3914"/>
                  </a:cubicBezTo>
                  <a:cubicBezTo>
                    <a:pt x="5490" y="4093"/>
                    <a:pt x="5612" y="4215"/>
                    <a:pt x="5762" y="4329"/>
                  </a:cubicBezTo>
                  <a:cubicBezTo>
                    <a:pt x="5771" y="4338"/>
                    <a:pt x="5779" y="4341"/>
                    <a:pt x="5787" y="4341"/>
                  </a:cubicBezTo>
                  <a:cubicBezTo>
                    <a:pt x="5808" y="4341"/>
                    <a:pt x="5828" y="4321"/>
                    <a:pt x="5848" y="4301"/>
                  </a:cubicBezTo>
                  <a:cubicBezTo>
                    <a:pt x="5941" y="3706"/>
                    <a:pt x="6063" y="3075"/>
                    <a:pt x="5941" y="2481"/>
                  </a:cubicBezTo>
                  <a:cubicBezTo>
                    <a:pt x="5913" y="2244"/>
                    <a:pt x="5791" y="1972"/>
                    <a:pt x="5640" y="1764"/>
                  </a:cubicBezTo>
                  <a:cubicBezTo>
                    <a:pt x="5970" y="1255"/>
                    <a:pt x="6092" y="632"/>
                    <a:pt x="5970" y="58"/>
                  </a:cubicBezTo>
                  <a:cubicBezTo>
                    <a:pt x="5970" y="30"/>
                    <a:pt x="5970" y="30"/>
                    <a:pt x="5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608076" y="3529256"/>
              <a:ext cx="354493" cy="626166"/>
            </a:xfrm>
            <a:custGeom>
              <a:avLst/>
              <a:gdLst/>
              <a:ahLst/>
              <a:cxnLst/>
              <a:rect l="l" t="t" r="r" b="b"/>
              <a:pathLst>
                <a:path w="5376" h="9496" fill="none" extrusionOk="0">
                  <a:moveTo>
                    <a:pt x="5375" y="2057"/>
                  </a:moveTo>
                  <a:cubicBezTo>
                    <a:pt x="5196" y="2416"/>
                    <a:pt x="4981" y="2745"/>
                    <a:pt x="4802" y="3104"/>
                  </a:cubicBezTo>
                  <a:cubicBezTo>
                    <a:pt x="4508" y="3763"/>
                    <a:pt x="4358" y="4480"/>
                    <a:pt x="4386" y="5196"/>
                  </a:cubicBezTo>
                  <a:cubicBezTo>
                    <a:pt x="4444" y="6235"/>
                    <a:pt x="4866" y="7346"/>
                    <a:pt x="4444" y="8299"/>
                  </a:cubicBezTo>
                  <a:cubicBezTo>
                    <a:pt x="4178" y="8923"/>
                    <a:pt x="3519" y="9374"/>
                    <a:pt x="2831" y="9431"/>
                  </a:cubicBezTo>
                  <a:cubicBezTo>
                    <a:pt x="1935" y="9496"/>
                    <a:pt x="860" y="8865"/>
                    <a:pt x="445" y="8027"/>
                  </a:cubicBezTo>
                  <a:cubicBezTo>
                    <a:pt x="29" y="7224"/>
                    <a:pt x="0" y="6271"/>
                    <a:pt x="144" y="5375"/>
                  </a:cubicBezTo>
                  <a:cubicBezTo>
                    <a:pt x="416" y="3340"/>
                    <a:pt x="1728" y="1491"/>
                    <a:pt x="3311" y="237"/>
                  </a:cubicBezTo>
                  <a:cubicBezTo>
                    <a:pt x="3433" y="144"/>
                    <a:pt x="3548" y="58"/>
                    <a:pt x="3698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8820732" y="3483889"/>
              <a:ext cx="186742" cy="208436"/>
            </a:xfrm>
            <a:custGeom>
              <a:avLst/>
              <a:gdLst/>
              <a:ahLst/>
              <a:cxnLst/>
              <a:rect l="l" t="t" r="r" b="b"/>
              <a:pathLst>
                <a:path w="2832" h="3161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6" y="1312"/>
                  </a:cubicBezTo>
                  <a:cubicBezTo>
                    <a:pt x="2831" y="1907"/>
                    <a:pt x="2716" y="2509"/>
                    <a:pt x="2595" y="3104"/>
                  </a:cubicBezTo>
                  <a:cubicBezTo>
                    <a:pt x="2595" y="3161"/>
                    <a:pt x="2566" y="3161"/>
                    <a:pt x="2537" y="3161"/>
                  </a:cubicBezTo>
                  <a:cubicBezTo>
                    <a:pt x="2208" y="2896"/>
                    <a:pt x="2000" y="2537"/>
                    <a:pt x="1907" y="2122"/>
                  </a:cubicBezTo>
                  <a:cubicBezTo>
                    <a:pt x="1907" y="2086"/>
                    <a:pt x="1849" y="2057"/>
                    <a:pt x="1821" y="2086"/>
                  </a:cubicBezTo>
                  <a:cubicBezTo>
                    <a:pt x="1670" y="2301"/>
                    <a:pt x="1520" y="2509"/>
                    <a:pt x="1398" y="2745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4" y="2265"/>
                    <a:pt x="1312" y="1821"/>
                    <a:pt x="1434" y="1405"/>
                  </a:cubicBezTo>
                  <a:cubicBezTo>
                    <a:pt x="1462" y="1369"/>
                    <a:pt x="1398" y="1312"/>
                    <a:pt x="1369" y="1341"/>
                  </a:cubicBezTo>
                  <a:cubicBezTo>
                    <a:pt x="982" y="1405"/>
                    <a:pt x="595" y="1642"/>
                    <a:pt x="237" y="1549"/>
                  </a:cubicBezTo>
                  <a:cubicBezTo>
                    <a:pt x="208" y="1549"/>
                    <a:pt x="179" y="1491"/>
                    <a:pt x="208" y="1463"/>
                  </a:cubicBezTo>
                  <a:lnTo>
                    <a:pt x="860" y="832"/>
                  </a:lnTo>
                  <a:cubicBezTo>
                    <a:pt x="896" y="803"/>
                    <a:pt x="860" y="746"/>
                    <a:pt x="803" y="746"/>
                  </a:cubicBezTo>
                  <a:cubicBezTo>
                    <a:pt x="538" y="746"/>
                    <a:pt x="237" y="624"/>
                    <a:pt x="29" y="416"/>
                  </a:cubicBezTo>
                  <a:cubicBezTo>
                    <a:pt x="0" y="388"/>
                    <a:pt x="0" y="330"/>
                    <a:pt x="58" y="330"/>
                  </a:cubicBezTo>
                  <a:cubicBezTo>
                    <a:pt x="538" y="294"/>
                    <a:pt x="1011" y="1"/>
                    <a:pt x="1491" y="29"/>
                  </a:cubicBezTo>
                  <a:cubicBezTo>
                    <a:pt x="1756" y="29"/>
                    <a:pt x="2000" y="151"/>
                    <a:pt x="217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8960129" y="3404959"/>
              <a:ext cx="49653" cy="126275"/>
            </a:xfrm>
            <a:custGeom>
              <a:avLst/>
              <a:gdLst/>
              <a:ahLst/>
              <a:cxnLst/>
              <a:rect l="l" t="t" r="r" b="b"/>
              <a:pathLst>
                <a:path w="753" h="1915" fill="none" extrusionOk="0">
                  <a:moveTo>
                    <a:pt x="602" y="29"/>
                  </a:moveTo>
                  <a:cubicBezTo>
                    <a:pt x="574" y="1"/>
                    <a:pt x="574" y="1"/>
                    <a:pt x="538" y="1"/>
                  </a:cubicBezTo>
                  <a:lnTo>
                    <a:pt x="151" y="1"/>
                  </a:lnTo>
                  <a:cubicBezTo>
                    <a:pt x="330" y="538"/>
                    <a:pt x="330" y="1198"/>
                    <a:pt x="0" y="1642"/>
                  </a:cubicBezTo>
                  <a:cubicBezTo>
                    <a:pt x="94" y="1706"/>
                    <a:pt x="122" y="1821"/>
                    <a:pt x="180" y="1914"/>
                  </a:cubicBezTo>
                  <a:cubicBezTo>
                    <a:pt x="602" y="1405"/>
                    <a:pt x="753" y="717"/>
                    <a:pt x="631" y="58"/>
                  </a:cubicBezTo>
                  <a:cubicBezTo>
                    <a:pt x="631" y="58"/>
                    <a:pt x="631" y="29"/>
                    <a:pt x="602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8812688" y="3980088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79"/>
                  </a:moveTo>
                  <a:cubicBezTo>
                    <a:pt x="688" y="86"/>
                    <a:pt x="746" y="0"/>
                    <a:pt x="868" y="0"/>
                  </a:cubicBezTo>
                  <a:cubicBezTo>
                    <a:pt x="925" y="0"/>
                    <a:pt x="1018" y="58"/>
                    <a:pt x="1075" y="115"/>
                  </a:cubicBezTo>
                  <a:cubicBezTo>
                    <a:pt x="1104" y="208"/>
                    <a:pt x="1133" y="294"/>
                    <a:pt x="1133" y="359"/>
                  </a:cubicBezTo>
                  <a:cubicBezTo>
                    <a:pt x="1197" y="867"/>
                    <a:pt x="1018" y="1369"/>
                    <a:pt x="660" y="1727"/>
                  </a:cubicBezTo>
                  <a:cubicBezTo>
                    <a:pt x="567" y="1820"/>
                    <a:pt x="481" y="1878"/>
                    <a:pt x="359" y="1906"/>
                  </a:cubicBezTo>
                  <a:cubicBezTo>
                    <a:pt x="237" y="1906"/>
                    <a:pt x="87" y="1849"/>
                    <a:pt x="58" y="1763"/>
                  </a:cubicBezTo>
                  <a:cubicBezTo>
                    <a:pt x="1" y="1641"/>
                    <a:pt x="87" y="1491"/>
                    <a:pt x="180" y="1369"/>
                  </a:cubicBezTo>
                  <a:cubicBezTo>
                    <a:pt x="301" y="1190"/>
                    <a:pt x="416" y="1011"/>
                    <a:pt x="481" y="803"/>
                  </a:cubicBezTo>
                  <a:cubicBezTo>
                    <a:pt x="538" y="595"/>
                    <a:pt x="509" y="359"/>
                    <a:pt x="624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8810775" y="4798996"/>
              <a:ext cx="317171" cy="202765"/>
            </a:xfrm>
            <a:custGeom>
              <a:avLst/>
              <a:gdLst/>
              <a:ahLst/>
              <a:cxnLst/>
              <a:rect l="l" t="t" r="r" b="b"/>
              <a:pathLst>
                <a:path w="4810" h="3075" fill="none" extrusionOk="0">
                  <a:moveTo>
                    <a:pt x="2839" y="387"/>
                  </a:moveTo>
                  <a:cubicBezTo>
                    <a:pt x="2566" y="330"/>
                    <a:pt x="2387" y="0"/>
                    <a:pt x="2122" y="0"/>
                  </a:cubicBezTo>
                  <a:cubicBezTo>
                    <a:pt x="1792" y="0"/>
                    <a:pt x="1642" y="359"/>
                    <a:pt x="1370" y="481"/>
                  </a:cubicBezTo>
                  <a:cubicBezTo>
                    <a:pt x="1162" y="567"/>
                    <a:pt x="897" y="509"/>
                    <a:pt x="653" y="509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1" y="925"/>
                    <a:pt x="87" y="1104"/>
                    <a:pt x="180" y="1226"/>
                  </a:cubicBezTo>
                  <a:cubicBezTo>
                    <a:pt x="266" y="1376"/>
                    <a:pt x="388" y="1491"/>
                    <a:pt x="474" y="1642"/>
                  </a:cubicBezTo>
                  <a:cubicBezTo>
                    <a:pt x="538" y="1763"/>
                    <a:pt x="567" y="1943"/>
                    <a:pt x="624" y="2064"/>
                  </a:cubicBezTo>
                  <a:cubicBezTo>
                    <a:pt x="746" y="2208"/>
                    <a:pt x="954" y="2301"/>
                    <a:pt x="1162" y="2330"/>
                  </a:cubicBezTo>
                  <a:cubicBezTo>
                    <a:pt x="1341" y="2358"/>
                    <a:pt x="1549" y="2330"/>
                    <a:pt x="1764" y="2301"/>
                  </a:cubicBezTo>
                  <a:cubicBezTo>
                    <a:pt x="1821" y="2301"/>
                    <a:pt x="1907" y="2301"/>
                    <a:pt x="1972" y="2358"/>
                  </a:cubicBezTo>
                  <a:cubicBezTo>
                    <a:pt x="2086" y="2423"/>
                    <a:pt x="2122" y="2537"/>
                    <a:pt x="2179" y="2659"/>
                  </a:cubicBezTo>
                  <a:cubicBezTo>
                    <a:pt x="2387" y="2924"/>
                    <a:pt x="2803" y="2838"/>
                    <a:pt x="3133" y="2896"/>
                  </a:cubicBezTo>
                  <a:cubicBezTo>
                    <a:pt x="3312" y="2924"/>
                    <a:pt x="3462" y="3017"/>
                    <a:pt x="3613" y="3046"/>
                  </a:cubicBezTo>
                  <a:cubicBezTo>
                    <a:pt x="4000" y="3075"/>
                    <a:pt x="4329" y="2781"/>
                    <a:pt x="4537" y="2451"/>
                  </a:cubicBezTo>
                  <a:cubicBezTo>
                    <a:pt x="4688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8" y="954"/>
                  </a:cubicBezTo>
                  <a:cubicBezTo>
                    <a:pt x="4272" y="925"/>
                    <a:pt x="4179" y="925"/>
                    <a:pt x="4121" y="868"/>
                  </a:cubicBezTo>
                  <a:cubicBezTo>
                    <a:pt x="3971" y="774"/>
                    <a:pt x="3942" y="538"/>
                    <a:pt x="3792" y="416"/>
                  </a:cubicBezTo>
                  <a:cubicBezTo>
                    <a:pt x="3520" y="208"/>
                    <a:pt x="3161" y="481"/>
                    <a:pt x="2839" y="387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8858054" y="4864211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0" y="0"/>
                  </a:moveTo>
                  <a:cubicBezTo>
                    <a:pt x="717" y="58"/>
                    <a:pt x="1462" y="144"/>
                    <a:pt x="2150" y="323"/>
                  </a:cubicBezTo>
                  <a:cubicBezTo>
                    <a:pt x="2838" y="538"/>
                    <a:pt x="3519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8450215" y="4432766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9" y="5404"/>
                  </a:moveTo>
                  <a:cubicBezTo>
                    <a:pt x="1972" y="5253"/>
                    <a:pt x="1169" y="4781"/>
                    <a:pt x="632" y="4121"/>
                  </a:cubicBezTo>
                  <a:cubicBezTo>
                    <a:pt x="273" y="3706"/>
                    <a:pt x="1" y="3197"/>
                    <a:pt x="1" y="2659"/>
                  </a:cubicBezTo>
                  <a:cubicBezTo>
                    <a:pt x="30" y="2093"/>
                    <a:pt x="331" y="1556"/>
                    <a:pt x="839" y="1377"/>
                  </a:cubicBezTo>
                  <a:cubicBezTo>
                    <a:pt x="1198" y="1255"/>
                    <a:pt x="1556" y="1312"/>
                    <a:pt x="1886" y="1405"/>
                  </a:cubicBezTo>
                  <a:cubicBezTo>
                    <a:pt x="2000" y="1434"/>
                    <a:pt x="2122" y="1491"/>
                    <a:pt x="2244" y="1491"/>
                  </a:cubicBezTo>
                  <a:cubicBezTo>
                    <a:pt x="2538" y="1462"/>
                    <a:pt x="2538" y="1226"/>
                    <a:pt x="2602" y="1018"/>
                  </a:cubicBezTo>
                  <a:cubicBezTo>
                    <a:pt x="2631" y="746"/>
                    <a:pt x="2717" y="481"/>
                    <a:pt x="2932" y="302"/>
                  </a:cubicBezTo>
                  <a:cubicBezTo>
                    <a:pt x="3168" y="58"/>
                    <a:pt x="3555" y="1"/>
                    <a:pt x="3885" y="94"/>
                  </a:cubicBezTo>
                  <a:cubicBezTo>
                    <a:pt x="4215" y="180"/>
                    <a:pt x="4509" y="416"/>
                    <a:pt x="4752" y="660"/>
                  </a:cubicBezTo>
                  <a:cubicBezTo>
                    <a:pt x="5440" y="1377"/>
                    <a:pt x="5734" y="2451"/>
                    <a:pt x="5555" y="3405"/>
                  </a:cubicBezTo>
                  <a:cubicBezTo>
                    <a:pt x="5469" y="3820"/>
                    <a:pt x="5290" y="4272"/>
                    <a:pt x="4903" y="4451"/>
                  </a:cubicBezTo>
                  <a:cubicBezTo>
                    <a:pt x="4602" y="4630"/>
                    <a:pt x="4215" y="4601"/>
                    <a:pt x="3942" y="4809"/>
                  </a:cubicBezTo>
                  <a:cubicBezTo>
                    <a:pt x="3706" y="4988"/>
                    <a:pt x="3555" y="5318"/>
                    <a:pt x="3254" y="5404"/>
                  </a:cubicBezTo>
                  <a:cubicBezTo>
                    <a:pt x="3140" y="5468"/>
                    <a:pt x="2989" y="5433"/>
                    <a:pt x="2839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8552818" y="4547106"/>
              <a:ext cx="181005" cy="173027"/>
            </a:xfrm>
            <a:custGeom>
              <a:avLst/>
              <a:gdLst/>
              <a:ahLst/>
              <a:cxnLst/>
              <a:rect l="l" t="t" r="r" b="b"/>
              <a:pathLst>
                <a:path w="2745" h="2624" fill="none" extrusionOk="0">
                  <a:moveTo>
                    <a:pt x="1734" y="58"/>
                  </a:moveTo>
                  <a:cubicBezTo>
                    <a:pt x="2028" y="1"/>
                    <a:pt x="2329" y="87"/>
                    <a:pt x="2508" y="330"/>
                  </a:cubicBezTo>
                  <a:cubicBezTo>
                    <a:pt x="2687" y="510"/>
                    <a:pt x="2745" y="803"/>
                    <a:pt x="2716" y="1047"/>
                  </a:cubicBezTo>
                  <a:cubicBezTo>
                    <a:pt x="2716" y="1312"/>
                    <a:pt x="2630" y="1585"/>
                    <a:pt x="2537" y="1821"/>
                  </a:cubicBezTo>
                  <a:cubicBezTo>
                    <a:pt x="2451" y="2029"/>
                    <a:pt x="2358" y="2237"/>
                    <a:pt x="2272" y="2445"/>
                  </a:cubicBezTo>
                  <a:cubicBezTo>
                    <a:pt x="2272" y="2480"/>
                    <a:pt x="2236" y="2509"/>
                    <a:pt x="2236" y="2538"/>
                  </a:cubicBezTo>
                  <a:cubicBezTo>
                    <a:pt x="2207" y="2566"/>
                    <a:pt x="2179" y="2566"/>
                    <a:pt x="2150" y="2566"/>
                  </a:cubicBezTo>
                  <a:cubicBezTo>
                    <a:pt x="1999" y="2624"/>
                    <a:pt x="1849" y="2595"/>
                    <a:pt x="1698" y="2538"/>
                  </a:cubicBezTo>
                  <a:cubicBezTo>
                    <a:pt x="1376" y="2445"/>
                    <a:pt x="1046" y="2330"/>
                    <a:pt x="745" y="2179"/>
                  </a:cubicBezTo>
                  <a:cubicBezTo>
                    <a:pt x="595" y="2122"/>
                    <a:pt x="444" y="2058"/>
                    <a:pt x="330" y="1943"/>
                  </a:cubicBezTo>
                  <a:cubicBezTo>
                    <a:pt x="179" y="1792"/>
                    <a:pt x="57" y="1613"/>
                    <a:pt x="29" y="1405"/>
                  </a:cubicBezTo>
                  <a:cubicBezTo>
                    <a:pt x="0" y="1226"/>
                    <a:pt x="86" y="983"/>
                    <a:pt x="208" y="868"/>
                  </a:cubicBezTo>
                  <a:cubicBezTo>
                    <a:pt x="330" y="746"/>
                    <a:pt x="509" y="689"/>
                    <a:pt x="688" y="653"/>
                  </a:cubicBezTo>
                  <a:cubicBezTo>
                    <a:pt x="838" y="653"/>
                    <a:pt x="1018" y="689"/>
                    <a:pt x="1161" y="717"/>
                  </a:cubicBezTo>
                  <a:lnTo>
                    <a:pt x="1225" y="717"/>
                  </a:lnTo>
                  <a:cubicBezTo>
                    <a:pt x="1254" y="717"/>
                    <a:pt x="1254" y="567"/>
                    <a:pt x="1254" y="538"/>
                  </a:cubicBezTo>
                  <a:cubicBezTo>
                    <a:pt x="1283" y="445"/>
                    <a:pt x="1311" y="388"/>
                    <a:pt x="1376" y="330"/>
                  </a:cubicBezTo>
                  <a:cubicBezTo>
                    <a:pt x="1462" y="209"/>
                    <a:pt x="1584" y="115"/>
                    <a:pt x="1734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8580183" y="4440810"/>
              <a:ext cx="27959" cy="88426"/>
            </a:xfrm>
            <a:custGeom>
              <a:avLst/>
              <a:gdLst/>
              <a:ahLst/>
              <a:cxnLst/>
              <a:rect l="l" t="t" r="r" b="b"/>
              <a:pathLst>
                <a:path w="424" h="1341" fill="none" extrusionOk="0">
                  <a:moveTo>
                    <a:pt x="209" y="416"/>
                  </a:moveTo>
                  <a:cubicBezTo>
                    <a:pt x="209" y="330"/>
                    <a:pt x="244" y="208"/>
                    <a:pt x="330" y="115"/>
                  </a:cubicBezTo>
                  <a:cubicBezTo>
                    <a:pt x="273" y="58"/>
                    <a:pt x="180" y="29"/>
                    <a:pt x="123" y="0"/>
                  </a:cubicBezTo>
                  <a:lnTo>
                    <a:pt x="65" y="0"/>
                  </a:lnTo>
                  <a:lnTo>
                    <a:pt x="29" y="0"/>
                  </a:lnTo>
                  <a:cubicBezTo>
                    <a:pt x="1" y="58"/>
                    <a:pt x="1" y="86"/>
                    <a:pt x="1" y="151"/>
                  </a:cubicBezTo>
                  <a:cubicBezTo>
                    <a:pt x="1" y="538"/>
                    <a:pt x="123" y="896"/>
                    <a:pt x="273" y="1226"/>
                  </a:cubicBezTo>
                  <a:cubicBezTo>
                    <a:pt x="302" y="1283"/>
                    <a:pt x="359" y="1340"/>
                    <a:pt x="423" y="1312"/>
                  </a:cubicBezTo>
                  <a:cubicBezTo>
                    <a:pt x="273" y="1047"/>
                    <a:pt x="180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8645398" y="4601968"/>
              <a:ext cx="35542" cy="41608"/>
            </a:xfrm>
            <a:custGeom>
              <a:avLst/>
              <a:gdLst/>
              <a:ahLst/>
              <a:cxnLst/>
              <a:rect l="l" t="t" r="r" b="b"/>
              <a:pathLst>
                <a:path w="539" h="631" fill="none" extrusionOk="0">
                  <a:moveTo>
                    <a:pt x="509" y="394"/>
                  </a:moveTo>
                  <a:cubicBezTo>
                    <a:pt x="538" y="452"/>
                    <a:pt x="538" y="538"/>
                    <a:pt x="474" y="602"/>
                  </a:cubicBezTo>
                  <a:cubicBezTo>
                    <a:pt x="445" y="631"/>
                    <a:pt x="388" y="631"/>
                    <a:pt x="330" y="631"/>
                  </a:cubicBezTo>
                  <a:cubicBezTo>
                    <a:pt x="294" y="602"/>
                    <a:pt x="237" y="573"/>
                    <a:pt x="208" y="509"/>
                  </a:cubicBezTo>
                  <a:cubicBezTo>
                    <a:pt x="151" y="423"/>
                    <a:pt x="115" y="330"/>
                    <a:pt x="87" y="244"/>
                  </a:cubicBezTo>
                  <a:cubicBezTo>
                    <a:pt x="1" y="0"/>
                    <a:pt x="445" y="301"/>
                    <a:pt x="509" y="39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8623638" y="4625574"/>
              <a:ext cx="21826" cy="35476"/>
            </a:xfrm>
            <a:custGeom>
              <a:avLst/>
              <a:gdLst/>
              <a:ahLst/>
              <a:cxnLst/>
              <a:rect l="l" t="t" r="r" b="b"/>
              <a:pathLst>
                <a:path w="331" h="538" fill="none" extrusionOk="0">
                  <a:moveTo>
                    <a:pt x="331" y="330"/>
                  </a:moveTo>
                  <a:cubicBezTo>
                    <a:pt x="331" y="395"/>
                    <a:pt x="302" y="481"/>
                    <a:pt x="237" y="509"/>
                  </a:cubicBezTo>
                  <a:cubicBezTo>
                    <a:pt x="180" y="538"/>
                    <a:pt x="123" y="509"/>
                    <a:pt x="58" y="481"/>
                  </a:cubicBezTo>
                  <a:cubicBezTo>
                    <a:pt x="30" y="423"/>
                    <a:pt x="1" y="359"/>
                    <a:pt x="1" y="273"/>
                  </a:cubicBezTo>
                  <a:cubicBezTo>
                    <a:pt x="1" y="215"/>
                    <a:pt x="1" y="122"/>
                    <a:pt x="58" y="36"/>
                  </a:cubicBezTo>
                  <a:cubicBezTo>
                    <a:pt x="58" y="0"/>
                    <a:pt x="87" y="0"/>
                    <a:pt x="123" y="0"/>
                  </a:cubicBezTo>
                  <a:cubicBezTo>
                    <a:pt x="237" y="65"/>
                    <a:pt x="302" y="180"/>
                    <a:pt x="331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9021586" y="4623662"/>
              <a:ext cx="112032" cy="104515"/>
            </a:xfrm>
            <a:custGeom>
              <a:avLst/>
              <a:gdLst/>
              <a:ahLst/>
              <a:cxnLst/>
              <a:rect l="l" t="t" r="r" b="b"/>
              <a:pathLst>
                <a:path w="1699" h="1585" fill="none" extrusionOk="0">
                  <a:moveTo>
                    <a:pt x="1369" y="244"/>
                  </a:moveTo>
                  <a:cubicBezTo>
                    <a:pt x="1577" y="424"/>
                    <a:pt x="1698" y="689"/>
                    <a:pt x="1698" y="961"/>
                  </a:cubicBezTo>
                  <a:cubicBezTo>
                    <a:pt x="1698" y="1018"/>
                    <a:pt x="1670" y="1104"/>
                    <a:pt x="1641" y="1169"/>
                  </a:cubicBezTo>
                  <a:cubicBezTo>
                    <a:pt x="1612" y="1255"/>
                    <a:pt x="1548" y="1319"/>
                    <a:pt x="1462" y="1348"/>
                  </a:cubicBezTo>
                  <a:cubicBezTo>
                    <a:pt x="1283" y="1527"/>
                    <a:pt x="1010" y="1585"/>
                    <a:pt x="745" y="1585"/>
                  </a:cubicBezTo>
                  <a:cubicBezTo>
                    <a:pt x="681" y="1585"/>
                    <a:pt x="595" y="1585"/>
                    <a:pt x="537" y="1556"/>
                  </a:cubicBezTo>
                  <a:cubicBezTo>
                    <a:pt x="237" y="1463"/>
                    <a:pt x="0" y="1169"/>
                    <a:pt x="0" y="868"/>
                  </a:cubicBezTo>
                  <a:cubicBezTo>
                    <a:pt x="0" y="538"/>
                    <a:pt x="208" y="244"/>
                    <a:pt x="473" y="123"/>
                  </a:cubicBezTo>
                  <a:cubicBezTo>
                    <a:pt x="774" y="1"/>
                    <a:pt x="1132" y="65"/>
                    <a:pt x="1369" y="24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2" name="Google Shape;1652;p13"/>
          <p:cNvSpPr txBox="1">
            <a:spLocks noGrp="1"/>
          </p:cNvSpPr>
          <p:nvPr>
            <p:ph type="title"/>
          </p:nvPr>
        </p:nvSpPr>
        <p:spPr>
          <a:xfrm>
            <a:off x="727550" y="36882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3" name="Google Shape;1653;p13"/>
          <p:cNvSpPr txBox="1">
            <a:spLocks noGrp="1"/>
          </p:cNvSpPr>
          <p:nvPr>
            <p:ph type="title" idx="16" hasCustomPrompt="1"/>
          </p:nvPr>
        </p:nvSpPr>
        <p:spPr>
          <a:xfrm>
            <a:off x="1531692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54" name="Google Shape;1654;p13"/>
          <p:cNvSpPr txBox="1">
            <a:spLocks noGrp="1"/>
          </p:cNvSpPr>
          <p:nvPr>
            <p:ph type="title" idx="17" hasCustomPrompt="1"/>
          </p:nvPr>
        </p:nvSpPr>
        <p:spPr>
          <a:xfrm>
            <a:off x="3999300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55" name="Google Shape;1655;p13"/>
          <p:cNvSpPr txBox="1">
            <a:spLocks noGrp="1"/>
          </p:cNvSpPr>
          <p:nvPr>
            <p:ph type="title" idx="18" hasCustomPrompt="1"/>
          </p:nvPr>
        </p:nvSpPr>
        <p:spPr>
          <a:xfrm>
            <a:off x="6497200" y="119690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56" name="Google Shape;1656;p13"/>
          <p:cNvSpPr txBox="1">
            <a:spLocks noGrp="1"/>
          </p:cNvSpPr>
          <p:nvPr>
            <p:ph type="title" idx="19" hasCustomPrompt="1"/>
          </p:nvPr>
        </p:nvSpPr>
        <p:spPr>
          <a:xfrm>
            <a:off x="1531692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57" name="Google Shape;1657;p13"/>
          <p:cNvSpPr txBox="1">
            <a:spLocks noGrp="1"/>
          </p:cNvSpPr>
          <p:nvPr>
            <p:ph type="title" idx="20" hasCustomPrompt="1"/>
          </p:nvPr>
        </p:nvSpPr>
        <p:spPr>
          <a:xfrm>
            <a:off x="3999300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58" name="Google Shape;1658;p13"/>
          <p:cNvSpPr txBox="1">
            <a:spLocks noGrp="1"/>
          </p:cNvSpPr>
          <p:nvPr>
            <p:ph type="title" idx="21" hasCustomPrompt="1"/>
          </p:nvPr>
        </p:nvSpPr>
        <p:spPr>
          <a:xfrm>
            <a:off x="6497200" y="2987613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14"/>
          <p:cNvGrpSpPr/>
          <p:nvPr/>
        </p:nvGrpSpPr>
        <p:grpSpPr>
          <a:xfrm>
            <a:off x="-267497" y="195461"/>
            <a:ext cx="870540" cy="4786914"/>
            <a:chOff x="-124622" y="195461"/>
            <a:chExt cx="870540" cy="4786914"/>
          </a:xfrm>
        </p:grpSpPr>
        <p:sp>
          <p:nvSpPr>
            <p:cNvPr id="1661" name="Google Shape;1661;p14"/>
            <p:cNvSpPr/>
            <p:nvPr/>
          </p:nvSpPr>
          <p:spPr>
            <a:xfrm>
              <a:off x="5346" y="2026549"/>
              <a:ext cx="216943" cy="244374"/>
            </a:xfrm>
            <a:custGeom>
              <a:avLst/>
              <a:gdLst/>
              <a:ahLst/>
              <a:cxnLst/>
              <a:rect l="l" t="t" r="r" b="b"/>
              <a:pathLst>
                <a:path w="3290" h="3706" fill="none" extrusionOk="0">
                  <a:moveTo>
                    <a:pt x="2394" y="1169"/>
                  </a:moveTo>
                  <a:cubicBezTo>
                    <a:pt x="2215" y="1197"/>
                    <a:pt x="2301" y="932"/>
                    <a:pt x="2301" y="932"/>
                  </a:cubicBezTo>
                  <a:cubicBezTo>
                    <a:pt x="2301" y="932"/>
                    <a:pt x="2509" y="1"/>
                    <a:pt x="1943" y="65"/>
                  </a:cubicBezTo>
                  <a:cubicBezTo>
                    <a:pt x="1943" y="65"/>
                    <a:pt x="1018" y="273"/>
                    <a:pt x="509" y="990"/>
                  </a:cubicBezTo>
                  <a:cubicBezTo>
                    <a:pt x="1" y="1706"/>
                    <a:pt x="961" y="1706"/>
                    <a:pt x="961" y="1706"/>
                  </a:cubicBezTo>
                  <a:cubicBezTo>
                    <a:pt x="961" y="1706"/>
                    <a:pt x="1018" y="1678"/>
                    <a:pt x="1047" y="1857"/>
                  </a:cubicBezTo>
                  <a:cubicBezTo>
                    <a:pt x="1076" y="2036"/>
                    <a:pt x="896" y="2007"/>
                    <a:pt x="896" y="2007"/>
                  </a:cubicBezTo>
                  <a:cubicBezTo>
                    <a:pt x="273" y="2151"/>
                    <a:pt x="868" y="2867"/>
                    <a:pt x="868" y="2867"/>
                  </a:cubicBezTo>
                  <a:cubicBezTo>
                    <a:pt x="1706" y="3706"/>
                    <a:pt x="1914" y="2753"/>
                    <a:pt x="2036" y="2573"/>
                  </a:cubicBezTo>
                  <a:cubicBezTo>
                    <a:pt x="2150" y="2423"/>
                    <a:pt x="2423" y="2839"/>
                    <a:pt x="2752" y="2631"/>
                  </a:cubicBezTo>
                  <a:cubicBezTo>
                    <a:pt x="3082" y="2452"/>
                    <a:pt x="3290" y="2093"/>
                    <a:pt x="3111" y="1377"/>
                  </a:cubicBezTo>
                  <a:cubicBezTo>
                    <a:pt x="2932" y="660"/>
                    <a:pt x="2573" y="1111"/>
                    <a:pt x="2394" y="1169"/>
                  </a:cubicBezTo>
                  <a:close/>
                  <a:moveTo>
                    <a:pt x="2781" y="1470"/>
                  </a:moveTo>
                  <a:cubicBezTo>
                    <a:pt x="2960" y="2122"/>
                    <a:pt x="2724" y="2272"/>
                    <a:pt x="2573" y="2366"/>
                  </a:cubicBezTo>
                  <a:cubicBezTo>
                    <a:pt x="2573" y="2366"/>
                    <a:pt x="2509" y="2366"/>
                    <a:pt x="2423" y="2301"/>
                  </a:cubicBezTo>
                  <a:cubicBezTo>
                    <a:pt x="2272" y="2244"/>
                    <a:pt x="2093" y="2151"/>
                    <a:pt x="1885" y="2272"/>
                  </a:cubicBezTo>
                  <a:cubicBezTo>
                    <a:pt x="1828" y="2301"/>
                    <a:pt x="1792" y="2366"/>
                    <a:pt x="1763" y="2394"/>
                  </a:cubicBezTo>
                  <a:cubicBezTo>
                    <a:pt x="1706" y="2452"/>
                    <a:pt x="1706" y="2509"/>
                    <a:pt x="1677" y="2573"/>
                  </a:cubicBezTo>
                  <a:cubicBezTo>
                    <a:pt x="1613" y="2659"/>
                    <a:pt x="1556" y="2839"/>
                    <a:pt x="1470" y="2867"/>
                  </a:cubicBezTo>
                  <a:cubicBezTo>
                    <a:pt x="1434" y="2903"/>
                    <a:pt x="1319" y="2839"/>
                    <a:pt x="1111" y="2659"/>
                  </a:cubicBezTo>
                  <a:cubicBezTo>
                    <a:pt x="1018" y="2545"/>
                    <a:pt x="961" y="2423"/>
                    <a:pt x="932" y="2330"/>
                  </a:cubicBezTo>
                  <a:cubicBezTo>
                    <a:pt x="990" y="2330"/>
                    <a:pt x="1076" y="2301"/>
                    <a:pt x="1169" y="2272"/>
                  </a:cubicBezTo>
                  <a:lnTo>
                    <a:pt x="1169" y="2272"/>
                  </a:lnTo>
                  <a:cubicBezTo>
                    <a:pt x="1348" y="2151"/>
                    <a:pt x="1405" y="2007"/>
                    <a:pt x="1376" y="1792"/>
                  </a:cubicBezTo>
                  <a:cubicBezTo>
                    <a:pt x="1319" y="1498"/>
                    <a:pt x="1111" y="1377"/>
                    <a:pt x="932" y="1377"/>
                  </a:cubicBezTo>
                  <a:cubicBezTo>
                    <a:pt x="868" y="1377"/>
                    <a:pt x="753" y="1348"/>
                    <a:pt x="689" y="1319"/>
                  </a:cubicBezTo>
                  <a:cubicBezTo>
                    <a:pt x="717" y="1291"/>
                    <a:pt x="717" y="1255"/>
                    <a:pt x="782" y="1197"/>
                  </a:cubicBezTo>
                  <a:cubicBezTo>
                    <a:pt x="932" y="990"/>
                    <a:pt x="1111" y="810"/>
                    <a:pt x="1348" y="660"/>
                  </a:cubicBezTo>
                  <a:cubicBezTo>
                    <a:pt x="1649" y="481"/>
                    <a:pt x="1914" y="424"/>
                    <a:pt x="1971" y="395"/>
                  </a:cubicBezTo>
                  <a:lnTo>
                    <a:pt x="1971" y="395"/>
                  </a:lnTo>
                  <a:cubicBezTo>
                    <a:pt x="2036" y="452"/>
                    <a:pt x="2007" y="660"/>
                    <a:pt x="1971" y="839"/>
                  </a:cubicBezTo>
                  <a:cubicBezTo>
                    <a:pt x="1943" y="932"/>
                    <a:pt x="1914" y="1197"/>
                    <a:pt x="2064" y="1348"/>
                  </a:cubicBezTo>
                  <a:cubicBezTo>
                    <a:pt x="2150" y="1470"/>
                    <a:pt x="2301" y="1527"/>
                    <a:pt x="2451" y="1470"/>
                  </a:cubicBezTo>
                  <a:cubicBezTo>
                    <a:pt x="2545" y="1470"/>
                    <a:pt x="2602" y="1434"/>
                    <a:pt x="2659" y="1377"/>
                  </a:cubicBezTo>
                  <a:cubicBezTo>
                    <a:pt x="2688" y="1377"/>
                    <a:pt x="2688" y="1377"/>
                    <a:pt x="2724" y="1348"/>
                  </a:cubicBezTo>
                  <a:lnTo>
                    <a:pt x="2752" y="1348"/>
                  </a:lnTo>
                  <a:cubicBezTo>
                    <a:pt x="2781" y="1348"/>
                    <a:pt x="2781" y="1405"/>
                    <a:pt x="2781" y="147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-77343" y="821562"/>
              <a:ext cx="85129" cy="21826"/>
            </a:xfrm>
            <a:custGeom>
              <a:avLst/>
              <a:gdLst/>
              <a:ahLst/>
              <a:cxnLst/>
              <a:rect l="l" t="t" r="r" b="b"/>
              <a:pathLst>
                <a:path w="1291" h="331" extrusionOk="0">
                  <a:moveTo>
                    <a:pt x="359" y="1"/>
                  </a:moveTo>
                  <a:cubicBezTo>
                    <a:pt x="215" y="1"/>
                    <a:pt x="0" y="94"/>
                    <a:pt x="0" y="244"/>
                  </a:cubicBezTo>
                  <a:cubicBezTo>
                    <a:pt x="106" y="237"/>
                    <a:pt x="210" y="233"/>
                    <a:pt x="312" y="233"/>
                  </a:cubicBezTo>
                  <a:cubicBezTo>
                    <a:pt x="619" y="233"/>
                    <a:pt x="914" y="266"/>
                    <a:pt x="1226" y="330"/>
                  </a:cubicBezTo>
                  <a:cubicBezTo>
                    <a:pt x="1226" y="244"/>
                    <a:pt x="1255" y="180"/>
                    <a:pt x="1290" y="122"/>
                  </a:cubicBezTo>
                  <a:cubicBezTo>
                    <a:pt x="989" y="36"/>
                    <a:pt x="688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1587" y="825188"/>
              <a:ext cx="263760" cy="461448"/>
            </a:xfrm>
            <a:custGeom>
              <a:avLst/>
              <a:gdLst/>
              <a:ahLst/>
              <a:cxnLst/>
              <a:rect l="l" t="t" r="r" b="b"/>
              <a:pathLst>
                <a:path w="4000" h="6998" extrusionOk="0">
                  <a:moveTo>
                    <a:pt x="482" y="1"/>
                  </a:moveTo>
                  <a:cubicBezTo>
                    <a:pt x="280" y="1"/>
                    <a:pt x="81" y="57"/>
                    <a:pt x="29" y="247"/>
                  </a:cubicBezTo>
                  <a:cubicBezTo>
                    <a:pt x="0" y="397"/>
                    <a:pt x="122" y="576"/>
                    <a:pt x="237" y="662"/>
                  </a:cubicBezTo>
                  <a:cubicBezTo>
                    <a:pt x="660" y="1114"/>
                    <a:pt x="1104" y="1558"/>
                    <a:pt x="1433" y="2095"/>
                  </a:cubicBezTo>
                  <a:cubicBezTo>
                    <a:pt x="2329" y="3414"/>
                    <a:pt x="2508" y="5084"/>
                    <a:pt x="2745" y="6668"/>
                  </a:cubicBezTo>
                  <a:cubicBezTo>
                    <a:pt x="2781" y="6818"/>
                    <a:pt x="2838" y="6997"/>
                    <a:pt x="2989" y="6997"/>
                  </a:cubicBezTo>
                  <a:cubicBezTo>
                    <a:pt x="3046" y="6969"/>
                    <a:pt x="3075" y="6933"/>
                    <a:pt x="3139" y="6904"/>
                  </a:cubicBezTo>
                  <a:cubicBezTo>
                    <a:pt x="3583" y="6546"/>
                    <a:pt x="3763" y="5922"/>
                    <a:pt x="3856" y="5356"/>
                  </a:cubicBezTo>
                  <a:cubicBezTo>
                    <a:pt x="3999" y="4188"/>
                    <a:pt x="3856" y="2991"/>
                    <a:pt x="3282" y="2009"/>
                  </a:cubicBezTo>
                  <a:cubicBezTo>
                    <a:pt x="2745" y="992"/>
                    <a:pt x="1763" y="189"/>
                    <a:pt x="631" y="10"/>
                  </a:cubicBezTo>
                  <a:cubicBezTo>
                    <a:pt x="583" y="4"/>
                    <a:pt x="532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119686" y="909723"/>
              <a:ext cx="69105" cy="77150"/>
            </a:xfrm>
            <a:custGeom>
              <a:avLst/>
              <a:gdLst/>
              <a:ahLst/>
              <a:cxnLst/>
              <a:rect l="l" t="t" r="r" b="b"/>
              <a:pathLst>
                <a:path w="1048" h="1170" extrusionOk="0">
                  <a:moveTo>
                    <a:pt x="449" y="0"/>
                  </a:moveTo>
                  <a:cubicBezTo>
                    <a:pt x="362" y="0"/>
                    <a:pt x="286" y="32"/>
                    <a:pt x="237" y="97"/>
                  </a:cubicBezTo>
                  <a:cubicBezTo>
                    <a:pt x="209" y="133"/>
                    <a:pt x="180" y="161"/>
                    <a:pt x="151" y="190"/>
                  </a:cubicBezTo>
                  <a:cubicBezTo>
                    <a:pt x="123" y="276"/>
                    <a:pt x="58" y="341"/>
                    <a:pt x="29" y="455"/>
                  </a:cubicBezTo>
                  <a:cubicBezTo>
                    <a:pt x="1" y="548"/>
                    <a:pt x="1" y="670"/>
                    <a:pt x="29" y="756"/>
                  </a:cubicBezTo>
                  <a:cubicBezTo>
                    <a:pt x="58" y="849"/>
                    <a:pt x="94" y="907"/>
                    <a:pt x="151" y="964"/>
                  </a:cubicBezTo>
                  <a:cubicBezTo>
                    <a:pt x="180" y="1028"/>
                    <a:pt x="237" y="1086"/>
                    <a:pt x="302" y="1114"/>
                  </a:cubicBezTo>
                  <a:cubicBezTo>
                    <a:pt x="364" y="1153"/>
                    <a:pt x="436" y="1169"/>
                    <a:pt x="510" y="1169"/>
                  </a:cubicBezTo>
                  <a:cubicBezTo>
                    <a:pt x="614" y="1169"/>
                    <a:pt x="722" y="1136"/>
                    <a:pt x="811" y="1086"/>
                  </a:cubicBezTo>
                  <a:cubicBezTo>
                    <a:pt x="954" y="964"/>
                    <a:pt x="1047" y="785"/>
                    <a:pt x="1047" y="606"/>
                  </a:cubicBezTo>
                  <a:cubicBezTo>
                    <a:pt x="1047" y="427"/>
                    <a:pt x="954" y="247"/>
                    <a:pt x="811" y="133"/>
                  </a:cubicBezTo>
                  <a:cubicBezTo>
                    <a:pt x="717" y="68"/>
                    <a:pt x="631" y="11"/>
                    <a:pt x="538" y="11"/>
                  </a:cubicBezTo>
                  <a:cubicBezTo>
                    <a:pt x="508" y="4"/>
                    <a:pt x="478" y="0"/>
                    <a:pt x="44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60669" y="857037"/>
              <a:ext cx="69039" cy="66006"/>
            </a:xfrm>
            <a:custGeom>
              <a:avLst/>
              <a:gdLst/>
              <a:ahLst/>
              <a:cxnLst/>
              <a:rect l="l" t="t" r="r" b="b"/>
              <a:pathLst>
                <a:path w="1047" h="1001" extrusionOk="0">
                  <a:moveTo>
                    <a:pt x="358" y="0"/>
                  </a:moveTo>
                  <a:cubicBezTo>
                    <a:pt x="272" y="36"/>
                    <a:pt x="179" y="122"/>
                    <a:pt x="122" y="179"/>
                  </a:cubicBezTo>
                  <a:cubicBezTo>
                    <a:pt x="57" y="301"/>
                    <a:pt x="0" y="452"/>
                    <a:pt x="29" y="573"/>
                  </a:cubicBezTo>
                  <a:cubicBezTo>
                    <a:pt x="57" y="753"/>
                    <a:pt x="237" y="867"/>
                    <a:pt x="416" y="960"/>
                  </a:cubicBezTo>
                  <a:cubicBezTo>
                    <a:pt x="461" y="981"/>
                    <a:pt x="503" y="1001"/>
                    <a:pt x="534" y="1001"/>
                  </a:cubicBezTo>
                  <a:cubicBezTo>
                    <a:pt x="547" y="1001"/>
                    <a:pt x="558" y="997"/>
                    <a:pt x="566" y="989"/>
                  </a:cubicBezTo>
                  <a:cubicBezTo>
                    <a:pt x="659" y="989"/>
                    <a:pt x="717" y="960"/>
                    <a:pt x="774" y="896"/>
                  </a:cubicBezTo>
                  <a:cubicBezTo>
                    <a:pt x="924" y="753"/>
                    <a:pt x="1046" y="573"/>
                    <a:pt x="989" y="394"/>
                  </a:cubicBezTo>
                  <a:cubicBezTo>
                    <a:pt x="953" y="215"/>
                    <a:pt x="774" y="93"/>
                    <a:pt x="595" y="36"/>
                  </a:cubicBezTo>
                  <a:cubicBezTo>
                    <a:pt x="537" y="0"/>
                    <a:pt x="45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170723" y="1085717"/>
              <a:ext cx="73325" cy="61720"/>
            </a:xfrm>
            <a:custGeom>
              <a:avLst/>
              <a:gdLst/>
              <a:ahLst/>
              <a:cxnLst/>
              <a:rect l="l" t="t" r="r" b="b"/>
              <a:pathLst>
                <a:path w="1112" h="936" extrusionOk="0">
                  <a:moveTo>
                    <a:pt x="538" y="1"/>
                  </a:moveTo>
                  <a:cubicBezTo>
                    <a:pt x="395" y="1"/>
                    <a:pt x="244" y="58"/>
                    <a:pt x="151" y="180"/>
                  </a:cubicBezTo>
                  <a:cubicBezTo>
                    <a:pt x="123" y="208"/>
                    <a:pt x="94" y="266"/>
                    <a:pt x="65" y="294"/>
                  </a:cubicBezTo>
                  <a:cubicBezTo>
                    <a:pt x="37" y="445"/>
                    <a:pt x="1" y="445"/>
                    <a:pt x="94" y="595"/>
                  </a:cubicBezTo>
                  <a:cubicBezTo>
                    <a:pt x="151" y="775"/>
                    <a:pt x="302" y="896"/>
                    <a:pt x="481" y="925"/>
                  </a:cubicBezTo>
                  <a:cubicBezTo>
                    <a:pt x="516" y="932"/>
                    <a:pt x="554" y="935"/>
                    <a:pt x="594" y="935"/>
                  </a:cubicBezTo>
                  <a:cubicBezTo>
                    <a:pt x="724" y="935"/>
                    <a:pt x="868" y="897"/>
                    <a:pt x="961" y="803"/>
                  </a:cubicBezTo>
                  <a:cubicBezTo>
                    <a:pt x="1076" y="653"/>
                    <a:pt x="1112" y="474"/>
                    <a:pt x="1047" y="294"/>
                  </a:cubicBezTo>
                  <a:cubicBezTo>
                    <a:pt x="1018" y="266"/>
                    <a:pt x="990" y="208"/>
                    <a:pt x="961" y="151"/>
                  </a:cubicBezTo>
                  <a:cubicBezTo>
                    <a:pt x="839" y="58"/>
                    <a:pt x="689" y="1"/>
                    <a:pt x="53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161294" y="1001776"/>
              <a:ext cx="70951" cy="68841"/>
            </a:xfrm>
            <a:custGeom>
              <a:avLst/>
              <a:gdLst/>
              <a:ahLst/>
              <a:cxnLst/>
              <a:rect l="l" t="t" r="r" b="b"/>
              <a:pathLst>
                <a:path w="1076" h="1044" extrusionOk="0">
                  <a:moveTo>
                    <a:pt x="463" y="1"/>
                  </a:moveTo>
                  <a:cubicBezTo>
                    <a:pt x="395" y="1"/>
                    <a:pt x="328" y="8"/>
                    <a:pt x="266" y="19"/>
                  </a:cubicBezTo>
                  <a:cubicBezTo>
                    <a:pt x="237" y="48"/>
                    <a:pt x="180" y="77"/>
                    <a:pt x="144" y="105"/>
                  </a:cubicBezTo>
                  <a:cubicBezTo>
                    <a:pt x="29" y="227"/>
                    <a:pt x="0" y="227"/>
                    <a:pt x="0" y="406"/>
                  </a:cubicBezTo>
                  <a:cubicBezTo>
                    <a:pt x="0" y="586"/>
                    <a:pt x="58" y="765"/>
                    <a:pt x="208" y="915"/>
                  </a:cubicBezTo>
                  <a:cubicBezTo>
                    <a:pt x="295" y="1002"/>
                    <a:pt x="438" y="1043"/>
                    <a:pt x="580" y="1043"/>
                  </a:cubicBezTo>
                  <a:cubicBezTo>
                    <a:pt x="626" y="1043"/>
                    <a:pt x="673" y="1039"/>
                    <a:pt x="717" y="1030"/>
                  </a:cubicBezTo>
                  <a:cubicBezTo>
                    <a:pt x="896" y="973"/>
                    <a:pt x="1040" y="793"/>
                    <a:pt x="1075" y="614"/>
                  </a:cubicBezTo>
                  <a:cubicBezTo>
                    <a:pt x="1075" y="557"/>
                    <a:pt x="1075" y="492"/>
                    <a:pt x="1040" y="435"/>
                  </a:cubicBezTo>
                  <a:cubicBezTo>
                    <a:pt x="1011" y="256"/>
                    <a:pt x="896" y="134"/>
                    <a:pt x="746" y="48"/>
                  </a:cubicBezTo>
                  <a:cubicBezTo>
                    <a:pt x="658" y="15"/>
                    <a:pt x="560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178768" y="1164515"/>
              <a:ext cx="61060" cy="56906"/>
            </a:xfrm>
            <a:custGeom>
              <a:avLst/>
              <a:gdLst/>
              <a:ahLst/>
              <a:cxnLst/>
              <a:rect l="l" t="t" r="r" b="b"/>
              <a:pathLst>
                <a:path w="926" h="863" extrusionOk="0">
                  <a:moveTo>
                    <a:pt x="417" y="0"/>
                  </a:moveTo>
                  <a:cubicBezTo>
                    <a:pt x="330" y="0"/>
                    <a:pt x="246" y="22"/>
                    <a:pt x="180" y="88"/>
                  </a:cubicBezTo>
                  <a:cubicBezTo>
                    <a:pt x="151" y="117"/>
                    <a:pt x="122" y="146"/>
                    <a:pt x="94" y="210"/>
                  </a:cubicBezTo>
                  <a:cubicBezTo>
                    <a:pt x="1" y="418"/>
                    <a:pt x="122" y="683"/>
                    <a:pt x="330" y="805"/>
                  </a:cubicBezTo>
                  <a:cubicBezTo>
                    <a:pt x="388" y="834"/>
                    <a:pt x="481" y="862"/>
                    <a:pt x="538" y="862"/>
                  </a:cubicBezTo>
                  <a:cubicBezTo>
                    <a:pt x="660" y="862"/>
                    <a:pt x="775" y="776"/>
                    <a:pt x="839" y="683"/>
                  </a:cubicBezTo>
                  <a:cubicBezTo>
                    <a:pt x="896" y="597"/>
                    <a:pt x="925" y="475"/>
                    <a:pt x="896" y="353"/>
                  </a:cubicBezTo>
                  <a:cubicBezTo>
                    <a:pt x="896" y="267"/>
                    <a:pt x="868" y="210"/>
                    <a:pt x="810" y="146"/>
                  </a:cubicBezTo>
                  <a:cubicBezTo>
                    <a:pt x="746" y="88"/>
                    <a:pt x="689" y="60"/>
                    <a:pt x="631" y="31"/>
                  </a:cubicBezTo>
                  <a:cubicBezTo>
                    <a:pt x="563" y="15"/>
                    <a:pt x="489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214244" y="207265"/>
              <a:ext cx="401706" cy="744924"/>
            </a:xfrm>
            <a:custGeom>
              <a:avLst/>
              <a:gdLst/>
              <a:ahLst/>
              <a:cxnLst/>
              <a:rect l="l" t="t" r="r" b="b"/>
              <a:pathLst>
                <a:path w="6092" h="11297" extrusionOk="0">
                  <a:moveTo>
                    <a:pt x="151" y="0"/>
                  </a:moveTo>
                  <a:cubicBezTo>
                    <a:pt x="151" y="36"/>
                    <a:pt x="122" y="65"/>
                    <a:pt x="122" y="65"/>
                  </a:cubicBezTo>
                  <a:cubicBezTo>
                    <a:pt x="0" y="660"/>
                    <a:pt x="122" y="1254"/>
                    <a:pt x="480" y="1763"/>
                  </a:cubicBezTo>
                  <a:cubicBezTo>
                    <a:pt x="301" y="1971"/>
                    <a:pt x="208" y="2243"/>
                    <a:pt x="151" y="2480"/>
                  </a:cubicBezTo>
                  <a:cubicBezTo>
                    <a:pt x="29" y="3111"/>
                    <a:pt x="151" y="3705"/>
                    <a:pt x="272" y="4300"/>
                  </a:cubicBezTo>
                  <a:cubicBezTo>
                    <a:pt x="272" y="4339"/>
                    <a:pt x="283" y="4354"/>
                    <a:pt x="297" y="4354"/>
                  </a:cubicBezTo>
                  <a:cubicBezTo>
                    <a:pt x="307" y="4354"/>
                    <a:pt x="318" y="4347"/>
                    <a:pt x="330" y="4336"/>
                  </a:cubicBezTo>
                  <a:cubicBezTo>
                    <a:pt x="480" y="4214"/>
                    <a:pt x="595" y="4092"/>
                    <a:pt x="717" y="3913"/>
                  </a:cubicBezTo>
                  <a:cubicBezTo>
                    <a:pt x="896" y="4272"/>
                    <a:pt x="1104" y="4630"/>
                    <a:pt x="1283" y="4988"/>
                  </a:cubicBezTo>
                  <a:cubicBezTo>
                    <a:pt x="1584" y="5619"/>
                    <a:pt x="1734" y="6364"/>
                    <a:pt x="1706" y="7052"/>
                  </a:cubicBezTo>
                  <a:cubicBezTo>
                    <a:pt x="1641" y="8127"/>
                    <a:pt x="1226" y="9202"/>
                    <a:pt x="1641" y="10184"/>
                  </a:cubicBezTo>
                  <a:cubicBezTo>
                    <a:pt x="1913" y="10814"/>
                    <a:pt x="2566" y="11259"/>
                    <a:pt x="3254" y="11287"/>
                  </a:cubicBezTo>
                  <a:cubicBezTo>
                    <a:pt x="3310" y="11293"/>
                    <a:pt x="3368" y="11296"/>
                    <a:pt x="3426" y="11296"/>
                  </a:cubicBezTo>
                  <a:cubicBezTo>
                    <a:pt x="4283" y="11296"/>
                    <a:pt x="5251" y="10670"/>
                    <a:pt x="5647" y="9919"/>
                  </a:cubicBezTo>
                  <a:cubicBezTo>
                    <a:pt x="6063" y="9109"/>
                    <a:pt x="6091" y="8156"/>
                    <a:pt x="5970" y="7231"/>
                  </a:cubicBezTo>
                  <a:cubicBezTo>
                    <a:pt x="5676" y="5232"/>
                    <a:pt x="4357" y="3376"/>
                    <a:pt x="2781" y="2122"/>
                  </a:cubicBezTo>
                  <a:cubicBezTo>
                    <a:pt x="2659" y="2036"/>
                    <a:pt x="2537" y="1942"/>
                    <a:pt x="2386" y="1885"/>
                  </a:cubicBezTo>
                  <a:cubicBezTo>
                    <a:pt x="2566" y="1828"/>
                    <a:pt x="2716" y="1735"/>
                    <a:pt x="2838" y="1613"/>
                  </a:cubicBezTo>
                  <a:cubicBezTo>
                    <a:pt x="2867" y="1584"/>
                    <a:pt x="2867" y="1527"/>
                    <a:pt x="2809" y="1527"/>
                  </a:cubicBezTo>
                  <a:cubicBezTo>
                    <a:pt x="2349" y="1499"/>
                    <a:pt x="1889" y="1195"/>
                    <a:pt x="1435" y="1195"/>
                  </a:cubicBezTo>
                  <a:cubicBezTo>
                    <a:pt x="1415" y="1195"/>
                    <a:pt x="1396" y="1196"/>
                    <a:pt x="1376" y="1197"/>
                  </a:cubicBezTo>
                  <a:cubicBezTo>
                    <a:pt x="1104" y="1226"/>
                    <a:pt x="867" y="1348"/>
                    <a:pt x="688" y="1527"/>
                  </a:cubicBezTo>
                  <a:cubicBezTo>
                    <a:pt x="452" y="1047"/>
                    <a:pt x="452" y="481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216090" y="319692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1" y="2058"/>
                  </a:moveTo>
                  <a:cubicBezTo>
                    <a:pt x="180" y="2416"/>
                    <a:pt x="388" y="2746"/>
                    <a:pt x="567" y="3104"/>
                  </a:cubicBezTo>
                  <a:cubicBezTo>
                    <a:pt x="868" y="3763"/>
                    <a:pt x="1018" y="4480"/>
                    <a:pt x="990" y="5197"/>
                  </a:cubicBezTo>
                  <a:cubicBezTo>
                    <a:pt x="925" y="6243"/>
                    <a:pt x="510" y="7346"/>
                    <a:pt x="925" y="8300"/>
                  </a:cubicBezTo>
                  <a:cubicBezTo>
                    <a:pt x="1226" y="8930"/>
                    <a:pt x="1857" y="9375"/>
                    <a:pt x="2538" y="9439"/>
                  </a:cubicBezTo>
                  <a:cubicBezTo>
                    <a:pt x="3433" y="9496"/>
                    <a:pt x="4508" y="8866"/>
                    <a:pt x="4931" y="8034"/>
                  </a:cubicBezTo>
                  <a:cubicBezTo>
                    <a:pt x="5347" y="7225"/>
                    <a:pt x="5375" y="6271"/>
                    <a:pt x="5261" y="5376"/>
                  </a:cubicBezTo>
                  <a:cubicBezTo>
                    <a:pt x="4960" y="3376"/>
                    <a:pt x="3677" y="1492"/>
                    <a:pt x="2065" y="237"/>
                  </a:cubicBezTo>
                  <a:cubicBezTo>
                    <a:pt x="1943" y="151"/>
                    <a:pt x="1821" y="87"/>
                    <a:pt x="1706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170723" y="274391"/>
              <a:ext cx="189116" cy="208898"/>
            </a:xfrm>
            <a:custGeom>
              <a:avLst/>
              <a:gdLst/>
              <a:ahLst/>
              <a:cxnLst/>
              <a:rect l="l" t="t" r="r" b="b"/>
              <a:pathLst>
                <a:path w="2868" h="3168" fill="none" extrusionOk="0">
                  <a:moveTo>
                    <a:pt x="452" y="566"/>
                  </a:moveTo>
                  <a:cubicBezTo>
                    <a:pt x="273" y="774"/>
                    <a:pt x="180" y="1046"/>
                    <a:pt x="123" y="1311"/>
                  </a:cubicBezTo>
                  <a:cubicBezTo>
                    <a:pt x="1" y="1913"/>
                    <a:pt x="151" y="2508"/>
                    <a:pt x="244" y="3103"/>
                  </a:cubicBezTo>
                  <a:cubicBezTo>
                    <a:pt x="244" y="3168"/>
                    <a:pt x="302" y="3168"/>
                    <a:pt x="330" y="3168"/>
                  </a:cubicBezTo>
                  <a:cubicBezTo>
                    <a:pt x="631" y="2895"/>
                    <a:pt x="868" y="2537"/>
                    <a:pt x="932" y="2121"/>
                  </a:cubicBezTo>
                  <a:cubicBezTo>
                    <a:pt x="932" y="2093"/>
                    <a:pt x="990" y="2064"/>
                    <a:pt x="1018" y="2121"/>
                  </a:cubicBezTo>
                  <a:cubicBezTo>
                    <a:pt x="1198" y="2300"/>
                    <a:pt x="1319" y="2508"/>
                    <a:pt x="1434" y="2745"/>
                  </a:cubicBezTo>
                  <a:cubicBezTo>
                    <a:pt x="1470" y="2781"/>
                    <a:pt x="1527" y="2781"/>
                    <a:pt x="1527" y="2716"/>
                  </a:cubicBezTo>
                  <a:cubicBezTo>
                    <a:pt x="1585" y="2272"/>
                    <a:pt x="1556" y="1820"/>
                    <a:pt x="1405" y="1405"/>
                  </a:cubicBezTo>
                  <a:cubicBezTo>
                    <a:pt x="1405" y="1376"/>
                    <a:pt x="1434" y="1311"/>
                    <a:pt x="1470" y="1347"/>
                  </a:cubicBezTo>
                  <a:cubicBezTo>
                    <a:pt x="1857" y="1405"/>
                    <a:pt x="2244" y="1641"/>
                    <a:pt x="2602" y="1555"/>
                  </a:cubicBezTo>
                  <a:cubicBezTo>
                    <a:pt x="2659" y="1555"/>
                    <a:pt x="2659" y="1491"/>
                    <a:pt x="2631" y="1462"/>
                  </a:cubicBezTo>
                  <a:lnTo>
                    <a:pt x="2007" y="838"/>
                  </a:lnTo>
                  <a:cubicBezTo>
                    <a:pt x="1972" y="810"/>
                    <a:pt x="1972" y="745"/>
                    <a:pt x="2036" y="745"/>
                  </a:cubicBezTo>
                  <a:cubicBezTo>
                    <a:pt x="2330" y="745"/>
                    <a:pt x="2602" y="631"/>
                    <a:pt x="2810" y="416"/>
                  </a:cubicBezTo>
                  <a:cubicBezTo>
                    <a:pt x="2867" y="387"/>
                    <a:pt x="2839" y="330"/>
                    <a:pt x="2781" y="330"/>
                  </a:cubicBezTo>
                  <a:cubicBezTo>
                    <a:pt x="2301" y="301"/>
                    <a:pt x="1857" y="0"/>
                    <a:pt x="1348" y="29"/>
                  </a:cubicBezTo>
                  <a:cubicBezTo>
                    <a:pt x="1076" y="29"/>
                    <a:pt x="839" y="150"/>
                    <a:pt x="660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168877" y="195461"/>
              <a:ext cx="51565" cy="126209"/>
            </a:xfrm>
            <a:custGeom>
              <a:avLst/>
              <a:gdLst/>
              <a:ahLst/>
              <a:cxnLst/>
              <a:rect l="l" t="t" r="r" b="b"/>
              <a:pathLst>
                <a:path w="782" h="1914" fill="none" extrusionOk="0">
                  <a:moveTo>
                    <a:pt x="151" y="36"/>
                  </a:moveTo>
                  <a:cubicBezTo>
                    <a:pt x="179" y="0"/>
                    <a:pt x="179" y="0"/>
                    <a:pt x="208" y="0"/>
                  </a:cubicBezTo>
                  <a:lnTo>
                    <a:pt x="602" y="0"/>
                  </a:lnTo>
                  <a:cubicBezTo>
                    <a:pt x="423" y="538"/>
                    <a:pt x="452" y="1197"/>
                    <a:pt x="781" y="1677"/>
                  </a:cubicBezTo>
                  <a:cubicBezTo>
                    <a:pt x="659" y="1706"/>
                    <a:pt x="631" y="1828"/>
                    <a:pt x="602" y="1914"/>
                  </a:cubicBezTo>
                  <a:cubicBezTo>
                    <a:pt x="179" y="1405"/>
                    <a:pt x="0" y="717"/>
                    <a:pt x="122" y="93"/>
                  </a:cubicBezTo>
                  <a:cubicBezTo>
                    <a:pt x="151" y="65"/>
                    <a:pt x="151" y="36"/>
                    <a:pt x="151" y="3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286975" y="770524"/>
              <a:ext cx="78996" cy="126275"/>
            </a:xfrm>
            <a:custGeom>
              <a:avLst/>
              <a:gdLst/>
              <a:ahLst/>
              <a:cxnLst/>
              <a:rect l="l" t="t" r="r" b="b"/>
              <a:pathLst>
                <a:path w="1198" h="1915" fill="none" extrusionOk="0">
                  <a:moveTo>
                    <a:pt x="567" y="180"/>
                  </a:moveTo>
                  <a:cubicBezTo>
                    <a:pt x="538" y="94"/>
                    <a:pt x="452" y="29"/>
                    <a:pt x="359" y="1"/>
                  </a:cubicBezTo>
                  <a:cubicBezTo>
                    <a:pt x="273" y="1"/>
                    <a:pt x="180" y="58"/>
                    <a:pt x="151" y="122"/>
                  </a:cubicBezTo>
                  <a:cubicBezTo>
                    <a:pt x="94" y="208"/>
                    <a:pt x="65" y="302"/>
                    <a:pt x="65" y="388"/>
                  </a:cubicBezTo>
                  <a:cubicBezTo>
                    <a:pt x="1" y="868"/>
                    <a:pt x="180" y="1405"/>
                    <a:pt x="538" y="1735"/>
                  </a:cubicBezTo>
                  <a:cubicBezTo>
                    <a:pt x="631" y="1821"/>
                    <a:pt x="746" y="1885"/>
                    <a:pt x="868" y="1914"/>
                  </a:cubicBezTo>
                  <a:cubicBezTo>
                    <a:pt x="961" y="1914"/>
                    <a:pt x="1104" y="1885"/>
                    <a:pt x="1140" y="1764"/>
                  </a:cubicBezTo>
                  <a:cubicBezTo>
                    <a:pt x="1197" y="1642"/>
                    <a:pt x="1104" y="1491"/>
                    <a:pt x="1047" y="1377"/>
                  </a:cubicBezTo>
                  <a:cubicBezTo>
                    <a:pt x="925" y="1226"/>
                    <a:pt x="810" y="1018"/>
                    <a:pt x="746" y="810"/>
                  </a:cubicBezTo>
                  <a:cubicBezTo>
                    <a:pt x="689" y="595"/>
                    <a:pt x="689" y="359"/>
                    <a:pt x="567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21435" y="1877261"/>
              <a:ext cx="724483" cy="1269807"/>
            </a:xfrm>
            <a:custGeom>
              <a:avLst/>
              <a:gdLst/>
              <a:ahLst/>
              <a:cxnLst/>
              <a:rect l="l" t="t" r="r" b="b"/>
              <a:pathLst>
                <a:path w="10987" h="19257" extrusionOk="0">
                  <a:moveTo>
                    <a:pt x="6092" y="5461"/>
                  </a:moveTo>
                  <a:lnTo>
                    <a:pt x="6016" y="5660"/>
                  </a:lnTo>
                  <a:lnTo>
                    <a:pt x="6016" y="5660"/>
                  </a:lnTo>
                  <a:cubicBezTo>
                    <a:pt x="6043" y="5596"/>
                    <a:pt x="6074" y="5535"/>
                    <a:pt x="6092" y="5461"/>
                  </a:cubicBezTo>
                  <a:close/>
                  <a:moveTo>
                    <a:pt x="6016" y="5660"/>
                  </a:moveTo>
                  <a:lnTo>
                    <a:pt x="6016" y="5660"/>
                  </a:lnTo>
                  <a:cubicBezTo>
                    <a:pt x="6010" y="5672"/>
                    <a:pt x="6005" y="5685"/>
                    <a:pt x="5999" y="5698"/>
                  </a:cubicBezTo>
                  <a:lnTo>
                    <a:pt x="5999" y="5698"/>
                  </a:lnTo>
                  <a:cubicBezTo>
                    <a:pt x="5999" y="5700"/>
                    <a:pt x="5999" y="5702"/>
                    <a:pt x="5998" y="5705"/>
                  </a:cubicBezTo>
                  <a:lnTo>
                    <a:pt x="6016" y="5660"/>
                  </a:lnTo>
                  <a:close/>
                  <a:moveTo>
                    <a:pt x="8356" y="0"/>
                  </a:moveTo>
                  <a:cubicBezTo>
                    <a:pt x="7432" y="1849"/>
                    <a:pt x="6715" y="3970"/>
                    <a:pt x="5970" y="5912"/>
                  </a:cubicBezTo>
                  <a:lnTo>
                    <a:pt x="5970" y="5791"/>
                  </a:lnTo>
                  <a:cubicBezTo>
                    <a:pt x="5977" y="5758"/>
                    <a:pt x="5988" y="5727"/>
                    <a:pt x="5999" y="5698"/>
                  </a:cubicBezTo>
                  <a:lnTo>
                    <a:pt x="5999" y="5698"/>
                  </a:lnTo>
                  <a:cubicBezTo>
                    <a:pt x="6207" y="4353"/>
                    <a:pt x="6328" y="2865"/>
                    <a:pt x="6450" y="1462"/>
                  </a:cubicBezTo>
                  <a:lnTo>
                    <a:pt x="6450" y="1462"/>
                  </a:lnTo>
                  <a:cubicBezTo>
                    <a:pt x="5848" y="1519"/>
                    <a:pt x="5282" y="1641"/>
                    <a:pt x="4716" y="1820"/>
                  </a:cubicBezTo>
                  <a:cubicBezTo>
                    <a:pt x="4866" y="3791"/>
                    <a:pt x="4952" y="5733"/>
                    <a:pt x="5045" y="7704"/>
                  </a:cubicBezTo>
                  <a:lnTo>
                    <a:pt x="5884" y="8062"/>
                  </a:lnTo>
                  <a:lnTo>
                    <a:pt x="6328" y="8270"/>
                  </a:lnTo>
                  <a:cubicBezTo>
                    <a:pt x="7432" y="6894"/>
                    <a:pt x="9044" y="5912"/>
                    <a:pt x="10778" y="5640"/>
                  </a:cubicBezTo>
                  <a:cubicBezTo>
                    <a:pt x="10986" y="5224"/>
                    <a:pt x="10778" y="4744"/>
                    <a:pt x="10599" y="4329"/>
                  </a:cubicBezTo>
                  <a:cubicBezTo>
                    <a:pt x="10571" y="4271"/>
                    <a:pt x="10506" y="4178"/>
                    <a:pt x="10449" y="4149"/>
                  </a:cubicBezTo>
                  <a:cubicBezTo>
                    <a:pt x="10426" y="4142"/>
                    <a:pt x="10402" y="4138"/>
                    <a:pt x="10378" y="4138"/>
                  </a:cubicBezTo>
                  <a:cubicBezTo>
                    <a:pt x="10313" y="4138"/>
                    <a:pt x="10247" y="4165"/>
                    <a:pt x="10184" y="4207"/>
                  </a:cubicBezTo>
                  <a:cubicBezTo>
                    <a:pt x="8929" y="4866"/>
                    <a:pt x="7969" y="5490"/>
                    <a:pt x="6837" y="6328"/>
                  </a:cubicBezTo>
                  <a:lnTo>
                    <a:pt x="7102" y="5791"/>
                  </a:lnTo>
                  <a:cubicBezTo>
                    <a:pt x="7969" y="4028"/>
                    <a:pt x="8686" y="2659"/>
                    <a:pt x="9524" y="688"/>
                  </a:cubicBezTo>
                  <a:cubicBezTo>
                    <a:pt x="9195" y="387"/>
                    <a:pt x="8779" y="151"/>
                    <a:pt x="8356" y="0"/>
                  </a:cubicBezTo>
                  <a:close/>
                  <a:moveTo>
                    <a:pt x="4837" y="7582"/>
                  </a:moveTo>
                  <a:cubicBezTo>
                    <a:pt x="3433" y="10986"/>
                    <a:pt x="1878" y="14304"/>
                    <a:pt x="237" y="17558"/>
                  </a:cubicBezTo>
                  <a:cubicBezTo>
                    <a:pt x="115" y="17765"/>
                    <a:pt x="0" y="17973"/>
                    <a:pt x="0" y="18210"/>
                  </a:cubicBezTo>
                  <a:cubicBezTo>
                    <a:pt x="0" y="18604"/>
                    <a:pt x="330" y="18962"/>
                    <a:pt x="688" y="19106"/>
                  </a:cubicBezTo>
                  <a:cubicBezTo>
                    <a:pt x="1075" y="19256"/>
                    <a:pt x="1491" y="19256"/>
                    <a:pt x="1878" y="19256"/>
                  </a:cubicBezTo>
                  <a:cubicBezTo>
                    <a:pt x="2028" y="19256"/>
                    <a:pt x="2179" y="19256"/>
                    <a:pt x="2301" y="19170"/>
                  </a:cubicBezTo>
                  <a:cubicBezTo>
                    <a:pt x="2358" y="19077"/>
                    <a:pt x="2387" y="18926"/>
                    <a:pt x="2415" y="18812"/>
                  </a:cubicBezTo>
                  <a:cubicBezTo>
                    <a:pt x="2659" y="16748"/>
                    <a:pt x="3519" y="14806"/>
                    <a:pt x="4386" y="12928"/>
                  </a:cubicBezTo>
                  <a:cubicBezTo>
                    <a:pt x="5074" y="11373"/>
                    <a:pt x="5762" y="9854"/>
                    <a:pt x="6479" y="8327"/>
                  </a:cubicBezTo>
                  <a:cubicBezTo>
                    <a:pt x="6421" y="8299"/>
                    <a:pt x="6385" y="8299"/>
                    <a:pt x="6328" y="8270"/>
                  </a:cubicBezTo>
                  <a:cubicBezTo>
                    <a:pt x="6178" y="8213"/>
                    <a:pt x="5998" y="8148"/>
                    <a:pt x="5848" y="8091"/>
                  </a:cubicBezTo>
                  <a:cubicBezTo>
                    <a:pt x="5490" y="7969"/>
                    <a:pt x="5167" y="7790"/>
                    <a:pt x="4837" y="75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304977" y="1843697"/>
              <a:ext cx="413510" cy="545390"/>
            </a:xfrm>
            <a:custGeom>
              <a:avLst/>
              <a:gdLst/>
              <a:ahLst/>
              <a:cxnLst/>
              <a:rect l="l" t="t" r="r" b="b"/>
              <a:pathLst>
                <a:path w="6271" h="8271" fill="none" extrusionOk="0">
                  <a:moveTo>
                    <a:pt x="1641" y="8270"/>
                  </a:moveTo>
                  <a:cubicBezTo>
                    <a:pt x="2716" y="6866"/>
                    <a:pt x="4328" y="5913"/>
                    <a:pt x="6091" y="5640"/>
                  </a:cubicBezTo>
                  <a:cubicBezTo>
                    <a:pt x="6271" y="5225"/>
                    <a:pt x="6091" y="4744"/>
                    <a:pt x="5884" y="4329"/>
                  </a:cubicBezTo>
                  <a:cubicBezTo>
                    <a:pt x="5848" y="4271"/>
                    <a:pt x="5819" y="4178"/>
                    <a:pt x="5762" y="4150"/>
                  </a:cubicBezTo>
                  <a:cubicBezTo>
                    <a:pt x="5669" y="4121"/>
                    <a:pt x="5554" y="4150"/>
                    <a:pt x="5461" y="4207"/>
                  </a:cubicBezTo>
                  <a:cubicBezTo>
                    <a:pt x="4207" y="4866"/>
                    <a:pt x="3282" y="5497"/>
                    <a:pt x="2121" y="6328"/>
                  </a:cubicBezTo>
                  <a:cubicBezTo>
                    <a:pt x="3103" y="4300"/>
                    <a:pt x="3913" y="2867"/>
                    <a:pt x="4809" y="688"/>
                  </a:cubicBezTo>
                  <a:cubicBezTo>
                    <a:pt x="4479" y="387"/>
                    <a:pt x="4092" y="151"/>
                    <a:pt x="3669" y="0"/>
                  </a:cubicBezTo>
                  <a:cubicBezTo>
                    <a:pt x="2745" y="1849"/>
                    <a:pt x="1999" y="3970"/>
                    <a:pt x="1254" y="5913"/>
                  </a:cubicBezTo>
                  <a:cubicBezTo>
                    <a:pt x="1519" y="4508"/>
                    <a:pt x="1612" y="2924"/>
                    <a:pt x="1727" y="1462"/>
                  </a:cubicBezTo>
                  <a:cubicBezTo>
                    <a:pt x="1132" y="1520"/>
                    <a:pt x="566" y="1641"/>
                    <a:pt x="0" y="1821"/>
                  </a:cubicBezTo>
                  <a:cubicBezTo>
                    <a:pt x="150" y="3763"/>
                    <a:pt x="265" y="5733"/>
                    <a:pt x="330" y="7675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342299" y="2203796"/>
              <a:ext cx="52950" cy="153640"/>
            </a:xfrm>
            <a:custGeom>
              <a:avLst/>
              <a:gdLst/>
              <a:ahLst/>
              <a:cxnLst/>
              <a:rect l="l" t="t" r="r" b="b"/>
              <a:pathLst>
                <a:path w="803" h="2330" fill="none" extrusionOk="0">
                  <a:moveTo>
                    <a:pt x="803" y="0"/>
                  </a:moveTo>
                  <a:cubicBezTo>
                    <a:pt x="566" y="781"/>
                    <a:pt x="330" y="1555"/>
                    <a:pt x="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379621" y="2225490"/>
              <a:ext cx="82755" cy="151794"/>
            </a:xfrm>
            <a:custGeom>
              <a:avLst/>
              <a:gdLst/>
              <a:ahLst/>
              <a:cxnLst/>
              <a:rect l="l" t="t" r="r" b="b"/>
              <a:pathLst>
                <a:path w="1255" h="2302" fill="none" extrusionOk="0">
                  <a:moveTo>
                    <a:pt x="1254" y="1"/>
                  </a:moveTo>
                  <a:cubicBezTo>
                    <a:pt x="925" y="717"/>
                    <a:pt x="416" y="1613"/>
                    <a:pt x="0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-4084" y="2343655"/>
              <a:ext cx="425313" cy="769849"/>
            </a:xfrm>
            <a:custGeom>
              <a:avLst/>
              <a:gdLst/>
              <a:ahLst/>
              <a:cxnLst/>
              <a:rect l="l" t="t" r="r" b="b"/>
              <a:pathLst>
                <a:path w="6450" h="11675" fill="none" extrusionOk="0">
                  <a:moveTo>
                    <a:pt x="2265" y="11560"/>
                  </a:moveTo>
                  <a:cubicBezTo>
                    <a:pt x="2179" y="11674"/>
                    <a:pt x="2000" y="11674"/>
                    <a:pt x="1849" y="11674"/>
                  </a:cubicBezTo>
                  <a:cubicBezTo>
                    <a:pt x="1462" y="11674"/>
                    <a:pt x="1039" y="11674"/>
                    <a:pt x="681" y="11531"/>
                  </a:cubicBezTo>
                  <a:cubicBezTo>
                    <a:pt x="294" y="11380"/>
                    <a:pt x="0" y="11022"/>
                    <a:pt x="0" y="10635"/>
                  </a:cubicBezTo>
                  <a:cubicBezTo>
                    <a:pt x="0" y="10391"/>
                    <a:pt x="115" y="10184"/>
                    <a:pt x="208" y="9976"/>
                  </a:cubicBezTo>
                  <a:cubicBezTo>
                    <a:pt x="1878" y="6722"/>
                    <a:pt x="3404" y="3376"/>
                    <a:pt x="4837" y="0"/>
                  </a:cubicBezTo>
                  <a:cubicBezTo>
                    <a:pt x="5339" y="330"/>
                    <a:pt x="5877" y="566"/>
                    <a:pt x="6450" y="717"/>
                  </a:cubicBezTo>
                  <a:cubicBezTo>
                    <a:pt x="5762" y="2272"/>
                    <a:pt x="5074" y="3791"/>
                    <a:pt x="4357" y="5318"/>
                  </a:cubicBezTo>
                  <a:cubicBezTo>
                    <a:pt x="3519" y="7231"/>
                    <a:pt x="2623" y="9166"/>
                    <a:pt x="2387" y="11230"/>
                  </a:cubicBezTo>
                  <a:cubicBezTo>
                    <a:pt x="2358" y="11352"/>
                    <a:pt x="2358" y="11466"/>
                    <a:pt x="2265" y="1156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111641" y="2385197"/>
              <a:ext cx="291653" cy="734440"/>
            </a:xfrm>
            <a:custGeom>
              <a:avLst/>
              <a:gdLst/>
              <a:ahLst/>
              <a:cxnLst/>
              <a:rect l="l" t="t" r="r" b="b"/>
              <a:pathLst>
                <a:path w="4423" h="11138" fill="none" extrusionOk="0">
                  <a:moveTo>
                    <a:pt x="4423" y="1"/>
                  </a:moveTo>
                  <a:cubicBezTo>
                    <a:pt x="3319" y="2445"/>
                    <a:pt x="2244" y="4810"/>
                    <a:pt x="1140" y="7253"/>
                  </a:cubicBezTo>
                  <a:cubicBezTo>
                    <a:pt x="603" y="8479"/>
                    <a:pt x="1" y="9790"/>
                    <a:pt x="37" y="11137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114015" y="2780771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284" y="0"/>
                  </a:moveTo>
                  <a:cubicBezTo>
                    <a:pt x="803" y="925"/>
                    <a:pt x="388" y="1885"/>
                    <a:pt x="1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255786" y="2991515"/>
              <a:ext cx="373880" cy="357461"/>
            </a:xfrm>
            <a:custGeom>
              <a:avLst/>
              <a:gdLst/>
              <a:ahLst/>
              <a:cxnLst/>
              <a:rect l="l" t="t" r="r" b="b"/>
              <a:pathLst>
                <a:path w="5670" h="5421" extrusionOk="0">
                  <a:moveTo>
                    <a:pt x="3011" y="0"/>
                  </a:moveTo>
                  <a:cubicBezTo>
                    <a:pt x="2688" y="0"/>
                    <a:pt x="2237" y="93"/>
                    <a:pt x="2029" y="151"/>
                  </a:cubicBezTo>
                  <a:cubicBezTo>
                    <a:pt x="1642" y="273"/>
                    <a:pt x="1398" y="387"/>
                    <a:pt x="1104" y="631"/>
                  </a:cubicBezTo>
                  <a:cubicBezTo>
                    <a:pt x="896" y="746"/>
                    <a:pt x="746" y="925"/>
                    <a:pt x="596" y="1104"/>
                  </a:cubicBezTo>
                  <a:cubicBezTo>
                    <a:pt x="416" y="1312"/>
                    <a:pt x="295" y="1527"/>
                    <a:pt x="180" y="1849"/>
                  </a:cubicBezTo>
                  <a:cubicBezTo>
                    <a:pt x="1" y="2358"/>
                    <a:pt x="87" y="2781"/>
                    <a:pt x="180" y="3225"/>
                  </a:cubicBezTo>
                  <a:cubicBezTo>
                    <a:pt x="295" y="3677"/>
                    <a:pt x="502" y="4092"/>
                    <a:pt x="832" y="4422"/>
                  </a:cubicBezTo>
                  <a:cubicBezTo>
                    <a:pt x="1011" y="4630"/>
                    <a:pt x="1190" y="4809"/>
                    <a:pt x="1434" y="4959"/>
                  </a:cubicBezTo>
                  <a:cubicBezTo>
                    <a:pt x="1902" y="5267"/>
                    <a:pt x="2470" y="5420"/>
                    <a:pt x="3037" y="5420"/>
                  </a:cubicBezTo>
                  <a:cubicBezTo>
                    <a:pt x="3408" y="5420"/>
                    <a:pt x="3779" y="5355"/>
                    <a:pt x="4121" y="5225"/>
                  </a:cubicBezTo>
                  <a:cubicBezTo>
                    <a:pt x="4301" y="5139"/>
                    <a:pt x="4480" y="5045"/>
                    <a:pt x="4659" y="4931"/>
                  </a:cubicBezTo>
                  <a:cubicBezTo>
                    <a:pt x="5311" y="4451"/>
                    <a:pt x="5669" y="3526"/>
                    <a:pt x="5641" y="2745"/>
                  </a:cubicBezTo>
                  <a:cubicBezTo>
                    <a:pt x="5612" y="1971"/>
                    <a:pt x="5225" y="1254"/>
                    <a:pt x="4659" y="717"/>
                  </a:cubicBezTo>
                  <a:cubicBezTo>
                    <a:pt x="4179" y="273"/>
                    <a:pt x="3699" y="29"/>
                    <a:pt x="3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232179" y="2965996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1398" y="4959"/>
                  </a:moveTo>
                  <a:cubicBezTo>
                    <a:pt x="2179" y="5461"/>
                    <a:pt x="3225" y="5554"/>
                    <a:pt x="4085" y="5225"/>
                  </a:cubicBezTo>
                  <a:cubicBezTo>
                    <a:pt x="4264" y="5139"/>
                    <a:pt x="4479" y="5045"/>
                    <a:pt x="4623" y="4924"/>
                  </a:cubicBezTo>
                  <a:cubicBezTo>
                    <a:pt x="5282" y="4451"/>
                    <a:pt x="5669" y="3526"/>
                    <a:pt x="5612" y="2745"/>
                  </a:cubicBezTo>
                  <a:cubicBezTo>
                    <a:pt x="5583" y="1971"/>
                    <a:pt x="5196" y="1254"/>
                    <a:pt x="4623" y="717"/>
                  </a:cubicBezTo>
                  <a:cubicBezTo>
                    <a:pt x="4150" y="265"/>
                    <a:pt x="3670" y="29"/>
                    <a:pt x="2982" y="29"/>
                  </a:cubicBezTo>
                  <a:cubicBezTo>
                    <a:pt x="2652" y="0"/>
                    <a:pt x="2208" y="86"/>
                    <a:pt x="2000" y="151"/>
                  </a:cubicBezTo>
                  <a:cubicBezTo>
                    <a:pt x="1613" y="265"/>
                    <a:pt x="1369" y="387"/>
                    <a:pt x="1075" y="624"/>
                  </a:cubicBezTo>
                  <a:cubicBezTo>
                    <a:pt x="860" y="774"/>
                    <a:pt x="717" y="925"/>
                    <a:pt x="567" y="1104"/>
                  </a:cubicBezTo>
                  <a:cubicBezTo>
                    <a:pt x="416" y="1312"/>
                    <a:pt x="266" y="1520"/>
                    <a:pt x="144" y="1849"/>
                  </a:cubicBezTo>
                  <a:cubicBezTo>
                    <a:pt x="0" y="2358"/>
                    <a:pt x="58" y="2774"/>
                    <a:pt x="180" y="3225"/>
                  </a:cubicBezTo>
                  <a:cubicBezTo>
                    <a:pt x="266" y="3669"/>
                    <a:pt x="502" y="4092"/>
                    <a:pt x="803" y="4451"/>
                  </a:cubicBezTo>
                  <a:cubicBezTo>
                    <a:pt x="982" y="4630"/>
                    <a:pt x="1161" y="4809"/>
                    <a:pt x="1398" y="495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257698" y="2997647"/>
              <a:ext cx="320930" cy="295411"/>
            </a:xfrm>
            <a:custGeom>
              <a:avLst/>
              <a:gdLst/>
              <a:ahLst/>
              <a:cxnLst/>
              <a:rect l="l" t="t" r="r" b="b"/>
              <a:pathLst>
                <a:path w="4867" h="4480" fill="none" extrusionOk="0">
                  <a:moveTo>
                    <a:pt x="2150" y="180"/>
                  </a:moveTo>
                  <a:cubicBezTo>
                    <a:pt x="2208" y="58"/>
                    <a:pt x="2329" y="29"/>
                    <a:pt x="2444" y="0"/>
                  </a:cubicBezTo>
                  <a:cubicBezTo>
                    <a:pt x="2716" y="0"/>
                    <a:pt x="2982" y="58"/>
                    <a:pt x="3161" y="208"/>
                  </a:cubicBezTo>
                  <a:cubicBezTo>
                    <a:pt x="3197" y="237"/>
                    <a:pt x="3225" y="266"/>
                    <a:pt x="3254" y="266"/>
                  </a:cubicBezTo>
                  <a:lnTo>
                    <a:pt x="3311" y="266"/>
                  </a:lnTo>
                  <a:cubicBezTo>
                    <a:pt x="3670" y="323"/>
                    <a:pt x="3999" y="567"/>
                    <a:pt x="4150" y="896"/>
                  </a:cubicBezTo>
                  <a:cubicBezTo>
                    <a:pt x="4565" y="1133"/>
                    <a:pt x="4773" y="1642"/>
                    <a:pt x="4658" y="2086"/>
                  </a:cubicBezTo>
                  <a:cubicBezTo>
                    <a:pt x="4809" y="2236"/>
                    <a:pt x="4866" y="2473"/>
                    <a:pt x="4866" y="2688"/>
                  </a:cubicBezTo>
                  <a:cubicBezTo>
                    <a:pt x="4838" y="2896"/>
                    <a:pt x="4716" y="3103"/>
                    <a:pt x="4537" y="3225"/>
                  </a:cubicBezTo>
                  <a:cubicBezTo>
                    <a:pt x="4508" y="3254"/>
                    <a:pt x="4508" y="3254"/>
                    <a:pt x="4479" y="3283"/>
                  </a:cubicBezTo>
                  <a:cubicBezTo>
                    <a:pt x="4451" y="3311"/>
                    <a:pt x="4451" y="3340"/>
                    <a:pt x="4415" y="3369"/>
                  </a:cubicBezTo>
                  <a:cubicBezTo>
                    <a:pt x="4300" y="3670"/>
                    <a:pt x="3999" y="3877"/>
                    <a:pt x="3670" y="3906"/>
                  </a:cubicBezTo>
                  <a:cubicBezTo>
                    <a:pt x="3641" y="4085"/>
                    <a:pt x="3490" y="4236"/>
                    <a:pt x="3311" y="4329"/>
                  </a:cubicBezTo>
                  <a:cubicBezTo>
                    <a:pt x="3161" y="4386"/>
                    <a:pt x="2953" y="4415"/>
                    <a:pt x="2774" y="4444"/>
                  </a:cubicBezTo>
                  <a:cubicBezTo>
                    <a:pt x="2566" y="4479"/>
                    <a:pt x="2329" y="4479"/>
                    <a:pt x="2208" y="4329"/>
                  </a:cubicBezTo>
                  <a:cubicBezTo>
                    <a:pt x="2150" y="4415"/>
                    <a:pt x="1971" y="4415"/>
                    <a:pt x="1849" y="4386"/>
                  </a:cubicBezTo>
                  <a:cubicBezTo>
                    <a:pt x="1520" y="4329"/>
                    <a:pt x="1226" y="4121"/>
                    <a:pt x="1011" y="3849"/>
                  </a:cubicBezTo>
                  <a:cubicBezTo>
                    <a:pt x="982" y="3820"/>
                    <a:pt x="982" y="3791"/>
                    <a:pt x="953" y="3791"/>
                  </a:cubicBezTo>
                  <a:cubicBezTo>
                    <a:pt x="925" y="3763"/>
                    <a:pt x="896" y="3727"/>
                    <a:pt x="832" y="3727"/>
                  </a:cubicBezTo>
                  <a:cubicBezTo>
                    <a:pt x="509" y="3548"/>
                    <a:pt x="330" y="3189"/>
                    <a:pt x="330" y="2802"/>
                  </a:cubicBezTo>
                  <a:cubicBezTo>
                    <a:pt x="208" y="2717"/>
                    <a:pt x="115" y="2595"/>
                    <a:pt x="86" y="2444"/>
                  </a:cubicBezTo>
                  <a:cubicBezTo>
                    <a:pt x="29" y="2265"/>
                    <a:pt x="0" y="2086"/>
                    <a:pt x="29" y="1935"/>
                  </a:cubicBezTo>
                  <a:cubicBezTo>
                    <a:pt x="86" y="1756"/>
                    <a:pt x="180" y="1577"/>
                    <a:pt x="330" y="1520"/>
                  </a:cubicBezTo>
                  <a:cubicBezTo>
                    <a:pt x="416" y="1462"/>
                    <a:pt x="359" y="1369"/>
                    <a:pt x="359" y="1283"/>
                  </a:cubicBezTo>
                  <a:cubicBezTo>
                    <a:pt x="330" y="1133"/>
                    <a:pt x="445" y="1011"/>
                    <a:pt x="538" y="925"/>
                  </a:cubicBezTo>
                  <a:cubicBezTo>
                    <a:pt x="595" y="832"/>
                    <a:pt x="688" y="746"/>
                    <a:pt x="774" y="681"/>
                  </a:cubicBezTo>
                  <a:cubicBezTo>
                    <a:pt x="867" y="624"/>
                    <a:pt x="982" y="595"/>
                    <a:pt x="1104" y="595"/>
                  </a:cubicBezTo>
                  <a:cubicBezTo>
                    <a:pt x="1161" y="624"/>
                    <a:pt x="1226" y="624"/>
                    <a:pt x="1254" y="595"/>
                  </a:cubicBezTo>
                  <a:lnTo>
                    <a:pt x="1254" y="473"/>
                  </a:lnTo>
                  <a:cubicBezTo>
                    <a:pt x="1254" y="359"/>
                    <a:pt x="1405" y="237"/>
                    <a:pt x="1520" y="208"/>
                  </a:cubicBezTo>
                  <a:cubicBezTo>
                    <a:pt x="1727" y="115"/>
                    <a:pt x="1971" y="58"/>
                    <a:pt x="2150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16780" y="3158805"/>
              <a:ext cx="102141" cy="124297"/>
            </a:xfrm>
            <a:custGeom>
              <a:avLst/>
              <a:gdLst/>
              <a:ahLst/>
              <a:cxnLst/>
              <a:rect l="l" t="t" r="r" b="b"/>
              <a:pathLst>
                <a:path w="1549" h="1885" fill="none" extrusionOk="0">
                  <a:moveTo>
                    <a:pt x="1312" y="1885"/>
                  </a:moveTo>
                  <a:cubicBezTo>
                    <a:pt x="1405" y="1462"/>
                    <a:pt x="1519" y="925"/>
                    <a:pt x="1519" y="509"/>
                  </a:cubicBezTo>
                  <a:cubicBezTo>
                    <a:pt x="1491" y="301"/>
                    <a:pt x="1548" y="151"/>
                    <a:pt x="1462" y="29"/>
                  </a:cubicBezTo>
                  <a:cubicBezTo>
                    <a:pt x="1433" y="0"/>
                    <a:pt x="1369" y="0"/>
                    <a:pt x="1312" y="0"/>
                  </a:cubicBezTo>
                  <a:cubicBezTo>
                    <a:pt x="1283" y="29"/>
                    <a:pt x="1161" y="151"/>
                    <a:pt x="1104" y="208"/>
                  </a:cubicBezTo>
                  <a:cubicBezTo>
                    <a:pt x="831" y="659"/>
                    <a:pt x="444" y="1018"/>
                    <a:pt x="0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279458" y="3154980"/>
              <a:ext cx="123835" cy="27497"/>
            </a:xfrm>
            <a:custGeom>
              <a:avLst/>
              <a:gdLst/>
              <a:ahLst/>
              <a:cxnLst/>
              <a:rect l="l" t="t" r="r" b="b"/>
              <a:pathLst>
                <a:path w="1878" h="417" fill="none" extrusionOk="0">
                  <a:moveTo>
                    <a:pt x="1878" y="123"/>
                  </a:moveTo>
                  <a:lnTo>
                    <a:pt x="1878" y="58"/>
                  </a:lnTo>
                  <a:cubicBezTo>
                    <a:pt x="1878" y="30"/>
                    <a:pt x="1849" y="30"/>
                    <a:pt x="1849" y="30"/>
                  </a:cubicBezTo>
                  <a:cubicBezTo>
                    <a:pt x="1792" y="1"/>
                    <a:pt x="1698" y="1"/>
                    <a:pt x="1641" y="1"/>
                  </a:cubicBezTo>
                  <a:cubicBezTo>
                    <a:pt x="1311" y="1"/>
                    <a:pt x="860" y="123"/>
                    <a:pt x="566" y="237"/>
                  </a:cubicBezTo>
                  <a:cubicBezTo>
                    <a:pt x="358" y="302"/>
                    <a:pt x="179" y="359"/>
                    <a:pt x="0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283217" y="3094052"/>
              <a:ext cx="118164" cy="62907"/>
            </a:xfrm>
            <a:custGeom>
              <a:avLst/>
              <a:gdLst/>
              <a:ahLst/>
              <a:cxnLst/>
              <a:rect l="l" t="t" r="r" b="b"/>
              <a:pathLst>
                <a:path w="1792" h="954" fill="none" extrusionOk="0">
                  <a:moveTo>
                    <a:pt x="1792" y="954"/>
                  </a:moveTo>
                  <a:lnTo>
                    <a:pt x="1792" y="868"/>
                  </a:lnTo>
                  <a:cubicBezTo>
                    <a:pt x="1763" y="832"/>
                    <a:pt x="1763" y="803"/>
                    <a:pt x="1735" y="774"/>
                  </a:cubicBezTo>
                  <a:cubicBezTo>
                    <a:pt x="1133" y="473"/>
                    <a:pt x="595" y="237"/>
                    <a:pt x="0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334254" y="3038728"/>
              <a:ext cx="70951" cy="108339"/>
            </a:xfrm>
            <a:custGeom>
              <a:avLst/>
              <a:gdLst/>
              <a:ahLst/>
              <a:cxnLst/>
              <a:rect l="l" t="t" r="r" b="b"/>
              <a:pathLst>
                <a:path w="1076" h="1643" fill="none" extrusionOk="0">
                  <a:moveTo>
                    <a:pt x="1047" y="1642"/>
                  </a:moveTo>
                  <a:cubicBezTo>
                    <a:pt x="1075" y="1585"/>
                    <a:pt x="1047" y="1556"/>
                    <a:pt x="1047" y="1527"/>
                  </a:cubicBezTo>
                  <a:cubicBezTo>
                    <a:pt x="867" y="1105"/>
                    <a:pt x="566" y="660"/>
                    <a:pt x="330" y="302"/>
                  </a:cubicBezTo>
                  <a:cubicBezTo>
                    <a:pt x="244" y="180"/>
                    <a:pt x="151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11272" y="3156893"/>
              <a:ext cx="88426" cy="100690"/>
            </a:xfrm>
            <a:custGeom>
              <a:avLst/>
              <a:gdLst/>
              <a:ahLst/>
              <a:cxnLst/>
              <a:rect l="l" t="t" r="r" b="b"/>
              <a:pathLst>
                <a:path w="1341" h="1527" fill="none" extrusionOk="0">
                  <a:moveTo>
                    <a:pt x="1341" y="1527"/>
                  </a:moveTo>
                  <a:cubicBezTo>
                    <a:pt x="1283" y="1405"/>
                    <a:pt x="1226" y="1283"/>
                    <a:pt x="1133" y="1169"/>
                  </a:cubicBezTo>
                  <a:cubicBezTo>
                    <a:pt x="1075" y="1075"/>
                    <a:pt x="1011" y="1018"/>
                    <a:pt x="954" y="925"/>
                  </a:cubicBezTo>
                  <a:cubicBezTo>
                    <a:pt x="774" y="746"/>
                    <a:pt x="473" y="416"/>
                    <a:pt x="294" y="237"/>
                  </a:cubicBezTo>
                  <a:cubicBezTo>
                    <a:pt x="208" y="151"/>
                    <a:pt x="115" y="58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423076" y="3156893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" y="58"/>
                  </a:moveTo>
                  <a:cubicBezTo>
                    <a:pt x="29" y="29"/>
                    <a:pt x="58" y="1"/>
                    <a:pt x="115" y="1"/>
                  </a:cubicBezTo>
                  <a:cubicBezTo>
                    <a:pt x="180" y="1"/>
                    <a:pt x="208" y="29"/>
                    <a:pt x="266" y="29"/>
                  </a:cubicBezTo>
                  <a:cubicBezTo>
                    <a:pt x="896" y="302"/>
                    <a:pt x="1341" y="595"/>
                    <a:pt x="1943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426834" y="3135132"/>
              <a:ext cx="138078" cy="18068"/>
            </a:xfrm>
            <a:custGeom>
              <a:avLst/>
              <a:gdLst/>
              <a:ahLst/>
              <a:cxnLst/>
              <a:rect l="l" t="t" r="r" b="b"/>
              <a:pathLst>
                <a:path w="2094" h="274" fill="none" extrusionOk="0">
                  <a:moveTo>
                    <a:pt x="1" y="273"/>
                  </a:moveTo>
                  <a:cubicBezTo>
                    <a:pt x="123" y="245"/>
                    <a:pt x="237" y="209"/>
                    <a:pt x="359" y="209"/>
                  </a:cubicBezTo>
                  <a:cubicBezTo>
                    <a:pt x="839" y="151"/>
                    <a:pt x="1585" y="30"/>
                    <a:pt x="2093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28746" y="3056730"/>
              <a:ext cx="102603" cy="84667"/>
            </a:xfrm>
            <a:custGeom>
              <a:avLst/>
              <a:gdLst/>
              <a:ahLst/>
              <a:cxnLst/>
              <a:rect l="l" t="t" r="r" b="b"/>
              <a:pathLst>
                <a:path w="1556" h="1284" fill="none" extrusionOk="0">
                  <a:moveTo>
                    <a:pt x="1" y="1283"/>
                  </a:moveTo>
                  <a:cubicBezTo>
                    <a:pt x="388" y="925"/>
                    <a:pt x="1255" y="237"/>
                    <a:pt x="155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399469" y="3009451"/>
              <a:ext cx="15628" cy="127660"/>
            </a:xfrm>
            <a:custGeom>
              <a:avLst/>
              <a:gdLst/>
              <a:ahLst/>
              <a:cxnLst/>
              <a:rect l="l" t="t" r="r" b="b"/>
              <a:pathLst>
                <a:path w="237" h="1936" fill="none" extrusionOk="0">
                  <a:moveTo>
                    <a:pt x="151" y="1936"/>
                  </a:moveTo>
                  <a:cubicBezTo>
                    <a:pt x="208" y="1878"/>
                    <a:pt x="208" y="1792"/>
                    <a:pt x="208" y="1699"/>
                  </a:cubicBezTo>
                  <a:cubicBezTo>
                    <a:pt x="237" y="1491"/>
                    <a:pt x="237" y="1076"/>
                    <a:pt x="208" y="861"/>
                  </a:cubicBezTo>
                  <a:cubicBezTo>
                    <a:pt x="179" y="474"/>
                    <a:pt x="151" y="237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15031" y="3015122"/>
              <a:ext cx="59148" cy="121989"/>
            </a:xfrm>
            <a:custGeom>
              <a:avLst/>
              <a:gdLst/>
              <a:ahLst/>
              <a:cxnLst/>
              <a:rect l="l" t="t" r="r" b="b"/>
              <a:pathLst>
                <a:path w="897" h="1850" fill="none" extrusionOk="0">
                  <a:moveTo>
                    <a:pt x="1" y="1850"/>
                  </a:moveTo>
                  <a:cubicBezTo>
                    <a:pt x="29" y="1850"/>
                    <a:pt x="94" y="1850"/>
                    <a:pt x="123" y="1821"/>
                  </a:cubicBezTo>
                  <a:cubicBezTo>
                    <a:pt x="151" y="1792"/>
                    <a:pt x="180" y="1764"/>
                    <a:pt x="180" y="1706"/>
                  </a:cubicBezTo>
                  <a:cubicBezTo>
                    <a:pt x="273" y="1556"/>
                    <a:pt x="811" y="273"/>
                    <a:pt x="89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395183" y="3127615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94" y="502"/>
                  </a:moveTo>
                  <a:lnTo>
                    <a:pt x="216" y="502"/>
                  </a:lnTo>
                  <a:cubicBezTo>
                    <a:pt x="216" y="502"/>
                    <a:pt x="244" y="502"/>
                    <a:pt x="244" y="538"/>
                  </a:cubicBezTo>
                  <a:lnTo>
                    <a:pt x="330" y="538"/>
                  </a:lnTo>
                  <a:cubicBezTo>
                    <a:pt x="395" y="538"/>
                    <a:pt x="452" y="502"/>
                    <a:pt x="481" y="445"/>
                  </a:cubicBezTo>
                  <a:cubicBezTo>
                    <a:pt x="510" y="387"/>
                    <a:pt x="538" y="323"/>
                    <a:pt x="538" y="265"/>
                  </a:cubicBezTo>
                  <a:lnTo>
                    <a:pt x="538" y="208"/>
                  </a:lnTo>
                  <a:cubicBezTo>
                    <a:pt x="510" y="179"/>
                    <a:pt x="510" y="179"/>
                    <a:pt x="481" y="179"/>
                  </a:cubicBezTo>
                  <a:cubicBezTo>
                    <a:pt x="452" y="144"/>
                    <a:pt x="424" y="115"/>
                    <a:pt x="395" y="58"/>
                  </a:cubicBezTo>
                  <a:cubicBezTo>
                    <a:pt x="395" y="29"/>
                    <a:pt x="359" y="0"/>
                    <a:pt x="330" y="0"/>
                  </a:cubicBezTo>
                  <a:lnTo>
                    <a:pt x="302" y="29"/>
                  </a:lnTo>
                  <a:cubicBezTo>
                    <a:pt x="302" y="58"/>
                    <a:pt x="273" y="58"/>
                    <a:pt x="273" y="86"/>
                  </a:cubicBezTo>
                  <a:cubicBezTo>
                    <a:pt x="244" y="115"/>
                    <a:pt x="151" y="115"/>
                    <a:pt x="123" y="144"/>
                  </a:cubicBezTo>
                  <a:lnTo>
                    <a:pt x="94" y="144"/>
                  </a:lnTo>
                  <a:cubicBezTo>
                    <a:pt x="94" y="179"/>
                    <a:pt x="94" y="179"/>
                    <a:pt x="123" y="179"/>
                  </a:cubicBezTo>
                  <a:cubicBezTo>
                    <a:pt x="151" y="265"/>
                    <a:pt x="65" y="265"/>
                    <a:pt x="37" y="323"/>
                  </a:cubicBezTo>
                  <a:cubicBezTo>
                    <a:pt x="1" y="387"/>
                    <a:pt x="65" y="473"/>
                    <a:pt x="94" y="50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09360" y="3147002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50712" y="1589433"/>
              <a:ext cx="317171" cy="203293"/>
            </a:xfrm>
            <a:custGeom>
              <a:avLst/>
              <a:gdLst/>
              <a:ahLst/>
              <a:cxnLst/>
              <a:rect l="l" t="t" r="r" b="b"/>
              <a:pathLst>
                <a:path w="4810" h="3083" fill="none" extrusionOk="0">
                  <a:moveTo>
                    <a:pt x="1971" y="395"/>
                  </a:moveTo>
                  <a:cubicBezTo>
                    <a:pt x="2244" y="331"/>
                    <a:pt x="2423" y="1"/>
                    <a:pt x="2717" y="1"/>
                  </a:cubicBezTo>
                  <a:cubicBezTo>
                    <a:pt x="3018" y="1"/>
                    <a:pt x="3168" y="359"/>
                    <a:pt x="3433" y="481"/>
                  </a:cubicBezTo>
                  <a:cubicBezTo>
                    <a:pt x="3677" y="574"/>
                    <a:pt x="3913" y="510"/>
                    <a:pt x="4150" y="510"/>
                  </a:cubicBezTo>
                  <a:cubicBezTo>
                    <a:pt x="4393" y="481"/>
                    <a:pt x="4659" y="538"/>
                    <a:pt x="4752" y="753"/>
                  </a:cubicBezTo>
                  <a:cubicBezTo>
                    <a:pt x="4809" y="932"/>
                    <a:pt x="4752" y="1112"/>
                    <a:pt x="4630" y="1226"/>
                  </a:cubicBezTo>
                  <a:cubicBezTo>
                    <a:pt x="4544" y="1377"/>
                    <a:pt x="4422" y="1499"/>
                    <a:pt x="4329" y="1649"/>
                  </a:cubicBezTo>
                  <a:cubicBezTo>
                    <a:pt x="4272" y="1792"/>
                    <a:pt x="4272" y="1943"/>
                    <a:pt x="4186" y="2065"/>
                  </a:cubicBezTo>
                  <a:cubicBezTo>
                    <a:pt x="4064" y="2244"/>
                    <a:pt x="3856" y="2301"/>
                    <a:pt x="3677" y="2330"/>
                  </a:cubicBezTo>
                  <a:cubicBezTo>
                    <a:pt x="3469" y="2366"/>
                    <a:pt x="3254" y="2330"/>
                    <a:pt x="3046" y="2301"/>
                  </a:cubicBezTo>
                  <a:cubicBezTo>
                    <a:pt x="2989" y="2301"/>
                    <a:pt x="2896" y="2301"/>
                    <a:pt x="2838" y="2366"/>
                  </a:cubicBezTo>
                  <a:cubicBezTo>
                    <a:pt x="2717" y="2423"/>
                    <a:pt x="2717" y="2545"/>
                    <a:pt x="2631" y="2660"/>
                  </a:cubicBezTo>
                  <a:cubicBezTo>
                    <a:pt x="2451" y="2932"/>
                    <a:pt x="2000" y="2839"/>
                    <a:pt x="1677" y="2903"/>
                  </a:cubicBezTo>
                  <a:cubicBezTo>
                    <a:pt x="1527" y="2932"/>
                    <a:pt x="1376" y="3018"/>
                    <a:pt x="1197" y="3047"/>
                  </a:cubicBezTo>
                  <a:cubicBezTo>
                    <a:pt x="810" y="3082"/>
                    <a:pt x="481" y="2781"/>
                    <a:pt x="273" y="2452"/>
                  </a:cubicBezTo>
                  <a:cubicBezTo>
                    <a:pt x="122" y="2215"/>
                    <a:pt x="1" y="1943"/>
                    <a:pt x="1" y="1649"/>
                  </a:cubicBezTo>
                  <a:cubicBezTo>
                    <a:pt x="29" y="1348"/>
                    <a:pt x="180" y="1047"/>
                    <a:pt x="452" y="961"/>
                  </a:cubicBezTo>
                  <a:cubicBezTo>
                    <a:pt x="538" y="932"/>
                    <a:pt x="631" y="932"/>
                    <a:pt x="717" y="868"/>
                  </a:cubicBezTo>
                  <a:cubicBezTo>
                    <a:pt x="868" y="782"/>
                    <a:pt x="896" y="538"/>
                    <a:pt x="1018" y="424"/>
                  </a:cubicBezTo>
                  <a:cubicBezTo>
                    <a:pt x="1283" y="216"/>
                    <a:pt x="1677" y="481"/>
                    <a:pt x="1971" y="395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54998" y="1654648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4027" y="1"/>
                  </a:moveTo>
                  <a:cubicBezTo>
                    <a:pt x="3311" y="58"/>
                    <a:pt x="2594" y="151"/>
                    <a:pt x="1878" y="330"/>
                  </a:cubicBezTo>
                  <a:cubicBezTo>
                    <a:pt x="1190" y="538"/>
                    <a:pt x="537" y="839"/>
                    <a:pt x="0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350278" y="1223202"/>
              <a:ext cx="378166" cy="360626"/>
            </a:xfrm>
            <a:custGeom>
              <a:avLst/>
              <a:gdLst/>
              <a:ahLst/>
              <a:cxnLst/>
              <a:rect l="l" t="t" r="r" b="b"/>
              <a:pathLst>
                <a:path w="5735" h="5469" fill="none" extrusionOk="0">
                  <a:moveTo>
                    <a:pt x="2896" y="5412"/>
                  </a:moveTo>
                  <a:cubicBezTo>
                    <a:pt x="3763" y="5261"/>
                    <a:pt x="4566" y="4810"/>
                    <a:pt x="5132" y="4122"/>
                  </a:cubicBezTo>
                  <a:cubicBezTo>
                    <a:pt x="5462" y="3706"/>
                    <a:pt x="5734" y="3197"/>
                    <a:pt x="5734" y="2660"/>
                  </a:cubicBezTo>
                  <a:cubicBezTo>
                    <a:pt x="5734" y="2094"/>
                    <a:pt x="5404" y="1556"/>
                    <a:pt x="4896" y="1377"/>
                  </a:cubicBezTo>
                  <a:cubicBezTo>
                    <a:pt x="4566" y="1255"/>
                    <a:pt x="4179" y="1320"/>
                    <a:pt x="3849" y="1406"/>
                  </a:cubicBezTo>
                  <a:cubicBezTo>
                    <a:pt x="3727" y="1470"/>
                    <a:pt x="3613" y="1499"/>
                    <a:pt x="3491" y="1499"/>
                  </a:cubicBezTo>
                  <a:cubicBezTo>
                    <a:pt x="3190" y="1470"/>
                    <a:pt x="3190" y="1255"/>
                    <a:pt x="3161" y="1019"/>
                  </a:cubicBezTo>
                  <a:cubicBezTo>
                    <a:pt x="3104" y="753"/>
                    <a:pt x="3011" y="481"/>
                    <a:pt x="2832" y="302"/>
                  </a:cubicBezTo>
                  <a:cubicBezTo>
                    <a:pt x="2567" y="65"/>
                    <a:pt x="2180" y="1"/>
                    <a:pt x="1850" y="94"/>
                  </a:cubicBezTo>
                  <a:cubicBezTo>
                    <a:pt x="1520" y="180"/>
                    <a:pt x="1219" y="424"/>
                    <a:pt x="983" y="660"/>
                  </a:cubicBezTo>
                  <a:cubicBezTo>
                    <a:pt x="323" y="1377"/>
                    <a:pt x="1" y="2452"/>
                    <a:pt x="180" y="3405"/>
                  </a:cubicBezTo>
                  <a:cubicBezTo>
                    <a:pt x="266" y="3828"/>
                    <a:pt x="445" y="4272"/>
                    <a:pt x="832" y="4451"/>
                  </a:cubicBezTo>
                  <a:cubicBezTo>
                    <a:pt x="1133" y="4630"/>
                    <a:pt x="1520" y="4602"/>
                    <a:pt x="1793" y="4810"/>
                  </a:cubicBezTo>
                  <a:cubicBezTo>
                    <a:pt x="2058" y="4989"/>
                    <a:pt x="2180" y="5318"/>
                    <a:pt x="2473" y="5412"/>
                  </a:cubicBezTo>
                  <a:cubicBezTo>
                    <a:pt x="2624" y="5469"/>
                    <a:pt x="2774" y="5440"/>
                    <a:pt x="2896" y="541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44836" y="1337608"/>
              <a:ext cx="181005" cy="173488"/>
            </a:xfrm>
            <a:custGeom>
              <a:avLst/>
              <a:gdLst/>
              <a:ahLst/>
              <a:cxnLst/>
              <a:rect l="l" t="t" r="r" b="b"/>
              <a:pathLst>
                <a:path w="2745" h="2631" fill="none" extrusionOk="0">
                  <a:moveTo>
                    <a:pt x="1011" y="58"/>
                  </a:moveTo>
                  <a:cubicBezTo>
                    <a:pt x="746" y="0"/>
                    <a:pt x="416" y="93"/>
                    <a:pt x="237" y="330"/>
                  </a:cubicBezTo>
                  <a:cubicBezTo>
                    <a:pt x="58" y="509"/>
                    <a:pt x="0" y="810"/>
                    <a:pt x="29" y="1046"/>
                  </a:cubicBezTo>
                  <a:cubicBezTo>
                    <a:pt x="29" y="1312"/>
                    <a:pt x="115" y="1584"/>
                    <a:pt x="208" y="1820"/>
                  </a:cubicBezTo>
                  <a:cubicBezTo>
                    <a:pt x="294" y="2028"/>
                    <a:pt x="387" y="2243"/>
                    <a:pt x="473" y="2480"/>
                  </a:cubicBezTo>
                  <a:cubicBezTo>
                    <a:pt x="502" y="2508"/>
                    <a:pt x="502" y="2508"/>
                    <a:pt x="538" y="2537"/>
                  </a:cubicBezTo>
                  <a:cubicBezTo>
                    <a:pt x="538" y="2566"/>
                    <a:pt x="566" y="2566"/>
                    <a:pt x="595" y="2566"/>
                  </a:cubicBezTo>
                  <a:cubicBezTo>
                    <a:pt x="746" y="2630"/>
                    <a:pt x="896" y="2602"/>
                    <a:pt x="1075" y="2537"/>
                  </a:cubicBezTo>
                  <a:cubicBezTo>
                    <a:pt x="1369" y="2451"/>
                    <a:pt x="1699" y="2329"/>
                    <a:pt x="2000" y="2207"/>
                  </a:cubicBezTo>
                  <a:cubicBezTo>
                    <a:pt x="2150" y="2121"/>
                    <a:pt x="2293" y="2064"/>
                    <a:pt x="2444" y="1942"/>
                  </a:cubicBezTo>
                  <a:cubicBezTo>
                    <a:pt x="2594" y="1792"/>
                    <a:pt x="2688" y="1613"/>
                    <a:pt x="2716" y="1405"/>
                  </a:cubicBezTo>
                  <a:cubicBezTo>
                    <a:pt x="2745" y="1226"/>
                    <a:pt x="2688" y="989"/>
                    <a:pt x="2537" y="867"/>
                  </a:cubicBezTo>
                  <a:cubicBezTo>
                    <a:pt x="2415" y="746"/>
                    <a:pt x="2236" y="688"/>
                    <a:pt x="2086" y="660"/>
                  </a:cubicBezTo>
                  <a:cubicBezTo>
                    <a:pt x="1906" y="660"/>
                    <a:pt x="1727" y="688"/>
                    <a:pt x="1577" y="717"/>
                  </a:cubicBezTo>
                  <a:lnTo>
                    <a:pt x="1519" y="717"/>
                  </a:lnTo>
                  <a:cubicBezTo>
                    <a:pt x="1491" y="717"/>
                    <a:pt x="1491" y="566"/>
                    <a:pt x="1491" y="538"/>
                  </a:cubicBezTo>
                  <a:cubicBezTo>
                    <a:pt x="1462" y="452"/>
                    <a:pt x="1434" y="387"/>
                    <a:pt x="1369" y="330"/>
                  </a:cubicBezTo>
                  <a:cubicBezTo>
                    <a:pt x="1283" y="208"/>
                    <a:pt x="1161" y="122"/>
                    <a:pt x="1011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570517" y="1231247"/>
              <a:ext cx="27959" cy="88953"/>
            </a:xfrm>
            <a:custGeom>
              <a:avLst/>
              <a:gdLst/>
              <a:ahLst/>
              <a:cxnLst/>
              <a:rect l="l" t="t" r="r" b="b"/>
              <a:pathLst>
                <a:path w="424" h="1349" fill="none" extrusionOk="0">
                  <a:moveTo>
                    <a:pt x="208" y="452"/>
                  </a:moveTo>
                  <a:cubicBezTo>
                    <a:pt x="208" y="330"/>
                    <a:pt x="180" y="209"/>
                    <a:pt x="94" y="123"/>
                  </a:cubicBezTo>
                  <a:cubicBezTo>
                    <a:pt x="180" y="58"/>
                    <a:pt x="244" y="29"/>
                    <a:pt x="301" y="1"/>
                  </a:cubicBezTo>
                  <a:lnTo>
                    <a:pt x="359" y="1"/>
                  </a:lnTo>
                  <a:cubicBezTo>
                    <a:pt x="359" y="1"/>
                    <a:pt x="387" y="1"/>
                    <a:pt x="387" y="29"/>
                  </a:cubicBezTo>
                  <a:cubicBezTo>
                    <a:pt x="423" y="58"/>
                    <a:pt x="423" y="123"/>
                    <a:pt x="423" y="151"/>
                  </a:cubicBezTo>
                  <a:cubicBezTo>
                    <a:pt x="423" y="538"/>
                    <a:pt x="330" y="897"/>
                    <a:pt x="151" y="1226"/>
                  </a:cubicBezTo>
                  <a:cubicBezTo>
                    <a:pt x="122" y="1284"/>
                    <a:pt x="65" y="1348"/>
                    <a:pt x="0" y="1312"/>
                  </a:cubicBezTo>
                  <a:cubicBezTo>
                    <a:pt x="151" y="1047"/>
                    <a:pt x="244" y="746"/>
                    <a:pt x="208" y="4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97720" y="1392866"/>
              <a:ext cx="35542" cy="41213"/>
            </a:xfrm>
            <a:custGeom>
              <a:avLst/>
              <a:gdLst/>
              <a:ahLst/>
              <a:cxnLst/>
              <a:rect l="l" t="t" r="r" b="b"/>
              <a:pathLst>
                <a:path w="539" h="625" fill="none" extrusionOk="0">
                  <a:moveTo>
                    <a:pt x="30" y="388"/>
                  </a:moveTo>
                  <a:cubicBezTo>
                    <a:pt x="1" y="445"/>
                    <a:pt x="1" y="567"/>
                    <a:pt x="58" y="595"/>
                  </a:cubicBezTo>
                  <a:cubicBezTo>
                    <a:pt x="94" y="624"/>
                    <a:pt x="151" y="624"/>
                    <a:pt x="209" y="624"/>
                  </a:cubicBezTo>
                  <a:cubicBezTo>
                    <a:pt x="273" y="595"/>
                    <a:pt x="302" y="567"/>
                    <a:pt x="331" y="509"/>
                  </a:cubicBezTo>
                  <a:cubicBezTo>
                    <a:pt x="388" y="416"/>
                    <a:pt x="417" y="330"/>
                    <a:pt x="452" y="237"/>
                  </a:cubicBezTo>
                  <a:cubicBezTo>
                    <a:pt x="538" y="1"/>
                    <a:pt x="94" y="294"/>
                    <a:pt x="30" y="38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535108" y="1416472"/>
              <a:ext cx="19848" cy="35542"/>
            </a:xfrm>
            <a:custGeom>
              <a:avLst/>
              <a:gdLst/>
              <a:ahLst/>
              <a:cxnLst/>
              <a:rect l="l" t="t" r="r" b="b"/>
              <a:pathLst>
                <a:path w="301" h="539" fill="none" extrusionOk="0">
                  <a:moveTo>
                    <a:pt x="0" y="331"/>
                  </a:moveTo>
                  <a:cubicBezTo>
                    <a:pt x="0" y="417"/>
                    <a:pt x="0" y="474"/>
                    <a:pt x="65" y="510"/>
                  </a:cubicBezTo>
                  <a:cubicBezTo>
                    <a:pt x="122" y="538"/>
                    <a:pt x="208" y="538"/>
                    <a:pt x="244" y="474"/>
                  </a:cubicBezTo>
                  <a:cubicBezTo>
                    <a:pt x="301" y="417"/>
                    <a:pt x="301" y="359"/>
                    <a:pt x="301" y="295"/>
                  </a:cubicBezTo>
                  <a:cubicBezTo>
                    <a:pt x="301" y="209"/>
                    <a:pt x="301" y="116"/>
                    <a:pt x="272" y="30"/>
                  </a:cubicBezTo>
                  <a:cubicBezTo>
                    <a:pt x="244" y="1"/>
                    <a:pt x="208" y="1"/>
                    <a:pt x="208" y="1"/>
                  </a:cubicBezTo>
                  <a:cubicBezTo>
                    <a:pt x="65" y="58"/>
                    <a:pt x="0" y="209"/>
                    <a:pt x="0" y="331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46954" y="1414626"/>
              <a:ext cx="110120" cy="103987"/>
            </a:xfrm>
            <a:custGeom>
              <a:avLst/>
              <a:gdLst/>
              <a:ahLst/>
              <a:cxnLst/>
              <a:rect l="l" t="t" r="r" b="b"/>
              <a:pathLst>
                <a:path w="1670" h="1577" fill="none" extrusionOk="0">
                  <a:moveTo>
                    <a:pt x="301" y="265"/>
                  </a:moveTo>
                  <a:cubicBezTo>
                    <a:pt x="122" y="416"/>
                    <a:pt x="0" y="681"/>
                    <a:pt x="0" y="953"/>
                  </a:cubicBezTo>
                  <a:cubicBezTo>
                    <a:pt x="0" y="1011"/>
                    <a:pt x="0" y="1104"/>
                    <a:pt x="29" y="1161"/>
                  </a:cubicBezTo>
                  <a:cubicBezTo>
                    <a:pt x="58" y="1254"/>
                    <a:pt x="122" y="1312"/>
                    <a:pt x="208" y="1340"/>
                  </a:cubicBezTo>
                  <a:cubicBezTo>
                    <a:pt x="416" y="1520"/>
                    <a:pt x="659" y="1577"/>
                    <a:pt x="925" y="1577"/>
                  </a:cubicBezTo>
                  <a:cubicBezTo>
                    <a:pt x="1018" y="1577"/>
                    <a:pt x="1075" y="1577"/>
                    <a:pt x="1161" y="1548"/>
                  </a:cubicBezTo>
                  <a:cubicBezTo>
                    <a:pt x="1462" y="1462"/>
                    <a:pt x="1670" y="1161"/>
                    <a:pt x="1670" y="860"/>
                  </a:cubicBezTo>
                  <a:cubicBezTo>
                    <a:pt x="1670" y="538"/>
                    <a:pt x="1462" y="237"/>
                    <a:pt x="1197" y="115"/>
                  </a:cubicBezTo>
                  <a:cubicBezTo>
                    <a:pt x="896" y="0"/>
                    <a:pt x="538" y="58"/>
                    <a:pt x="301" y="26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-124622" y="4011277"/>
              <a:ext cx="85129" cy="21760"/>
            </a:xfrm>
            <a:custGeom>
              <a:avLst/>
              <a:gdLst/>
              <a:ahLst/>
              <a:cxnLst/>
              <a:rect l="l" t="t" r="r" b="b"/>
              <a:pathLst>
                <a:path w="1291" h="330" extrusionOk="0">
                  <a:moveTo>
                    <a:pt x="359" y="0"/>
                  </a:moveTo>
                  <a:cubicBezTo>
                    <a:pt x="216" y="0"/>
                    <a:pt x="1" y="65"/>
                    <a:pt x="1" y="244"/>
                  </a:cubicBezTo>
                  <a:cubicBezTo>
                    <a:pt x="107" y="237"/>
                    <a:pt x="210" y="233"/>
                    <a:pt x="312" y="233"/>
                  </a:cubicBezTo>
                  <a:cubicBezTo>
                    <a:pt x="619" y="233"/>
                    <a:pt x="915" y="265"/>
                    <a:pt x="1226" y="330"/>
                  </a:cubicBezTo>
                  <a:cubicBezTo>
                    <a:pt x="1226" y="244"/>
                    <a:pt x="1255" y="179"/>
                    <a:pt x="1291" y="122"/>
                  </a:cubicBezTo>
                  <a:cubicBezTo>
                    <a:pt x="990" y="36"/>
                    <a:pt x="689" y="0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-45692" y="4014904"/>
              <a:ext cx="263760" cy="461382"/>
            </a:xfrm>
            <a:custGeom>
              <a:avLst/>
              <a:gdLst/>
              <a:ahLst/>
              <a:cxnLst/>
              <a:rect l="l" t="t" r="r" b="b"/>
              <a:pathLst>
                <a:path w="4000" h="6997" extrusionOk="0">
                  <a:moveTo>
                    <a:pt x="482" y="1"/>
                  </a:moveTo>
                  <a:cubicBezTo>
                    <a:pt x="280" y="1"/>
                    <a:pt x="81" y="57"/>
                    <a:pt x="29" y="246"/>
                  </a:cubicBezTo>
                  <a:cubicBezTo>
                    <a:pt x="1" y="397"/>
                    <a:pt x="122" y="547"/>
                    <a:pt x="237" y="662"/>
                  </a:cubicBezTo>
                  <a:cubicBezTo>
                    <a:pt x="660" y="1113"/>
                    <a:pt x="1104" y="1558"/>
                    <a:pt x="1434" y="2095"/>
                  </a:cubicBezTo>
                  <a:cubicBezTo>
                    <a:pt x="2330" y="3414"/>
                    <a:pt x="2509" y="5083"/>
                    <a:pt x="2745" y="6667"/>
                  </a:cubicBezTo>
                  <a:cubicBezTo>
                    <a:pt x="2781" y="6818"/>
                    <a:pt x="2838" y="6997"/>
                    <a:pt x="2989" y="6997"/>
                  </a:cubicBezTo>
                  <a:cubicBezTo>
                    <a:pt x="3046" y="6968"/>
                    <a:pt x="3075" y="6932"/>
                    <a:pt x="3139" y="6904"/>
                  </a:cubicBezTo>
                  <a:cubicBezTo>
                    <a:pt x="3584" y="6545"/>
                    <a:pt x="3763" y="5922"/>
                    <a:pt x="3856" y="5320"/>
                  </a:cubicBezTo>
                  <a:cubicBezTo>
                    <a:pt x="3999" y="4188"/>
                    <a:pt x="3856" y="2991"/>
                    <a:pt x="3283" y="1980"/>
                  </a:cubicBezTo>
                  <a:cubicBezTo>
                    <a:pt x="2745" y="991"/>
                    <a:pt x="1764" y="189"/>
                    <a:pt x="631" y="10"/>
                  </a:cubicBezTo>
                  <a:cubicBezTo>
                    <a:pt x="583" y="4"/>
                    <a:pt x="533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72473" y="4099373"/>
              <a:ext cx="69039" cy="77216"/>
            </a:xfrm>
            <a:custGeom>
              <a:avLst/>
              <a:gdLst/>
              <a:ahLst/>
              <a:cxnLst/>
              <a:rect l="l" t="t" r="r" b="b"/>
              <a:pathLst>
                <a:path w="1047" h="1171" extrusionOk="0">
                  <a:moveTo>
                    <a:pt x="448" y="1"/>
                  </a:moveTo>
                  <a:cubicBezTo>
                    <a:pt x="362" y="1"/>
                    <a:pt x="285" y="33"/>
                    <a:pt x="237" y="97"/>
                  </a:cubicBezTo>
                  <a:cubicBezTo>
                    <a:pt x="208" y="133"/>
                    <a:pt x="179" y="162"/>
                    <a:pt x="151" y="191"/>
                  </a:cubicBezTo>
                  <a:cubicBezTo>
                    <a:pt x="122" y="277"/>
                    <a:pt x="58" y="341"/>
                    <a:pt x="29" y="427"/>
                  </a:cubicBezTo>
                  <a:cubicBezTo>
                    <a:pt x="0" y="549"/>
                    <a:pt x="0" y="671"/>
                    <a:pt x="29" y="757"/>
                  </a:cubicBezTo>
                  <a:cubicBezTo>
                    <a:pt x="58" y="850"/>
                    <a:pt x="93" y="907"/>
                    <a:pt x="151" y="965"/>
                  </a:cubicBezTo>
                  <a:cubicBezTo>
                    <a:pt x="179" y="1029"/>
                    <a:pt x="237" y="1086"/>
                    <a:pt x="301" y="1115"/>
                  </a:cubicBezTo>
                  <a:cubicBezTo>
                    <a:pt x="363" y="1154"/>
                    <a:pt x="435" y="1170"/>
                    <a:pt x="509" y="1170"/>
                  </a:cubicBezTo>
                  <a:cubicBezTo>
                    <a:pt x="614" y="1170"/>
                    <a:pt x="722" y="1137"/>
                    <a:pt x="810" y="1086"/>
                  </a:cubicBezTo>
                  <a:cubicBezTo>
                    <a:pt x="953" y="965"/>
                    <a:pt x="1046" y="785"/>
                    <a:pt x="1046" y="606"/>
                  </a:cubicBezTo>
                  <a:cubicBezTo>
                    <a:pt x="1046" y="427"/>
                    <a:pt x="953" y="248"/>
                    <a:pt x="810" y="133"/>
                  </a:cubicBezTo>
                  <a:cubicBezTo>
                    <a:pt x="717" y="69"/>
                    <a:pt x="631" y="11"/>
                    <a:pt x="538" y="11"/>
                  </a:cubicBezTo>
                  <a:cubicBezTo>
                    <a:pt x="507" y="4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13390" y="4045896"/>
              <a:ext cx="69039" cy="66863"/>
            </a:xfrm>
            <a:custGeom>
              <a:avLst/>
              <a:gdLst/>
              <a:ahLst/>
              <a:cxnLst/>
              <a:rect l="l" t="t" r="r" b="b"/>
              <a:pathLst>
                <a:path w="1047" h="1014" extrusionOk="0">
                  <a:moveTo>
                    <a:pt x="436" y="1"/>
                  </a:moveTo>
                  <a:cubicBezTo>
                    <a:pt x="411" y="1"/>
                    <a:pt x="385" y="5"/>
                    <a:pt x="359" y="13"/>
                  </a:cubicBezTo>
                  <a:cubicBezTo>
                    <a:pt x="273" y="49"/>
                    <a:pt x="180" y="135"/>
                    <a:pt x="122" y="192"/>
                  </a:cubicBezTo>
                  <a:cubicBezTo>
                    <a:pt x="58" y="314"/>
                    <a:pt x="0" y="436"/>
                    <a:pt x="29" y="586"/>
                  </a:cubicBezTo>
                  <a:cubicBezTo>
                    <a:pt x="58" y="765"/>
                    <a:pt x="237" y="880"/>
                    <a:pt x="416" y="973"/>
                  </a:cubicBezTo>
                  <a:cubicBezTo>
                    <a:pt x="462" y="993"/>
                    <a:pt x="504" y="1014"/>
                    <a:pt x="534" y="1014"/>
                  </a:cubicBezTo>
                  <a:cubicBezTo>
                    <a:pt x="547" y="1014"/>
                    <a:pt x="558" y="1010"/>
                    <a:pt x="567" y="1002"/>
                  </a:cubicBezTo>
                  <a:cubicBezTo>
                    <a:pt x="660" y="1002"/>
                    <a:pt x="717" y="973"/>
                    <a:pt x="774" y="908"/>
                  </a:cubicBezTo>
                  <a:cubicBezTo>
                    <a:pt x="925" y="765"/>
                    <a:pt x="1047" y="586"/>
                    <a:pt x="989" y="407"/>
                  </a:cubicBezTo>
                  <a:cubicBezTo>
                    <a:pt x="954" y="228"/>
                    <a:pt x="774" y="106"/>
                    <a:pt x="595" y="49"/>
                  </a:cubicBezTo>
                  <a:cubicBezTo>
                    <a:pt x="554" y="23"/>
                    <a:pt x="499" y="1"/>
                    <a:pt x="43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123510" y="4275433"/>
              <a:ext cx="73259" cy="61654"/>
            </a:xfrm>
            <a:custGeom>
              <a:avLst/>
              <a:gdLst/>
              <a:ahLst/>
              <a:cxnLst/>
              <a:rect l="l" t="t" r="r" b="b"/>
              <a:pathLst>
                <a:path w="1111" h="935" extrusionOk="0">
                  <a:moveTo>
                    <a:pt x="538" y="0"/>
                  </a:moveTo>
                  <a:cubicBezTo>
                    <a:pt x="394" y="0"/>
                    <a:pt x="244" y="58"/>
                    <a:pt x="151" y="179"/>
                  </a:cubicBezTo>
                  <a:cubicBezTo>
                    <a:pt x="122" y="208"/>
                    <a:pt x="93" y="265"/>
                    <a:pt x="65" y="294"/>
                  </a:cubicBezTo>
                  <a:cubicBezTo>
                    <a:pt x="36" y="444"/>
                    <a:pt x="0" y="444"/>
                    <a:pt x="93" y="595"/>
                  </a:cubicBezTo>
                  <a:cubicBezTo>
                    <a:pt x="151" y="774"/>
                    <a:pt x="301" y="896"/>
                    <a:pt x="480" y="925"/>
                  </a:cubicBezTo>
                  <a:cubicBezTo>
                    <a:pt x="515" y="931"/>
                    <a:pt x="554" y="935"/>
                    <a:pt x="593" y="935"/>
                  </a:cubicBezTo>
                  <a:cubicBezTo>
                    <a:pt x="723" y="935"/>
                    <a:pt x="867" y="896"/>
                    <a:pt x="960" y="803"/>
                  </a:cubicBezTo>
                  <a:cubicBezTo>
                    <a:pt x="1075" y="652"/>
                    <a:pt x="1111" y="473"/>
                    <a:pt x="1046" y="294"/>
                  </a:cubicBezTo>
                  <a:cubicBezTo>
                    <a:pt x="1018" y="237"/>
                    <a:pt x="989" y="208"/>
                    <a:pt x="960" y="151"/>
                  </a:cubicBezTo>
                  <a:cubicBezTo>
                    <a:pt x="839" y="58"/>
                    <a:pt x="688" y="0"/>
                    <a:pt x="538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114015" y="4190436"/>
              <a:ext cx="70951" cy="69105"/>
            </a:xfrm>
            <a:custGeom>
              <a:avLst/>
              <a:gdLst/>
              <a:ahLst/>
              <a:cxnLst/>
              <a:rect l="l" t="t" r="r" b="b"/>
              <a:pathLst>
                <a:path w="1076" h="1048" extrusionOk="0">
                  <a:moveTo>
                    <a:pt x="446" y="1"/>
                  </a:moveTo>
                  <a:cubicBezTo>
                    <a:pt x="384" y="1"/>
                    <a:pt x="323" y="11"/>
                    <a:pt x="266" y="35"/>
                  </a:cubicBezTo>
                  <a:cubicBezTo>
                    <a:pt x="237" y="64"/>
                    <a:pt x="180" y="92"/>
                    <a:pt x="144" y="121"/>
                  </a:cubicBezTo>
                  <a:cubicBezTo>
                    <a:pt x="29" y="243"/>
                    <a:pt x="1" y="243"/>
                    <a:pt x="1" y="422"/>
                  </a:cubicBezTo>
                  <a:cubicBezTo>
                    <a:pt x="1" y="601"/>
                    <a:pt x="58" y="780"/>
                    <a:pt x="209" y="902"/>
                  </a:cubicBezTo>
                  <a:cubicBezTo>
                    <a:pt x="287" y="1000"/>
                    <a:pt x="412" y="1048"/>
                    <a:pt x="540" y="1048"/>
                  </a:cubicBezTo>
                  <a:cubicBezTo>
                    <a:pt x="600" y="1048"/>
                    <a:pt x="661" y="1037"/>
                    <a:pt x="717" y="1017"/>
                  </a:cubicBezTo>
                  <a:cubicBezTo>
                    <a:pt x="897" y="988"/>
                    <a:pt x="1040" y="809"/>
                    <a:pt x="1076" y="630"/>
                  </a:cubicBezTo>
                  <a:cubicBezTo>
                    <a:pt x="1076" y="573"/>
                    <a:pt x="1076" y="508"/>
                    <a:pt x="1040" y="451"/>
                  </a:cubicBezTo>
                  <a:cubicBezTo>
                    <a:pt x="1011" y="272"/>
                    <a:pt x="897" y="150"/>
                    <a:pt x="746" y="64"/>
                  </a:cubicBezTo>
                  <a:cubicBezTo>
                    <a:pt x="652" y="28"/>
                    <a:pt x="548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131489" y="4354165"/>
              <a:ext cx="61060" cy="56906"/>
            </a:xfrm>
            <a:custGeom>
              <a:avLst/>
              <a:gdLst/>
              <a:ahLst/>
              <a:cxnLst/>
              <a:rect l="l" t="t" r="r" b="b"/>
              <a:pathLst>
                <a:path w="926" h="863" extrusionOk="0">
                  <a:moveTo>
                    <a:pt x="418" y="1"/>
                  </a:moveTo>
                  <a:cubicBezTo>
                    <a:pt x="331" y="1"/>
                    <a:pt x="247" y="22"/>
                    <a:pt x="180" y="89"/>
                  </a:cubicBezTo>
                  <a:cubicBezTo>
                    <a:pt x="151" y="118"/>
                    <a:pt x="123" y="146"/>
                    <a:pt x="94" y="175"/>
                  </a:cubicBezTo>
                  <a:cubicBezTo>
                    <a:pt x="1" y="419"/>
                    <a:pt x="123" y="684"/>
                    <a:pt x="331" y="806"/>
                  </a:cubicBezTo>
                  <a:cubicBezTo>
                    <a:pt x="388" y="834"/>
                    <a:pt x="481" y="863"/>
                    <a:pt x="538" y="863"/>
                  </a:cubicBezTo>
                  <a:cubicBezTo>
                    <a:pt x="660" y="863"/>
                    <a:pt x="775" y="777"/>
                    <a:pt x="839" y="684"/>
                  </a:cubicBezTo>
                  <a:cubicBezTo>
                    <a:pt x="897" y="598"/>
                    <a:pt x="925" y="476"/>
                    <a:pt x="897" y="354"/>
                  </a:cubicBezTo>
                  <a:cubicBezTo>
                    <a:pt x="897" y="268"/>
                    <a:pt x="868" y="211"/>
                    <a:pt x="811" y="146"/>
                  </a:cubicBezTo>
                  <a:cubicBezTo>
                    <a:pt x="746" y="89"/>
                    <a:pt x="689" y="60"/>
                    <a:pt x="632" y="32"/>
                  </a:cubicBezTo>
                  <a:cubicBezTo>
                    <a:pt x="564" y="15"/>
                    <a:pt x="4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166965" y="3396980"/>
              <a:ext cx="401706" cy="744594"/>
            </a:xfrm>
            <a:custGeom>
              <a:avLst/>
              <a:gdLst/>
              <a:ahLst/>
              <a:cxnLst/>
              <a:rect l="l" t="t" r="r" b="b"/>
              <a:pathLst>
                <a:path w="6092" h="11292" extrusionOk="0">
                  <a:moveTo>
                    <a:pt x="151" y="0"/>
                  </a:moveTo>
                  <a:cubicBezTo>
                    <a:pt x="151" y="36"/>
                    <a:pt x="122" y="36"/>
                    <a:pt x="122" y="65"/>
                  </a:cubicBezTo>
                  <a:cubicBezTo>
                    <a:pt x="0" y="631"/>
                    <a:pt x="122" y="1254"/>
                    <a:pt x="481" y="1763"/>
                  </a:cubicBezTo>
                  <a:cubicBezTo>
                    <a:pt x="301" y="1971"/>
                    <a:pt x="208" y="2243"/>
                    <a:pt x="151" y="2480"/>
                  </a:cubicBezTo>
                  <a:cubicBezTo>
                    <a:pt x="29" y="3082"/>
                    <a:pt x="151" y="3705"/>
                    <a:pt x="273" y="4300"/>
                  </a:cubicBezTo>
                  <a:cubicBezTo>
                    <a:pt x="273" y="4325"/>
                    <a:pt x="287" y="4347"/>
                    <a:pt x="306" y="4347"/>
                  </a:cubicBezTo>
                  <a:cubicBezTo>
                    <a:pt x="314" y="4347"/>
                    <a:pt x="322" y="4344"/>
                    <a:pt x="330" y="4336"/>
                  </a:cubicBezTo>
                  <a:cubicBezTo>
                    <a:pt x="481" y="4214"/>
                    <a:pt x="595" y="4092"/>
                    <a:pt x="717" y="3913"/>
                  </a:cubicBezTo>
                  <a:cubicBezTo>
                    <a:pt x="896" y="4271"/>
                    <a:pt x="1104" y="4629"/>
                    <a:pt x="1283" y="4988"/>
                  </a:cubicBezTo>
                  <a:cubicBezTo>
                    <a:pt x="1584" y="5618"/>
                    <a:pt x="1735" y="6335"/>
                    <a:pt x="1706" y="7052"/>
                  </a:cubicBezTo>
                  <a:cubicBezTo>
                    <a:pt x="1642" y="8098"/>
                    <a:pt x="1226" y="9202"/>
                    <a:pt x="1642" y="10183"/>
                  </a:cubicBezTo>
                  <a:cubicBezTo>
                    <a:pt x="1914" y="10814"/>
                    <a:pt x="2566" y="11258"/>
                    <a:pt x="3254" y="11287"/>
                  </a:cubicBezTo>
                  <a:cubicBezTo>
                    <a:pt x="3296" y="11290"/>
                    <a:pt x="3339" y="11291"/>
                    <a:pt x="3382" y="11291"/>
                  </a:cubicBezTo>
                  <a:cubicBezTo>
                    <a:pt x="4250" y="11291"/>
                    <a:pt x="5245" y="10683"/>
                    <a:pt x="5648" y="9918"/>
                  </a:cubicBezTo>
                  <a:cubicBezTo>
                    <a:pt x="6063" y="9108"/>
                    <a:pt x="6092" y="8155"/>
                    <a:pt x="5970" y="7231"/>
                  </a:cubicBezTo>
                  <a:cubicBezTo>
                    <a:pt x="5676" y="5231"/>
                    <a:pt x="4358" y="3375"/>
                    <a:pt x="2781" y="2121"/>
                  </a:cubicBezTo>
                  <a:cubicBezTo>
                    <a:pt x="2659" y="2035"/>
                    <a:pt x="2537" y="1942"/>
                    <a:pt x="2387" y="1885"/>
                  </a:cubicBezTo>
                  <a:cubicBezTo>
                    <a:pt x="2566" y="1827"/>
                    <a:pt x="2716" y="1734"/>
                    <a:pt x="2838" y="1612"/>
                  </a:cubicBezTo>
                  <a:cubicBezTo>
                    <a:pt x="2867" y="1584"/>
                    <a:pt x="2867" y="1526"/>
                    <a:pt x="2810" y="1526"/>
                  </a:cubicBezTo>
                  <a:cubicBezTo>
                    <a:pt x="2349" y="1499"/>
                    <a:pt x="1889" y="1195"/>
                    <a:pt x="1435" y="1195"/>
                  </a:cubicBezTo>
                  <a:cubicBezTo>
                    <a:pt x="1416" y="1195"/>
                    <a:pt x="1396" y="1196"/>
                    <a:pt x="1376" y="1197"/>
                  </a:cubicBezTo>
                  <a:cubicBezTo>
                    <a:pt x="1104" y="1225"/>
                    <a:pt x="868" y="1347"/>
                    <a:pt x="688" y="1526"/>
                  </a:cubicBezTo>
                  <a:cubicBezTo>
                    <a:pt x="452" y="1046"/>
                    <a:pt x="452" y="480"/>
                    <a:pt x="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168877" y="3509408"/>
              <a:ext cx="354428" cy="626166"/>
            </a:xfrm>
            <a:custGeom>
              <a:avLst/>
              <a:gdLst/>
              <a:ahLst/>
              <a:cxnLst/>
              <a:rect l="l" t="t" r="r" b="b"/>
              <a:pathLst>
                <a:path w="5375" h="9496" fill="none" extrusionOk="0">
                  <a:moveTo>
                    <a:pt x="0" y="2057"/>
                  </a:moveTo>
                  <a:cubicBezTo>
                    <a:pt x="179" y="2416"/>
                    <a:pt x="387" y="2745"/>
                    <a:pt x="566" y="3104"/>
                  </a:cubicBezTo>
                  <a:cubicBezTo>
                    <a:pt x="867" y="3763"/>
                    <a:pt x="1018" y="4480"/>
                    <a:pt x="989" y="5196"/>
                  </a:cubicBezTo>
                  <a:cubicBezTo>
                    <a:pt x="925" y="6242"/>
                    <a:pt x="509" y="7346"/>
                    <a:pt x="925" y="8299"/>
                  </a:cubicBezTo>
                  <a:cubicBezTo>
                    <a:pt x="1226" y="8930"/>
                    <a:pt x="1856" y="9374"/>
                    <a:pt x="2537" y="9439"/>
                  </a:cubicBezTo>
                  <a:cubicBezTo>
                    <a:pt x="3433" y="9496"/>
                    <a:pt x="4508" y="8865"/>
                    <a:pt x="4931" y="8034"/>
                  </a:cubicBezTo>
                  <a:cubicBezTo>
                    <a:pt x="5346" y="7224"/>
                    <a:pt x="5375" y="6271"/>
                    <a:pt x="5260" y="5375"/>
                  </a:cubicBezTo>
                  <a:cubicBezTo>
                    <a:pt x="4959" y="3347"/>
                    <a:pt x="3676" y="1491"/>
                    <a:pt x="2064" y="237"/>
                  </a:cubicBezTo>
                  <a:cubicBezTo>
                    <a:pt x="1942" y="151"/>
                    <a:pt x="1820" y="58"/>
                    <a:pt x="1706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123510" y="3464041"/>
              <a:ext cx="189050" cy="208964"/>
            </a:xfrm>
            <a:custGeom>
              <a:avLst/>
              <a:gdLst/>
              <a:ahLst/>
              <a:cxnLst/>
              <a:rect l="l" t="t" r="r" b="b"/>
              <a:pathLst>
                <a:path w="2867" h="3169" fill="none" extrusionOk="0">
                  <a:moveTo>
                    <a:pt x="452" y="567"/>
                  </a:moveTo>
                  <a:cubicBezTo>
                    <a:pt x="272" y="775"/>
                    <a:pt x="179" y="1047"/>
                    <a:pt x="122" y="1312"/>
                  </a:cubicBezTo>
                  <a:cubicBezTo>
                    <a:pt x="0" y="1914"/>
                    <a:pt x="151" y="2509"/>
                    <a:pt x="244" y="3104"/>
                  </a:cubicBezTo>
                  <a:cubicBezTo>
                    <a:pt x="244" y="3168"/>
                    <a:pt x="301" y="3168"/>
                    <a:pt x="330" y="3168"/>
                  </a:cubicBezTo>
                  <a:cubicBezTo>
                    <a:pt x="631" y="2896"/>
                    <a:pt x="867" y="2537"/>
                    <a:pt x="932" y="2122"/>
                  </a:cubicBezTo>
                  <a:cubicBezTo>
                    <a:pt x="932" y="2093"/>
                    <a:pt x="989" y="2065"/>
                    <a:pt x="1018" y="2093"/>
                  </a:cubicBezTo>
                  <a:cubicBezTo>
                    <a:pt x="1197" y="2301"/>
                    <a:pt x="1319" y="2509"/>
                    <a:pt x="1433" y="2745"/>
                  </a:cubicBezTo>
                  <a:cubicBezTo>
                    <a:pt x="1469" y="2781"/>
                    <a:pt x="1527" y="2781"/>
                    <a:pt x="1527" y="2717"/>
                  </a:cubicBezTo>
                  <a:cubicBezTo>
                    <a:pt x="1584" y="2272"/>
                    <a:pt x="1555" y="1821"/>
                    <a:pt x="1405" y="1405"/>
                  </a:cubicBezTo>
                  <a:cubicBezTo>
                    <a:pt x="1405" y="1377"/>
                    <a:pt x="1433" y="1312"/>
                    <a:pt x="1469" y="1348"/>
                  </a:cubicBezTo>
                  <a:cubicBezTo>
                    <a:pt x="1856" y="1405"/>
                    <a:pt x="2243" y="1642"/>
                    <a:pt x="2602" y="1556"/>
                  </a:cubicBezTo>
                  <a:cubicBezTo>
                    <a:pt x="2659" y="1556"/>
                    <a:pt x="2659" y="1491"/>
                    <a:pt x="2630" y="1463"/>
                  </a:cubicBezTo>
                  <a:lnTo>
                    <a:pt x="2007" y="839"/>
                  </a:lnTo>
                  <a:cubicBezTo>
                    <a:pt x="1971" y="810"/>
                    <a:pt x="1971" y="746"/>
                    <a:pt x="2035" y="746"/>
                  </a:cubicBezTo>
                  <a:cubicBezTo>
                    <a:pt x="2329" y="746"/>
                    <a:pt x="2602" y="631"/>
                    <a:pt x="2809" y="416"/>
                  </a:cubicBezTo>
                  <a:cubicBezTo>
                    <a:pt x="2867" y="388"/>
                    <a:pt x="2838" y="330"/>
                    <a:pt x="2781" y="330"/>
                  </a:cubicBezTo>
                  <a:cubicBezTo>
                    <a:pt x="2301" y="302"/>
                    <a:pt x="1856" y="1"/>
                    <a:pt x="1347" y="29"/>
                  </a:cubicBezTo>
                  <a:cubicBezTo>
                    <a:pt x="1075" y="29"/>
                    <a:pt x="839" y="151"/>
                    <a:pt x="65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121598" y="3385111"/>
              <a:ext cx="51565" cy="126275"/>
            </a:xfrm>
            <a:custGeom>
              <a:avLst/>
              <a:gdLst/>
              <a:ahLst/>
              <a:cxnLst/>
              <a:rect l="l" t="t" r="r" b="b"/>
              <a:pathLst>
                <a:path w="782" h="1915" fill="none" extrusionOk="0">
                  <a:moveTo>
                    <a:pt x="151" y="37"/>
                  </a:moveTo>
                  <a:cubicBezTo>
                    <a:pt x="180" y="1"/>
                    <a:pt x="180" y="1"/>
                    <a:pt x="208" y="1"/>
                  </a:cubicBezTo>
                  <a:lnTo>
                    <a:pt x="602" y="1"/>
                  </a:lnTo>
                  <a:cubicBezTo>
                    <a:pt x="423" y="538"/>
                    <a:pt x="452" y="1198"/>
                    <a:pt x="782" y="1649"/>
                  </a:cubicBezTo>
                  <a:cubicBezTo>
                    <a:pt x="660" y="1706"/>
                    <a:pt x="631" y="1828"/>
                    <a:pt x="602" y="1914"/>
                  </a:cubicBezTo>
                  <a:cubicBezTo>
                    <a:pt x="180" y="1405"/>
                    <a:pt x="0" y="717"/>
                    <a:pt x="122" y="65"/>
                  </a:cubicBezTo>
                  <a:cubicBezTo>
                    <a:pt x="151" y="65"/>
                    <a:pt x="151" y="37"/>
                    <a:pt x="151" y="3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239762" y="3960240"/>
              <a:ext cx="78930" cy="126209"/>
            </a:xfrm>
            <a:custGeom>
              <a:avLst/>
              <a:gdLst/>
              <a:ahLst/>
              <a:cxnLst/>
              <a:rect l="l" t="t" r="r" b="b"/>
              <a:pathLst>
                <a:path w="1197" h="1914" fill="none" extrusionOk="0">
                  <a:moveTo>
                    <a:pt x="566" y="179"/>
                  </a:moveTo>
                  <a:cubicBezTo>
                    <a:pt x="538" y="93"/>
                    <a:pt x="452" y="0"/>
                    <a:pt x="358" y="0"/>
                  </a:cubicBezTo>
                  <a:cubicBezTo>
                    <a:pt x="272" y="0"/>
                    <a:pt x="179" y="58"/>
                    <a:pt x="151" y="122"/>
                  </a:cubicBezTo>
                  <a:cubicBezTo>
                    <a:pt x="93" y="208"/>
                    <a:pt x="65" y="301"/>
                    <a:pt x="65" y="359"/>
                  </a:cubicBezTo>
                  <a:cubicBezTo>
                    <a:pt x="0" y="867"/>
                    <a:pt x="179" y="1376"/>
                    <a:pt x="538" y="1735"/>
                  </a:cubicBezTo>
                  <a:cubicBezTo>
                    <a:pt x="631" y="1820"/>
                    <a:pt x="745" y="1885"/>
                    <a:pt x="867" y="1914"/>
                  </a:cubicBezTo>
                  <a:cubicBezTo>
                    <a:pt x="960" y="1914"/>
                    <a:pt x="1104" y="1849"/>
                    <a:pt x="1139" y="1763"/>
                  </a:cubicBezTo>
                  <a:cubicBezTo>
                    <a:pt x="1197" y="1641"/>
                    <a:pt x="1104" y="1491"/>
                    <a:pt x="1046" y="1376"/>
                  </a:cubicBezTo>
                  <a:cubicBezTo>
                    <a:pt x="925" y="1197"/>
                    <a:pt x="810" y="1018"/>
                    <a:pt x="745" y="810"/>
                  </a:cubicBezTo>
                  <a:cubicBezTo>
                    <a:pt x="688" y="595"/>
                    <a:pt x="688" y="359"/>
                    <a:pt x="56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3433" y="4779148"/>
              <a:ext cx="317171" cy="203227"/>
            </a:xfrm>
            <a:custGeom>
              <a:avLst/>
              <a:gdLst/>
              <a:ahLst/>
              <a:cxnLst/>
              <a:rect l="l" t="t" r="r" b="b"/>
              <a:pathLst>
                <a:path w="4810" h="3082" fill="none" extrusionOk="0">
                  <a:moveTo>
                    <a:pt x="1972" y="395"/>
                  </a:moveTo>
                  <a:cubicBezTo>
                    <a:pt x="2244" y="330"/>
                    <a:pt x="2423" y="0"/>
                    <a:pt x="2717" y="0"/>
                  </a:cubicBezTo>
                  <a:cubicBezTo>
                    <a:pt x="3018" y="0"/>
                    <a:pt x="3168" y="359"/>
                    <a:pt x="3434" y="481"/>
                  </a:cubicBezTo>
                  <a:cubicBezTo>
                    <a:pt x="3677" y="574"/>
                    <a:pt x="3914" y="509"/>
                    <a:pt x="4150" y="509"/>
                  </a:cubicBezTo>
                  <a:cubicBezTo>
                    <a:pt x="4394" y="481"/>
                    <a:pt x="4659" y="538"/>
                    <a:pt x="4752" y="753"/>
                  </a:cubicBezTo>
                  <a:cubicBezTo>
                    <a:pt x="4809" y="932"/>
                    <a:pt x="4752" y="1111"/>
                    <a:pt x="4630" y="1226"/>
                  </a:cubicBezTo>
                  <a:cubicBezTo>
                    <a:pt x="4544" y="1376"/>
                    <a:pt x="4423" y="1498"/>
                    <a:pt x="4329" y="1649"/>
                  </a:cubicBezTo>
                  <a:cubicBezTo>
                    <a:pt x="4272" y="1763"/>
                    <a:pt x="4272" y="1943"/>
                    <a:pt x="4186" y="2064"/>
                  </a:cubicBezTo>
                  <a:cubicBezTo>
                    <a:pt x="4064" y="2215"/>
                    <a:pt x="3856" y="2301"/>
                    <a:pt x="3677" y="2330"/>
                  </a:cubicBezTo>
                  <a:cubicBezTo>
                    <a:pt x="3469" y="2365"/>
                    <a:pt x="3254" y="2330"/>
                    <a:pt x="3047" y="2301"/>
                  </a:cubicBezTo>
                  <a:cubicBezTo>
                    <a:pt x="2989" y="2301"/>
                    <a:pt x="2896" y="2301"/>
                    <a:pt x="2839" y="2365"/>
                  </a:cubicBezTo>
                  <a:cubicBezTo>
                    <a:pt x="2717" y="2423"/>
                    <a:pt x="2717" y="2545"/>
                    <a:pt x="2631" y="2659"/>
                  </a:cubicBezTo>
                  <a:cubicBezTo>
                    <a:pt x="2452" y="2931"/>
                    <a:pt x="2000" y="2838"/>
                    <a:pt x="1678" y="2903"/>
                  </a:cubicBezTo>
                  <a:cubicBezTo>
                    <a:pt x="1527" y="2931"/>
                    <a:pt x="1377" y="3017"/>
                    <a:pt x="1198" y="3046"/>
                  </a:cubicBezTo>
                  <a:cubicBezTo>
                    <a:pt x="811" y="3082"/>
                    <a:pt x="481" y="2781"/>
                    <a:pt x="273" y="2451"/>
                  </a:cubicBezTo>
                  <a:cubicBezTo>
                    <a:pt x="123" y="2215"/>
                    <a:pt x="1" y="1943"/>
                    <a:pt x="1" y="1649"/>
                  </a:cubicBezTo>
                  <a:cubicBezTo>
                    <a:pt x="30" y="1348"/>
                    <a:pt x="180" y="1047"/>
                    <a:pt x="452" y="961"/>
                  </a:cubicBezTo>
                  <a:cubicBezTo>
                    <a:pt x="538" y="932"/>
                    <a:pt x="632" y="932"/>
                    <a:pt x="718" y="868"/>
                  </a:cubicBezTo>
                  <a:cubicBezTo>
                    <a:pt x="868" y="782"/>
                    <a:pt x="897" y="538"/>
                    <a:pt x="1019" y="423"/>
                  </a:cubicBezTo>
                  <a:cubicBezTo>
                    <a:pt x="1284" y="215"/>
                    <a:pt x="1678" y="481"/>
                    <a:pt x="1972" y="395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7719" y="4844363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4028" y="0"/>
                  </a:moveTo>
                  <a:cubicBezTo>
                    <a:pt x="3311" y="58"/>
                    <a:pt x="2595" y="151"/>
                    <a:pt x="1878" y="330"/>
                  </a:cubicBezTo>
                  <a:cubicBezTo>
                    <a:pt x="1190" y="538"/>
                    <a:pt x="538" y="839"/>
                    <a:pt x="0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303065" y="4412918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96" y="5411"/>
                  </a:moveTo>
                  <a:cubicBezTo>
                    <a:pt x="3763" y="5261"/>
                    <a:pt x="4565" y="4781"/>
                    <a:pt x="5131" y="4121"/>
                  </a:cubicBezTo>
                  <a:cubicBezTo>
                    <a:pt x="5461" y="3706"/>
                    <a:pt x="5733" y="3197"/>
                    <a:pt x="5733" y="2659"/>
                  </a:cubicBezTo>
                  <a:cubicBezTo>
                    <a:pt x="5733" y="2093"/>
                    <a:pt x="5404" y="1556"/>
                    <a:pt x="4895" y="1377"/>
                  </a:cubicBezTo>
                  <a:cubicBezTo>
                    <a:pt x="4565" y="1255"/>
                    <a:pt x="4178" y="1319"/>
                    <a:pt x="3849" y="1405"/>
                  </a:cubicBezTo>
                  <a:cubicBezTo>
                    <a:pt x="3727" y="1434"/>
                    <a:pt x="3612" y="1498"/>
                    <a:pt x="3490" y="1498"/>
                  </a:cubicBezTo>
                  <a:cubicBezTo>
                    <a:pt x="3189" y="1470"/>
                    <a:pt x="3189" y="1226"/>
                    <a:pt x="3161" y="1018"/>
                  </a:cubicBezTo>
                  <a:cubicBezTo>
                    <a:pt x="3103" y="753"/>
                    <a:pt x="3010" y="481"/>
                    <a:pt x="2831" y="302"/>
                  </a:cubicBezTo>
                  <a:cubicBezTo>
                    <a:pt x="2566" y="65"/>
                    <a:pt x="2179" y="1"/>
                    <a:pt x="1849" y="94"/>
                  </a:cubicBezTo>
                  <a:cubicBezTo>
                    <a:pt x="1520" y="180"/>
                    <a:pt x="1219" y="423"/>
                    <a:pt x="982" y="660"/>
                  </a:cubicBezTo>
                  <a:cubicBezTo>
                    <a:pt x="323" y="1377"/>
                    <a:pt x="0" y="2451"/>
                    <a:pt x="179" y="3405"/>
                  </a:cubicBezTo>
                  <a:cubicBezTo>
                    <a:pt x="265" y="3827"/>
                    <a:pt x="445" y="4272"/>
                    <a:pt x="832" y="4451"/>
                  </a:cubicBezTo>
                  <a:cubicBezTo>
                    <a:pt x="1133" y="4630"/>
                    <a:pt x="1520" y="4601"/>
                    <a:pt x="1792" y="4809"/>
                  </a:cubicBezTo>
                  <a:cubicBezTo>
                    <a:pt x="2057" y="4988"/>
                    <a:pt x="2179" y="5318"/>
                    <a:pt x="2473" y="5411"/>
                  </a:cubicBezTo>
                  <a:cubicBezTo>
                    <a:pt x="2623" y="5468"/>
                    <a:pt x="2774" y="5440"/>
                    <a:pt x="2896" y="5411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397557" y="4527258"/>
              <a:ext cx="181071" cy="173488"/>
            </a:xfrm>
            <a:custGeom>
              <a:avLst/>
              <a:gdLst/>
              <a:ahLst/>
              <a:cxnLst/>
              <a:rect l="l" t="t" r="r" b="b"/>
              <a:pathLst>
                <a:path w="2746" h="2631" fill="none" extrusionOk="0">
                  <a:moveTo>
                    <a:pt x="1011" y="58"/>
                  </a:moveTo>
                  <a:cubicBezTo>
                    <a:pt x="746" y="1"/>
                    <a:pt x="416" y="94"/>
                    <a:pt x="237" y="330"/>
                  </a:cubicBezTo>
                  <a:cubicBezTo>
                    <a:pt x="58" y="510"/>
                    <a:pt x="1" y="811"/>
                    <a:pt x="29" y="1047"/>
                  </a:cubicBezTo>
                  <a:cubicBezTo>
                    <a:pt x="29" y="1312"/>
                    <a:pt x="115" y="1585"/>
                    <a:pt x="208" y="1821"/>
                  </a:cubicBezTo>
                  <a:cubicBezTo>
                    <a:pt x="294" y="2029"/>
                    <a:pt x="388" y="2244"/>
                    <a:pt x="474" y="2452"/>
                  </a:cubicBezTo>
                  <a:cubicBezTo>
                    <a:pt x="502" y="2480"/>
                    <a:pt x="502" y="2509"/>
                    <a:pt x="538" y="2538"/>
                  </a:cubicBezTo>
                  <a:cubicBezTo>
                    <a:pt x="538" y="2566"/>
                    <a:pt x="567" y="2566"/>
                    <a:pt x="595" y="2566"/>
                  </a:cubicBezTo>
                  <a:cubicBezTo>
                    <a:pt x="746" y="2631"/>
                    <a:pt x="896" y="2602"/>
                    <a:pt x="1076" y="2538"/>
                  </a:cubicBezTo>
                  <a:cubicBezTo>
                    <a:pt x="1369" y="2452"/>
                    <a:pt x="1699" y="2330"/>
                    <a:pt x="2000" y="2179"/>
                  </a:cubicBezTo>
                  <a:cubicBezTo>
                    <a:pt x="2151" y="2122"/>
                    <a:pt x="2294" y="2065"/>
                    <a:pt x="2444" y="1943"/>
                  </a:cubicBezTo>
                  <a:cubicBezTo>
                    <a:pt x="2595" y="1792"/>
                    <a:pt x="2688" y="1613"/>
                    <a:pt x="2717" y="1405"/>
                  </a:cubicBezTo>
                  <a:cubicBezTo>
                    <a:pt x="2745" y="1226"/>
                    <a:pt x="2688" y="990"/>
                    <a:pt x="2537" y="868"/>
                  </a:cubicBezTo>
                  <a:cubicBezTo>
                    <a:pt x="2416" y="746"/>
                    <a:pt x="2236" y="689"/>
                    <a:pt x="2086" y="660"/>
                  </a:cubicBezTo>
                  <a:cubicBezTo>
                    <a:pt x="1907" y="660"/>
                    <a:pt x="1728" y="689"/>
                    <a:pt x="1577" y="717"/>
                  </a:cubicBezTo>
                  <a:lnTo>
                    <a:pt x="1520" y="717"/>
                  </a:lnTo>
                  <a:cubicBezTo>
                    <a:pt x="1491" y="717"/>
                    <a:pt x="1491" y="567"/>
                    <a:pt x="1491" y="538"/>
                  </a:cubicBezTo>
                  <a:cubicBezTo>
                    <a:pt x="1463" y="452"/>
                    <a:pt x="1434" y="388"/>
                    <a:pt x="1369" y="330"/>
                  </a:cubicBezTo>
                  <a:cubicBezTo>
                    <a:pt x="1283" y="209"/>
                    <a:pt x="1162" y="123"/>
                    <a:pt x="1011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523238" y="4420962"/>
              <a:ext cx="27959" cy="88887"/>
            </a:xfrm>
            <a:custGeom>
              <a:avLst/>
              <a:gdLst/>
              <a:ahLst/>
              <a:cxnLst/>
              <a:rect l="l" t="t" r="r" b="b"/>
              <a:pathLst>
                <a:path w="424" h="1348" fill="none" extrusionOk="0">
                  <a:moveTo>
                    <a:pt x="209" y="416"/>
                  </a:moveTo>
                  <a:cubicBezTo>
                    <a:pt x="209" y="330"/>
                    <a:pt x="180" y="208"/>
                    <a:pt x="94" y="122"/>
                  </a:cubicBezTo>
                  <a:cubicBezTo>
                    <a:pt x="180" y="58"/>
                    <a:pt x="245" y="29"/>
                    <a:pt x="302" y="0"/>
                  </a:cubicBezTo>
                  <a:lnTo>
                    <a:pt x="359" y="0"/>
                  </a:lnTo>
                  <a:lnTo>
                    <a:pt x="388" y="0"/>
                  </a:lnTo>
                  <a:cubicBezTo>
                    <a:pt x="424" y="58"/>
                    <a:pt x="424" y="94"/>
                    <a:pt x="424" y="151"/>
                  </a:cubicBezTo>
                  <a:cubicBezTo>
                    <a:pt x="424" y="538"/>
                    <a:pt x="330" y="896"/>
                    <a:pt x="151" y="1226"/>
                  </a:cubicBezTo>
                  <a:cubicBezTo>
                    <a:pt x="123" y="1283"/>
                    <a:pt x="65" y="1348"/>
                    <a:pt x="1" y="1312"/>
                  </a:cubicBezTo>
                  <a:cubicBezTo>
                    <a:pt x="151" y="1047"/>
                    <a:pt x="245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450507" y="4582581"/>
              <a:ext cx="35476" cy="41147"/>
            </a:xfrm>
            <a:custGeom>
              <a:avLst/>
              <a:gdLst/>
              <a:ahLst/>
              <a:cxnLst/>
              <a:rect l="l" t="t" r="r" b="b"/>
              <a:pathLst>
                <a:path w="538" h="624" fill="none" extrusionOk="0">
                  <a:moveTo>
                    <a:pt x="29" y="387"/>
                  </a:moveTo>
                  <a:cubicBezTo>
                    <a:pt x="0" y="445"/>
                    <a:pt x="0" y="538"/>
                    <a:pt x="58" y="595"/>
                  </a:cubicBezTo>
                  <a:cubicBezTo>
                    <a:pt x="93" y="624"/>
                    <a:pt x="151" y="624"/>
                    <a:pt x="208" y="624"/>
                  </a:cubicBezTo>
                  <a:cubicBezTo>
                    <a:pt x="273" y="595"/>
                    <a:pt x="301" y="566"/>
                    <a:pt x="330" y="509"/>
                  </a:cubicBezTo>
                  <a:cubicBezTo>
                    <a:pt x="387" y="416"/>
                    <a:pt x="416" y="330"/>
                    <a:pt x="452" y="237"/>
                  </a:cubicBezTo>
                  <a:cubicBezTo>
                    <a:pt x="538" y="0"/>
                    <a:pt x="93" y="294"/>
                    <a:pt x="29" y="38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87829" y="4606188"/>
              <a:ext cx="19914" cy="35542"/>
            </a:xfrm>
            <a:custGeom>
              <a:avLst/>
              <a:gdLst/>
              <a:ahLst/>
              <a:cxnLst/>
              <a:rect l="l" t="t" r="r" b="b"/>
              <a:pathLst>
                <a:path w="302" h="539" fill="none" extrusionOk="0">
                  <a:moveTo>
                    <a:pt x="0" y="330"/>
                  </a:moveTo>
                  <a:cubicBezTo>
                    <a:pt x="0" y="388"/>
                    <a:pt x="0" y="474"/>
                    <a:pt x="65" y="509"/>
                  </a:cubicBezTo>
                  <a:cubicBezTo>
                    <a:pt x="122" y="538"/>
                    <a:pt x="208" y="509"/>
                    <a:pt x="244" y="474"/>
                  </a:cubicBezTo>
                  <a:cubicBezTo>
                    <a:pt x="301" y="416"/>
                    <a:pt x="301" y="359"/>
                    <a:pt x="301" y="266"/>
                  </a:cubicBezTo>
                  <a:cubicBezTo>
                    <a:pt x="301" y="208"/>
                    <a:pt x="301" y="115"/>
                    <a:pt x="273" y="29"/>
                  </a:cubicBezTo>
                  <a:cubicBezTo>
                    <a:pt x="244" y="1"/>
                    <a:pt x="208" y="1"/>
                    <a:pt x="208" y="1"/>
                  </a:cubicBezTo>
                  <a:cubicBezTo>
                    <a:pt x="65" y="58"/>
                    <a:pt x="0" y="180"/>
                    <a:pt x="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-325" y="4604276"/>
              <a:ext cx="110186" cy="104053"/>
            </a:xfrm>
            <a:custGeom>
              <a:avLst/>
              <a:gdLst/>
              <a:ahLst/>
              <a:cxnLst/>
              <a:rect l="l" t="t" r="r" b="b"/>
              <a:pathLst>
                <a:path w="1671" h="1578" fill="none" extrusionOk="0">
                  <a:moveTo>
                    <a:pt x="302" y="237"/>
                  </a:moveTo>
                  <a:cubicBezTo>
                    <a:pt x="122" y="417"/>
                    <a:pt x="1" y="682"/>
                    <a:pt x="1" y="954"/>
                  </a:cubicBezTo>
                  <a:cubicBezTo>
                    <a:pt x="1" y="1011"/>
                    <a:pt x="1" y="1105"/>
                    <a:pt x="29" y="1162"/>
                  </a:cubicBezTo>
                  <a:cubicBezTo>
                    <a:pt x="58" y="1255"/>
                    <a:pt x="122" y="1312"/>
                    <a:pt x="208" y="1341"/>
                  </a:cubicBezTo>
                  <a:cubicBezTo>
                    <a:pt x="416" y="1520"/>
                    <a:pt x="660" y="1578"/>
                    <a:pt x="925" y="1578"/>
                  </a:cubicBezTo>
                  <a:cubicBezTo>
                    <a:pt x="1018" y="1578"/>
                    <a:pt x="1076" y="1578"/>
                    <a:pt x="1162" y="1549"/>
                  </a:cubicBezTo>
                  <a:cubicBezTo>
                    <a:pt x="1462" y="1463"/>
                    <a:pt x="1670" y="1162"/>
                    <a:pt x="1670" y="861"/>
                  </a:cubicBezTo>
                  <a:cubicBezTo>
                    <a:pt x="1670" y="538"/>
                    <a:pt x="1462" y="237"/>
                    <a:pt x="1197" y="116"/>
                  </a:cubicBezTo>
                  <a:cubicBezTo>
                    <a:pt x="896" y="1"/>
                    <a:pt x="538" y="58"/>
                    <a:pt x="302" y="237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14"/>
          <p:cNvSpPr txBox="1">
            <a:spLocks noGrp="1"/>
          </p:cNvSpPr>
          <p:nvPr>
            <p:ph type="title"/>
          </p:nvPr>
        </p:nvSpPr>
        <p:spPr>
          <a:xfrm>
            <a:off x="727550" y="36882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5" name="Google Shape;1725;p14"/>
          <p:cNvGrpSpPr/>
          <p:nvPr/>
        </p:nvGrpSpPr>
        <p:grpSpPr>
          <a:xfrm flipH="1">
            <a:off x="8558825" y="178534"/>
            <a:ext cx="852538" cy="4786453"/>
            <a:chOff x="-299425" y="215309"/>
            <a:chExt cx="852538" cy="4786453"/>
          </a:xfrm>
        </p:grpSpPr>
        <p:sp>
          <p:nvSpPr>
            <p:cNvPr id="1726" name="Google Shape;1726;p14"/>
            <p:cNvSpPr/>
            <p:nvPr/>
          </p:nvSpPr>
          <p:spPr>
            <a:xfrm flipH="1">
              <a:off x="-169458" y="2046397"/>
              <a:ext cx="216481" cy="244374"/>
            </a:xfrm>
            <a:custGeom>
              <a:avLst/>
              <a:gdLst/>
              <a:ahLst/>
              <a:cxnLst/>
              <a:rect l="l" t="t" r="r" b="b"/>
              <a:pathLst>
                <a:path w="3283" h="3706" fill="none" extrusionOk="0">
                  <a:moveTo>
                    <a:pt x="180" y="1377"/>
                  </a:moveTo>
                  <a:cubicBezTo>
                    <a:pt x="0" y="2093"/>
                    <a:pt x="208" y="2452"/>
                    <a:pt x="538" y="2631"/>
                  </a:cubicBezTo>
                  <a:cubicBezTo>
                    <a:pt x="868" y="2839"/>
                    <a:pt x="1169" y="2423"/>
                    <a:pt x="1283" y="2566"/>
                  </a:cubicBezTo>
                  <a:cubicBezTo>
                    <a:pt x="1405" y="2745"/>
                    <a:pt x="1584" y="3706"/>
                    <a:pt x="2451" y="2867"/>
                  </a:cubicBezTo>
                  <a:cubicBezTo>
                    <a:pt x="2451" y="2867"/>
                    <a:pt x="3017" y="2151"/>
                    <a:pt x="2423" y="2000"/>
                  </a:cubicBezTo>
                  <a:cubicBezTo>
                    <a:pt x="2423" y="2000"/>
                    <a:pt x="2208" y="2029"/>
                    <a:pt x="2243" y="1850"/>
                  </a:cubicBezTo>
                  <a:cubicBezTo>
                    <a:pt x="2272" y="1670"/>
                    <a:pt x="2358" y="1706"/>
                    <a:pt x="2358" y="1706"/>
                  </a:cubicBezTo>
                  <a:cubicBezTo>
                    <a:pt x="2358" y="1706"/>
                    <a:pt x="3283" y="1706"/>
                    <a:pt x="2781" y="990"/>
                  </a:cubicBezTo>
                  <a:cubicBezTo>
                    <a:pt x="2272" y="273"/>
                    <a:pt x="1376" y="58"/>
                    <a:pt x="1376" y="58"/>
                  </a:cubicBezTo>
                  <a:cubicBezTo>
                    <a:pt x="774" y="1"/>
                    <a:pt x="1018" y="925"/>
                    <a:pt x="1018" y="925"/>
                  </a:cubicBezTo>
                  <a:cubicBezTo>
                    <a:pt x="1018" y="925"/>
                    <a:pt x="1075" y="1197"/>
                    <a:pt x="896" y="1169"/>
                  </a:cubicBezTo>
                  <a:cubicBezTo>
                    <a:pt x="717" y="1104"/>
                    <a:pt x="387" y="660"/>
                    <a:pt x="180" y="1377"/>
                  </a:cubicBezTo>
                  <a:close/>
                  <a:moveTo>
                    <a:pt x="538" y="1348"/>
                  </a:moveTo>
                  <a:lnTo>
                    <a:pt x="567" y="1348"/>
                  </a:lnTo>
                  <a:cubicBezTo>
                    <a:pt x="595" y="1377"/>
                    <a:pt x="631" y="1377"/>
                    <a:pt x="631" y="1377"/>
                  </a:cubicBezTo>
                  <a:cubicBezTo>
                    <a:pt x="688" y="1434"/>
                    <a:pt x="746" y="1463"/>
                    <a:pt x="839" y="1463"/>
                  </a:cubicBezTo>
                  <a:cubicBezTo>
                    <a:pt x="989" y="1527"/>
                    <a:pt x="1133" y="1463"/>
                    <a:pt x="1226" y="1348"/>
                  </a:cubicBezTo>
                  <a:cubicBezTo>
                    <a:pt x="1405" y="1197"/>
                    <a:pt x="1348" y="925"/>
                    <a:pt x="1312" y="839"/>
                  </a:cubicBezTo>
                  <a:cubicBezTo>
                    <a:pt x="1283" y="660"/>
                    <a:pt x="1283" y="452"/>
                    <a:pt x="1312" y="388"/>
                  </a:cubicBezTo>
                  <a:lnTo>
                    <a:pt x="1312" y="388"/>
                  </a:lnTo>
                  <a:cubicBezTo>
                    <a:pt x="1405" y="416"/>
                    <a:pt x="1642" y="481"/>
                    <a:pt x="1943" y="660"/>
                  </a:cubicBezTo>
                  <a:cubicBezTo>
                    <a:pt x="2179" y="810"/>
                    <a:pt x="2387" y="990"/>
                    <a:pt x="2509" y="1197"/>
                  </a:cubicBezTo>
                  <a:cubicBezTo>
                    <a:pt x="2566" y="1255"/>
                    <a:pt x="2602" y="1283"/>
                    <a:pt x="2602" y="1312"/>
                  </a:cubicBezTo>
                  <a:cubicBezTo>
                    <a:pt x="2537" y="1348"/>
                    <a:pt x="2451" y="1377"/>
                    <a:pt x="2358" y="1377"/>
                  </a:cubicBezTo>
                  <a:cubicBezTo>
                    <a:pt x="2179" y="1377"/>
                    <a:pt x="1971" y="1491"/>
                    <a:pt x="1914" y="1792"/>
                  </a:cubicBezTo>
                  <a:cubicBezTo>
                    <a:pt x="1885" y="2000"/>
                    <a:pt x="1971" y="2151"/>
                    <a:pt x="2122" y="2272"/>
                  </a:cubicBezTo>
                  <a:lnTo>
                    <a:pt x="2122" y="2272"/>
                  </a:lnTo>
                  <a:cubicBezTo>
                    <a:pt x="2208" y="2301"/>
                    <a:pt x="2301" y="2330"/>
                    <a:pt x="2358" y="2330"/>
                  </a:cubicBezTo>
                  <a:cubicBezTo>
                    <a:pt x="2329" y="2423"/>
                    <a:pt x="2272" y="2538"/>
                    <a:pt x="2179" y="2659"/>
                  </a:cubicBezTo>
                  <a:cubicBezTo>
                    <a:pt x="1971" y="2839"/>
                    <a:pt x="1849" y="2896"/>
                    <a:pt x="1821" y="2867"/>
                  </a:cubicBezTo>
                  <a:cubicBezTo>
                    <a:pt x="1735" y="2839"/>
                    <a:pt x="1670" y="2659"/>
                    <a:pt x="1642" y="2566"/>
                  </a:cubicBezTo>
                  <a:cubicBezTo>
                    <a:pt x="1613" y="2509"/>
                    <a:pt x="1584" y="2452"/>
                    <a:pt x="1556" y="2387"/>
                  </a:cubicBezTo>
                  <a:cubicBezTo>
                    <a:pt x="1491" y="2358"/>
                    <a:pt x="1462" y="2301"/>
                    <a:pt x="1405" y="2272"/>
                  </a:cubicBezTo>
                  <a:cubicBezTo>
                    <a:pt x="1226" y="2151"/>
                    <a:pt x="1018" y="2244"/>
                    <a:pt x="896" y="2301"/>
                  </a:cubicBezTo>
                  <a:cubicBezTo>
                    <a:pt x="774" y="2358"/>
                    <a:pt x="746" y="2358"/>
                    <a:pt x="717" y="2358"/>
                  </a:cubicBezTo>
                  <a:cubicBezTo>
                    <a:pt x="595" y="2272"/>
                    <a:pt x="330" y="2122"/>
                    <a:pt x="509" y="1463"/>
                  </a:cubicBezTo>
                  <a:cubicBezTo>
                    <a:pt x="509" y="1405"/>
                    <a:pt x="538" y="1348"/>
                    <a:pt x="538" y="134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 flipH="1">
              <a:off x="-252146" y="841409"/>
              <a:ext cx="84667" cy="21826"/>
            </a:xfrm>
            <a:custGeom>
              <a:avLst/>
              <a:gdLst/>
              <a:ahLst/>
              <a:cxnLst/>
              <a:rect l="l" t="t" r="r" b="b"/>
              <a:pathLst>
                <a:path w="1284" h="331" extrusionOk="0">
                  <a:moveTo>
                    <a:pt x="925" y="1"/>
                  </a:moveTo>
                  <a:cubicBezTo>
                    <a:pt x="632" y="1"/>
                    <a:pt x="302" y="29"/>
                    <a:pt x="1" y="122"/>
                  </a:cubicBezTo>
                  <a:cubicBezTo>
                    <a:pt x="30" y="180"/>
                    <a:pt x="65" y="237"/>
                    <a:pt x="94" y="330"/>
                  </a:cubicBezTo>
                  <a:cubicBezTo>
                    <a:pt x="386" y="260"/>
                    <a:pt x="678" y="226"/>
                    <a:pt x="981" y="226"/>
                  </a:cubicBezTo>
                  <a:cubicBezTo>
                    <a:pt x="1081" y="226"/>
                    <a:pt x="1181" y="230"/>
                    <a:pt x="1284" y="237"/>
                  </a:cubicBezTo>
                  <a:cubicBezTo>
                    <a:pt x="1284" y="94"/>
                    <a:pt x="1076" y="1"/>
                    <a:pt x="925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 flipH="1">
              <a:off x="-175590" y="844575"/>
              <a:ext cx="266068" cy="461448"/>
            </a:xfrm>
            <a:custGeom>
              <a:avLst/>
              <a:gdLst/>
              <a:ahLst/>
              <a:cxnLst/>
              <a:rect l="l" t="t" r="r" b="b"/>
              <a:pathLst>
                <a:path w="4035" h="6998" extrusionOk="0">
                  <a:moveTo>
                    <a:pt x="3526" y="1"/>
                  </a:moveTo>
                  <a:cubicBezTo>
                    <a:pt x="3474" y="1"/>
                    <a:pt x="3423" y="4"/>
                    <a:pt x="3375" y="10"/>
                  </a:cubicBezTo>
                  <a:cubicBezTo>
                    <a:pt x="2243" y="189"/>
                    <a:pt x="1254" y="999"/>
                    <a:pt x="717" y="2016"/>
                  </a:cubicBezTo>
                  <a:cubicBezTo>
                    <a:pt x="151" y="2998"/>
                    <a:pt x="0" y="4195"/>
                    <a:pt x="179" y="5356"/>
                  </a:cubicBezTo>
                  <a:cubicBezTo>
                    <a:pt x="244" y="5922"/>
                    <a:pt x="423" y="6553"/>
                    <a:pt x="896" y="6911"/>
                  </a:cubicBezTo>
                  <a:cubicBezTo>
                    <a:pt x="932" y="6940"/>
                    <a:pt x="960" y="6968"/>
                    <a:pt x="1018" y="6997"/>
                  </a:cubicBezTo>
                  <a:cubicBezTo>
                    <a:pt x="1168" y="6997"/>
                    <a:pt x="1254" y="6818"/>
                    <a:pt x="1254" y="6675"/>
                  </a:cubicBezTo>
                  <a:cubicBezTo>
                    <a:pt x="1498" y="5091"/>
                    <a:pt x="1677" y="3414"/>
                    <a:pt x="2573" y="2102"/>
                  </a:cubicBezTo>
                  <a:cubicBezTo>
                    <a:pt x="2902" y="1565"/>
                    <a:pt x="3347" y="1121"/>
                    <a:pt x="3762" y="669"/>
                  </a:cubicBezTo>
                  <a:cubicBezTo>
                    <a:pt x="3884" y="583"/>
                    <a:pt x="4035" y="404"/>
                    <a:pt x="3977" y="254"/>
                  </a:cubicBezTo>
                  <a:cubicBezTo>
                    <a:pt x="3949" y="58"/>
                    <a:pt x="3735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 flipH="1">
              <a:off x="-57491" y="92937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0"/>
                  </a:moveTo>
                  <a:cubicBezTo>
                    <a:pt x="569" y="0"/>
                    <a:pt x="539" y="5"/>
                    <a:pt x="509" y="14"/>
                  </a:cubicBezTo>
                  <a:cubicBezTo>
                    <a:pt x="416" y="14"/>
                    <a:pt x="330" y="71"/>
                    <a:pt x="237" y="129"/>
                  </a:cubicBezTo>
                  <a:cubicBezTo>
                    <a:pt x="122" y="250"/>
                    <a:pt x="29" y="429"/>
                    <a:pt x="29" y="609"/>
                  </a:cubicBezTo>
                  <a:cubicBezTo>
                    <a:pt x="0" y="788"/>
                    <a:pt x="86" y="967"/>
                    <a:pt x="237" y="1089"/>
                  </a:cubicBezTo>
                  <a:cubicBezTo>
                    <a:pt x="324" y="1139"/>
                    <a:pt x="431" y="1169"/>
                    <a:pt x="535" y="1169"/>
                  </a:cubicBezTo>
                  <a:cubicBezTo>
                    <a:pt x="609" y="1169"/>
                    <a:pt x="683" y="1153"/>
                    <a:pt x="746" y="1117"/>
                  </a:cubicBezTo>
                  <a:cubicBezTo>
                    <a:pt x="803" y="1089"/>
                    <a:pt x="867" y="1024"/>
                    <a:pt x="896" y="967"/>
                  </a:cubicBezTo>
                  <a:cubicBezTo>
                    <a:pt x="953" y="910"/>
                    <a:pt x="1018" y="845"/>
                    <a:pt x="1047" y="759"/>
                  </a:cubicBezTo>
                  <a:cubicBezTo>
                    <a:pt x="1075" y="666"/>
                    <a:pt x="1075" y="551"/>
                    <a:pt x="1047" y="458"/>
                  </a:cubicBezTo>
                  <a:cubicBezTo>
                    <a:pt x="1018" y="336"/>
                    <a:pt x="953" y="279"/>
                    <a:pt x="896" y="193"/>
                  </a:cubicBezTo>
                  <a:cubicBezTo>
                    <a:pt x="867" y="157"/>
                    <a:pt x="839" y="129"/>
                    <a:pt x="803" y="100"/>
                  </a:cubicBezTo>
                  <a:cubicBezTo>
                    <a:pt x="760" y="36"/>
                    <a:pt x="683" y="0"/>
                    <a:pt x="599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 flipH="1">
              <a:off x="-114661" y="876885"/>
              <a:ext cx="67193" cy="66006"/>
            </a:xfrm>
            <a:custGeom>
              <a:avLst/>
              <a:gdLst/>
              <a:ahLst/>
              <a:cxnLst/>
              <a:rect l="l" t="t" r="r" b="b"/>
              <a:pathLst>
                <a:path w="1019" h="1001" extrusionOk="0">
                  <a:moveTo>
                    <a:pt x="660" y="0"/>
                  </a:moveTo>
                  <a:cubicBezTo>
                    <a:pt x="596" y="0"/>
                    <a:pt x="510" y="0"/>
                    <a:pt x="416" y="29"/>
                  </a:cubicBezTo>
                  <a:cubicBezTo>
                    <a:pt x="237" y="93"/>
                    <a:pt x="58" y="208"/>
                    <a:pt x="29" y="387"/>
                  </a:cubicBezTo>
                  <a:cubicBezTo>
                    <a:pt x="1" y="566"/>
                    <a:pt x="94" y="745"/>
                    <a:pt x="237" y="896"/>
                  </a:cubicBezTo>
                  <a:cubicBezTo>
                    <a:pt x="302" y="953"/>
                    <a:pt x="359" y="989"/>
                    <a:pt x="452" y="989"/>
                  </a:cubicBezTo>
                  <a:cubicBezTo>
                    <a:pt x="469" y="997"/>
                    <a:pt x="485" y="1001"/>
                    <a:pt x="501" y="1001"/>
                  </a:cubicBezTo>
                  <a:cubicBezTo>
                    <a:pt x="540" y="1001"/>
                    <a:pt x="575" y="979"/>
                    <a:pt x="596" y="953"/>
                  </a:cubicBezTo>
                  <a:cubicBezTo>
                    <a:pt x="775" y="867"/>
                    <a:pt x="954" y="745"/>
                    <a:pt x="990" y="566"/>
                  </a:cubicBezTo>
                  <a:cubicBezTo>
                    <a:pt x="1018" y="452"/>
                    <a:pt x="954" y="301"/>
                    <a:pt x="896" y="179"/>
                  </a:cubicBezTo>
                  <a:cubicBezTo>
                    <a:pt x="839" y="122"/>
                    <a:pt x="775" y="29"/>
                    <a:pt x="660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 flipH="1">
              <a:off x="-4080" y="1105104"/>
              <a:ext cx="72864" cy="62181"/>
            </a:xfrm>
            <a:custGeom>
              <a:avLst/>
              <a:gdLst/>
              <a:ahLst/>
              <a:cxnLst/>
              <a:rect l="l" t="t" r="r" b="b"/>
              <a:pathLst>
                <a:path w="1105" h="943" extrusionOk="0">
                  <a:moveTo>
                    <a:pt x="567" y="0"/>
                  </a:moveTo>
                  <a:cubicBezTo>
                    <a:pt x="424" y="0"/>
                    <a:pt x="273" y="65"/>
                    <a:pt x="151" y="151"/>
                  </a:cubicBezTo>
                  <a:cubicBezTo>
                    <a:pt x="123" y="215"/>
                    <a:pt x="94" y="273"/>
                    <a:pt x="65" y="301"/>
                  </a:cubicBezTo>
                  <a:cubicBezTo>
                    <a:pt x="1" y="481"/>
                    <a:pt x="29" y="660"/>
                    <a:pt x="151" y="810"/>
                  </a:cubicBezTo>
                  <a:cubicBezTo>
                    <a:pt x="267" y="904"/>
                    <a:pt x="399" y="942"/>
                    <a:pt x="535" y="942"/>
                  </a:cubicBezTo>
                  <a:cubicBezTo>
                    <a:pt x="577" y="942"/>
                    <a:pt x="618" y="939"/>
                    <a:pt x="660" y="932"/>
                  </a:cubicBezTo>
                  <a:cubicBezTo>
                    <a:pt x="811" y="896"/>
                    <a:pt x="961" y="782"/>
                    <a:pt x="1047" y="602"/>
                  </a:cubicBezTo>
                  <a:cubicBezTo>
                    <a:pt x="1104" y="452"/>
                    <a:pt x="1104" y="452"/>
                    <a:pt x="1047" y="301"/>
                  </a:cubicBezTo>
                  <a:cubicBezTo>
                    <a:pt x="1018" y="273"/>
                    <a:pt x="1018" y="215"/>
                    <a:pt x="990" y="180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 flipH="1">
              <a:off x="-15883" y="1021162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20" y="1"/>
                  </a:moveTo>
                  <a:cubicBezTo>
                    <a:pt x="522" y="1"/>
                    <a:pt x="421" y="16"/>
                    <a:pt x="331" y="55"/>
                  </a:cubicBezTo>
                  <a:cubicBezTo>
                    <a:pt x="180" y="141"/>
                    <a:pt x="94" y="263"/>
                    <a:pt x="30" y="442"/>
                  </a:cubicBezTo>
                  <a:cubicBezTo>
                    <a:pt x="30" y="499"/>
                    <a:pt x="1" y="557"/>
                    <a:pt x="30" y="621"/>
                  </a:cubicBezTo>
                  <a:cubicBezTo>
                    <a:pt x="30" y="800"/>
                    <a:pt x="180" y="980"/>
                    <a:pt x="359" y="1037"/>
                  </a:cubicBezTo>
                  <a:cubicBezTo>
                    <a:pt x="401" y="1044"/>
                    <a:pt x="444" y="1047"/>
                    <a:pt x="488" y="1047"/>
                  </a:cubicBezTo>
                  <a:cubicBezTo>
                    <a:pt x="631" y="1047"/>
                    <a:pt x="775" y="1009"/>
                    <a:pt x="868" y="915"/>
                  </a:cubicBezTo>
                  <a:cubicBezTo>
                    <a:pt x="1019" y="772"/>
                    <a:pt x="1105" y="593"/>
                    <a:pt x="1076" y="413"/>
                  </a:cubicBezTo>
                  <a:cubicBezTo>
                    <a:pt x="1076" y="234"/>
                    <a:pt x="1076" y="234"/>
                    <a:pt x="925" y="112"/>
                  </a:cubicBezTo>
                  <a:cubicBezTo>
                    <a:pt x="897" y="84"/>
                    <a:pt x="868" y="55"/>
                    <a:pt x="811" y="19"/>
                  </a:cubicBezTo>
                  <a:cubicBezTo>
                    <a:pt x="751" y="8"/>
                    <a:pt x="686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 flipH="1">
              <a:off x="3503" y="1184232"/>
              <a:ext cx="60995" cy="57038"/>
            </a:xfrm>
            <a:custGeom>
              <a:avLst/>
              <a:gdLst/>
              <a:ahLst/>
              <a:cxnLst/>
              <a:rect l="l" t="t" r="r" b="b"/>
              <a:pathLst>
                <a:path w="925" h="865" extrusionOk="0">
                  <a:moveTo>
                    <a:pt x="506" y="1"/>
                  </a:moveTo>
                  <a:cubicBezTo>
                    <a:pt x="440" y="1"/>
                    <a:pt x="376" y="13"/>
                    <a:pt x="323" y="26"/>
                  </a:cubicBezTo>
                  <a:cubicBezTo>
                    <a:pt x="237" y="54"/>
                    <a:pt x="179" y="90"/>
                    <a:pt x="115" y="148"/>
                  </a:cubicBezTo>
                  <a:cubicBezTo>
                    <a:pt x="58" y="205"/>
                    <a:pt x="29" y="269"/>
                    <a:pt x="29" y="355"/>
                  </a:cubicBezTo>
                  <a:cubicBezTo>
                    <a:pt x="0" y="477"/>
                    <a:pt x="29" y="592"/>
                    <a:pt x="86" y="685"/>
                  </a:cubicBezTo>
                  <a:cubicBezTo>
                    <a:pt x="144" y="771"/>
                    <a:pt x="265" y="864"/>
                    <a:pt x="387" y="864"/>
                  </a:cubicBezTo>
                  <a:cubicBezTo>
                    <a:pt x="473" y="864"/>
                    <a:pt x="538" y="836"/>
                    <a:pt x="595" y="807"/>
                  </a:cubicBezTo>
                  <a:cubicBezTo>
                    <a:pt x="803" y="685"/>
                    <a:pt x="925" y="413"/>
                    <a:pt x="832" y="205"/>
                  </a:cubicBezTo>
                  <a:cubicBezTo>
                    <a:pt x="803" y="148"/>
                    <a:pt x="774" y="119"/>
                    <a:pt x="746" y="90"/>
                  </a:cubicBezTo>
                  <a:cubicBezTo>
                    <a:pt x="677" y="22"/>
                    <a:pt x="590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 flipH="1">
              <a:off x="40825" y="339540"/>
              <a:ext cx="354493" cy="626232"/>
            </a:xfrm>
            <a:custGeom>
              <a:avLst/>
              <a:gdLst/>
              <a:ahLst/>
              <a:cxnLst/>
              <a:rect l="l" t="t" r="r" b="b"/>
              <a:pathLst>
                <a:path w="5376" h="9497" fill="none" extrusionOk="0">
                  <a:moveTo>
                    <a:pt x="5376" y="2058"/>
                  </a:moveTo>
                  <a:cubicBezTo>
                    <a:pt x="5196" y="2416"/>
                    <a:pt x="4981" y="2746"/>
                    <a:pt x="4802" y="3104"/>
                  </a:cubicBezTo>
                  <a:cubicBezTo>
                    <a:pt x="4508" y="3763"/>
                    <a:pt x="4358" y="4480"/>
                    <a:pt x="4387" y="5197"/>
                  </a:cubicBezTo>
                  <a:cubicBezTo>
                    <a:pt x="4444" y="6236"/>
                    <a:pt x="4867" y="7346"/>
                    <a:pt x="4444" y="8300"/>
                  </a:cubicBezTo>
                  <a:cubicBezTo>
                    <a:pt x="4179" y="8923"/>
                    <a:pt x="3520" y="9374"/>
                    <a:pt x="2832" y="9432"/>
                  </a:cubicBezTo>
                  <a:cubicBezTo>
                    <a:pt x="1936" y="9496"/>
                    <a:pt x="861" y="8866"/>
                    <a:pt x="445" y="8027"/>
                  </a:cubicBezTo>
                  <a:cubicBezTo>
                    <a:pt x="30" y="7225"/>
                    <a:pt x="1" y="6271"/>
                    <a:pt x="144" y="5376"/>
                  </a:cubicBezTo>
                  <a:cubicBezTo>
                    <a:pt x="417" y="3369"/>
                    <a:pt x="1728" y="1492"/>
                    <a:pt x="3312" y="237"/>
                  </a:cubicBezTo>
                  <a:cubicBezTo>
                    <a:pt x="3434" y="144"/>
                    <a:pt x="3548" y="87"/>
                    <a:pt x="3699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 flipH="1">
              <a:off x="-4080" y="294173"/>
              <a:ext cx="186742" cy="208502"/>
            </a:xfrm>
            <a:custGeom>
              <a:avLst/>
              <a:gdLst/>
              <a:ahLst/>
              <a:cxnLst/>
              <a:rect l="l" t="t" r="r" b="b"/>
              <a:pathLst>
                <a:path w="2832" h="3162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7" y="1312"/>
                  </a:cubicBezTo>
                  <a:cubicBezTo>
                    <a:pt x="2831" y="1907"/>
                    <a:pt x="2717" y="2509"/>
                    <a:pt x="2595" y="3104"/>
                  </a:cubicBezTo>
                  <a:cubicBezTo>
                    <a:pt x="2595" y="3161"/>
                    <a:pt x="2566" y="3161"/>
                    <a:pt x="2538" y="3161"/>
                  </a:cubicBezTo>
                  <a:cubicBezTo>
                    <a:pt x="2208" y="2896"/>
                    <a:pt x="2000" y="2538"/>
                    <a:pt x="1907" y="2122"/>
                  </a:cubicBezTo>
                  <a:cubicBezTo>
                    <a:pt x="1907" y="2086"/>
                    <a:pt x="1850" y="2058"/>
                    <a:pt x="1821" y="2122"/>
                  </a:cubicBezTo>
                  <a:cubicBezTo>
                    <a:pt x="1670" y="2301"/>
                    <a:pt x="1520" y="2509"/>
                    <a:pt x="1398" y="2746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5" y="2266"/>
                    <a:pt x="1312" y="1821"/>
                    <a:pt x="1434" y="1406"/>
                  </a:cubicBezTo>
                  <a:cubicBezTo>
                    <a:pt x="1463" y="1370"/>
                    <a:pt x="1398" y="1312"/>
                    <a:pt x="1369" y="1341"/>
                  </a:cubicBezTo>
                  <a:cubicBezTo>
                    <a:pt x="982" y="1406"/>
                    <a:pt x="596" y="1642"/>
                    <a:pt x="237" y="1549"/>
                  </a:cubicBezTo>
                  <a:cubicBezTo>
                    <a:pt x="209" y="1549"/>
                    <a:pt x="180" y="1492"/>
                    <a:pt x="209" y="1463"/>
                  </a:cubicBezTo>
                  <a:lnTo>
                    <a:pt x="861" y="832"/>
                  </a:lnTo>
                  <a:cubicBezTo>
                    <a:pt x="896" y="804"/>
                    <a:pt x="861" y="746"/>
                    <a:pt x="803" y="746"/>
                  </a:cubicBezTo>
                  <a:cubicBezTo>
                    <a:pt x="538" y="746"/>
                    <a:pt x="237" y="624"/>
                    <a:pt x="29" y="417"/>
                  </a:cubicBezTo>
                  <a:cubicBezTo>
                    <a:pt x="1" y="388"/>
                    <a:pt x="1" y="331"/>
                    <a:pt x="58" y="331"/>
                  </a:cubicBezTo>
                  <a:cubicBezTo>
                    <a:pt x="538" y="295"/>
                    <a:pt x="1011" y="1"/>
                    <a:pt x="1491" y="30"/>
                  </a:cubicBezTo>
                  <a:cubicBezTo>
                    <a:pt x="1756" y="30"/>
                    <a:pt x="2000" y="151"/>
                    <a:pt x="2179" y="33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 flipH="1">
              <a:off x="-6454" y="215309"/>
              <a:ext cx="49719" cy="126209"/>
            </a:xfrm>
            <a:custGeom>
              <a:avLst/>
              <a:gdLst/>
              <a:ahLst/>
              <a:cxnLst/>
              <a:rect l="l" t="t" r="r" b="b"/>
              <a:pathLst>
                <a:path w="754" h="1914" fill="none" extrusionOk="0">
                  <a:moveTo>
                    <a:pt x="603" y="29"/>
                  </a:moveTo>
                  <a:cubicBezTo>
                    <a:pt x="574" y="0"/>
                    <a:pt x="574" y="0"/>
                    <a:pt x="538" y="0"/>
                  </a:cubicBezTo>
                  <a:lnTo>
                    <a:pt x="151" y="0"/>
                  </a:lnTo>
                  <a:cubicBezTo>
                    <a:pt x="330" y="538"/>
                    <a:pt x="330" y="1197"/>
                    <a:pt x="1" y="1670"/>
                  </a:cubicBezTo>
                  <a:cubicBezTo>
                    <a:pt x="94" y="1706"/>
                    <a:pt x="123" y="1820"/>
                    <a:pt x="180" y="1914"/>
                  </a:cubicBezTo>
                  <a:cubicBezTo>
                    <a:pt x="603" y="1405"/>
                    <a:pt x="753" y="717"/>
                    <a:pt x="631" y="93"/>
                  </a:cubicBezTo>
                  <a:cubicBezTo>
                    <a:pt x="631" y="58"/>
                    <a:pt x="631" y="29"/>
                    <a:pt x="603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 flipH="1">
              <a:off x="111711" y="790372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80"/>
                  </a:moveTo>
                  <a:cubicBezTo>
                    <a:pt x="689" y="87"/>
                    <a:pt x="746" y="29"/>
                    <a:pt x="868" y="1"/>
                  </a:cubicBezTo>
                  <a:cubicBezTo>
                    <a:pt x="925" y="1"/>
                    <a:pt x="1018" y="58"/>
                    <a:pt x="1076" y="115"/>
                  </a:cubicBezTo>
                  <a:cubicBezTo>
                    <a:pt x="1104" y="208"/>
                    <a:pt x="1133" y="294"/>
                    <a:pt x="1133" y="388"/>
                  </a:cubicBezTo>
                  <a:cubicBezTo>
                    <a:pt x="1198" y="868"/>
                    <a:pt x="1018" y="1405"/>
                    <a:pt x="660" y="1728"/>
                  </a:cubicBezTo>
                  <a:cubicBezTo>
                    <a:pt x="567" y="1821"/>
                    <a:pt x="481" y="1878"/>
                    <a:pt x="359" y="1907"/>
                  </a:cubicBezTo>
                  <a:cubicBezTo>
                    <a:pt x="237" y="1907"/>
                    <a:pt x="87" y="1878"/>
                    <a:pt x="58" y="1764"/>
                  </a:cubicBezTo>
                  <a:cubicBezTo>
                    <a:pt x="1" y="1642"/>
                    <a:pt x="87" y="1491"/>
                    <a:pt x="180" y="1369"/>
                  </a:cubicBezTo>
                  <a:cubicBezTo>
                    <a:pt x="302" y="1226"/>
                    <a:pt x="417" y="1011"/>
                    <a:pt x="481" y="803"/>
                  </a:cubicBezTo>
                  <a:cubicBezTo>
                    <a:pt x="538" y="595"/>
                    <a:pt x="510" y="359"/>
                    <a:pt x="624" y="18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 flipH="1">
              <a:off x="129646" y="1863545"/>
              <a:ext cx="413576" cy="545390"/>
            </a:xfrm>
            <a:custGeom>
              <a:avLst/>
              <a:gdLst/>
              <a:ahLst/>
              <a:cxnLst/>
              <a:rect l="l" t="t" r="r" b="b"/>
              <a:pathLst>
                <a:path w="6272" h="8271" fill="none" extrusionOk="0">
                  <a:moveTo>
                    <a:pt x="4630" y="8270"/>
                  </a:moveTo>
                  <a:cubicBezTo>
                    <a:pt x="3555" y="6866"/>
                    <a:pt x="1943" y="5913"/>
                    <a:pt x="180" y="5640"/>
                  </a:cubicBezTo>
                  <a:cubicBezTo>
                    <a:pt x="1" y="5225"/>
                    <a:pt x="209" y="4744"/>
                    <a:pt x="388" y="4329"/>
                  </a:cubicBezTo>
                  <a:cubicBezTo>
                    <a:pt x="416" y="4264"/>
                    <a:pt x="452" y="4178"/>
                    <a:pt x="538" y="4150"/>
                  </a:cubicBezTo>
                  <a:cubicBezTo>
                    <a:pt x="631" y="4121"/>
                    <a:pt x="717" y="4150"/>
                    <a:pt x="811" y="4207"/>
                  </a:cubicBezTo>
                  <a:cubicBezTo>
                    <a:pt x="2065" y="4866"/>
                    <a:pt x="3018" y="5490"/>
                    <a:pt x="4150" y="6328"/>
                  </a:cubicBezTo>
                  <a:cubicBezTo>
                    <a:pt x="3168" y="4300"/>
                    <a:pt x="2359" y="2867"/>
                    <a:pt x="1463" y="681"/>
                  </a:cubicBezTo>
                  <a:cubicBezTo>
                    <a:pt x="1792" y="387"/>
                    <a:pt x="2179" y="144"/>
                    <a:pt x="2602" y="0"/>
                  </a:cubicBezTo>
                  <a:cubicBezTo>
                    <a:pt x="3527" y="1849"/>
                    <a:pt x="4272" y="3970"/>
                    <a:pt x="5017" y="5913"/>
                  </a:cubicBezTo>
                  <a:cubicBezTo>
                    <a:pt x="4781" y="4508"/>
                    <a:pt x="4659" y="2924"/>
                    <a:pt x="4537" y="1462"/>
                  </a:cubicBezTo>
                  <a:cubicBezTo>
                    <a:pt x="5139" y="1520"/>
                    <a:pt x="5705" y="1641"/>
                    <a:pt x="6271" y="1821"/>
                  </a:cubicBezTo>
                  <a:cubicBezTo>
                    <a:pt x="6121" y="3763"/>
                    <a:pt x="6035" y="5733"/>
                    <a:pt x="5942" y="766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 flipH="1">
              <a:off x="166968" y="2223644"/>
              <a:ext cx="53477" cy="153640"/>
            </a:xfrm>
            <a:custGeom>
              <a:avLst/>
              <a:gdLst/>
              <a:ahLst/>
              <a:cxnLst/>
              <a:rect l="l" t="t" r="r" b="b"/>
              <a:pathLst>
                <a:path w="811" h="2330" fill="none" extrusionOk="0">
                  <a:moveTo>
                    <a:pt x="0" y="0"/>
                  </a:moveTo>
                  <a:cubicBezTo>
                    <a:pt x="244" y="774"/>
                    <a:pt x="509" y="1555"/>
                    <a:pt x="810" y="2329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 flipH="1">
              <a:off x="204290" y="2245338"/>
              <a:ext cx="82821" cy="151794"/>
            </a:xfrm>
            <a:custGeom>
              <a:avLst/>
              <a:gdLst/>
              <a:ahLst/>
              <a:cxnLst/>
              <a:rect l="l" t="t" r="r" b="b"/>
              <a:pathLst>
                <a:path w="1256" h="2302" fill="none" extrusionOk="0">
                  <a:moveTo>
                    <a:pt x="1" y="1"/>
                  </a:moveTo>
                  <a:cubicBezTo>
                    <a:pt x="331" y="717"/>
                    <a:pt x="832" y="1613"/>
                    <a:pt x="1255" y="230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 flipH="1">
              <a:off x="-181261" y="2363503"/>
              <a:ext cx="427225" cy="769849"/>
            </a:xfrm>
            <a:custGeom>
              <a:avLst/>
              <a:gdLst/>
              <a:ahLst/>
              <a:cxnLst/>
              <a:rect l="l" t="t" r="r" b="b"/>
              <a:pathLst>
                <a:path w="6479" h="11675" fill="none" extrusionOk="0">
                  <a:moveTo>
                    <a:pt x="4186" y="11552"/>
                  </a:moveTo>
                  <a:cubicBezTo>
                    <a:pt x="4300" y="11674"/>
                    <a:pt x="4451" y="11674"/>
                    <a:pt x="4601" y="11674"/>
                  </a:cubicBezTo>
                  <a:cubicBezTo>
                    <a:pt x="4988" y="11674"/>
                    <a:pt x="5404" y="11674"/>
                    <a:pt x="5798" y="11524"/>
                  </a:cubicBezTo>
                  <a:cubicBezTo>
                    <a:pt x="6156" y="11373"/>
                    <a:pt x="6479" y="11015"/>
                    <a:pt x="6450" y="10628"/>
                  </a:cubicBezTo>
                  <a:cubicBezTo>
                    <a:pt x="6450" y="10391"/>
                    <a:pt x="6364" y="10184"/>
                    <a:pt x="6242" y="9976"/>
                  </a:cubicBezTo>
                  <a:cubicBezTo>
                    <a:pt x="4601" y="6715"/>
                    <a:pt x="3046" y="3376"/>
                    <a:pt x="1642" y="0"/>
                  </a:cubicBezTo>
                  <a:cubicBezTo>
                    <a:pt x="1140" y="330"/>
                    <a:pt x="567" y="566"/>
                    <a:pt x="0" y="717"/>
                  </a:cubicBezTo>
                  <a:cubicBezTo>
                    <a:pt x="688" y="2272"/>
                    <a:pt x="1405" y="3791"/>
                    <a:pt x="2093" y="5318"/>
                  </a:cubicBezTo>
                  <a:cubicBezTo>
                    <a:pt x="2960" y="7224"/>
                    <a:pt x="3827" y="9166"/>
                    <a:pt x="4064" y="11230"/>
                  </a:cubicBezTo>
                  <a:cubicBezTo>
                    <a:pt x="4092" y="11345"/>
                    <a:pt x="4092" y="11466"/>
                    <a:pt x="4186" y="115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 flipH="1">
              <a:off x="-63162" y="2404583"/>
              <a:ext cx="291191" cy="734901"/>
            </a:xfrm>
            <a:custGeom>
              <a:avLst/>
              <a:gdLst/>
              <a:ahLst/>
              <a:cxnLst/>
              <a:rect l="l" t="t" r="r" b="b"/>
              <a:pathLst>
                <a:path w="4416" h="11145" fill="none" extrusionOk="0">
                  <a:moveTo>
                    <a:pt x="1" y="1"/>
                  </a:moveTo>
                  <a:cubicBezTo>
                    <a:pt x="1133" y="2452"/>
                    <a:pt x="2179" y="4809"/>
                    <a:pt x="3283" y="7260"/>
                  </a:cubicBezTo>
                  <a:cubicBezTo>
                    <a:pt x="3849" y="8486"/>
                    <a:pt x="4415" y="9797"/>
                    <a:pt x="4387" y="11144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 flipH="1">
              <a:off x="-61250" y="2800619"/>
              <a:ext cx="84667" cy="187138"/>
            </a:xfrm>
            <a:custGeom>
              <a:avLst/>
              <a:gdLst/>
              <a:ahLst/>
              <a:cxnLst/>
              <a:rect l="l" t="t" r="r" b="b"/>
              <a:pathLst>
                <a:path w="1284" h="2838" fill="none" extrusionOk="0">
                  <a:moveTo>
                    <a:pt x="1" y="0"/>
                  </a:moveTo>
                  <a:cubicBezTo>
                    <a:pt x="481" y="925"/>
                    <a:pt x="897" y="1878"/>
                    <a:pt x="1284" y="2838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 flipH="1">
              <a:off x="55002" y="2985844"/>
              <a:ext cx="373814" cy="366297"/>
            </a:xfrm>
            <a:custGeom>
              <a:avLst/>
              <a:gdLst/>
              <a:ahLst/>
              <a:cxnLst/>
              <a:rect l="l" t="t" r="r" b="b"/>
              <a:pathLst>
                <a:path w="5669" h="5555" fill="none" extrusionOk="0">
                  <a:moveTo>
                    <a:pt x="4235" y="4952"/>
                  </a:moveTo>
                  <a:cubicBezTo>
                    <a:pt x="3461" y="5461"/>
                    <a:pt x="2415" y="5554"/>
                    <a:pt x="1548" y="5225"/>
                  </a:cubicBezTo>
                  <a:cubicBezTo>
                    <a:pt x="1369" y="5131"/>
                    <a:pt x="1190" y="5045"/>
                    <a:pt x="1011" y="4924"/>
                  </a:cubicBezTo>
                  <a:cubicBezTo>
                    <a:pt x="358" y="4443"/>
                    <a:pt x="0" y="3519"/>
                    <a:pt x="29" y="2745"/>
                  </a:cubicBezTo>
                  <a:cubicBezTo>
                    <a:pt x="57" y="1971"/>
                    <a:pt x="444" y="1254"/>
                    <a:pt x="1011" y="717"/>
                  </a:cubicBezTo>
                  <a:cubicBezTo>
                    <a:pt x="1491" y="265"/>
                    <a:pt x="1971" y="29"/>
                    <a:pt x="2659" y="29"/>
                  </a:cubicBezTo>
                  <a:cubicBezTo>
                    <a:pt x="2981" y="0"/>
                    <a:pt x="3461" y="86"/>
                    <a:pt x="3641" y="144"/>
                  </a:cubicBezTo>
                  <a:cubicBezTo>
                    <a:pt x="4028" y="265"/>
                    <a:pt x="4271" y="387"/>
                    <a:pt x="4594" y="624"/>
                  </a:cubicBezTo>
                  <a:cubicBezTo>
                    <a:pt x="4773" y="774"/>
                    <a:pt x="4923" y="925"/>
                    <a:pt x="5074" y="1104"/>
                  </a:cubicBezTo>
                  <a:cubicBezTo>
                    <a:pt x="5253" y="1312"/>
                    <a:pt x="5375" y="1520"/>
                    <a:pt x="5489" y="1849"/>
                  </a:cubicBezTo>
                  <a:cubicBezTo>
                    <a:pt x="5669" y="2358"/>
                    <a:pt x="5583" y="2774"/>
                    <a:pt x="5489" y="3225"/>
                  </a:cubicBezTo>
                  <a:cubicBezTo>
                    <a:pt x="5375" y="3669"/>
                    <a:pt x="5167" y="4085"/>
                    <a:pt x="4837" y="4443"/>
                  </a:cubicBezTo>
                  <a:cubicBezTo>
                    <a:pt x="4687" y="4623"/>
                    <a:pt x="4479" y="4802"/>
                    <a:pt x="4235" y="495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 flipH="1">
              <a:off x="82433" y="3017034"/>
              <a:ext cx="320864" cy="295411"/>
            </a:xfrm>
            <a:custGeom>
              <a:avLst/>
              <a:gdLst/>
              <a:ahLst/>
              <a:cxnLst/>
              <a:rect l="l" t="t" r="r" b="b"/>
              <a:pathLst>
                <a:path w="4866" h="4480" fill="none" extrusionOk="0">
                  <a:moveTo>
                    <a:pt x="2716" y="179"/>
                  </a:moveTo>
                  <a:cubicBezTo>
                    <a:pt x="2687" y="65"/>
                    <a:pt x="2537" y="29"/>
                    <a:pt x="2415" y="0"/>
                  </a:cubicBezTo>
                  <a:cubicBezTo>
                    <a:pt x="2150" y="0"/>
                    <a:pt x="1913" y="65"/>
                    <a:pt x="1698" y="208"/>
                  </a:cubicBezTo>
                  <a:cubicBezTo>
                    <a:pt x="1670" y="244"/>
                    <a:pt x="1641" y="273"/>
                    <a:pt x="1641" y="273"/>
                  </a:cubicBezTo>
                  <a:lnTo>
                    <a:pt x="1555" y="273"/>
                  </a:lnTo>
                  <a:cubicBezTo>
                    <a:pt x="1197" y="330"/>
                    <a:pt x="867" y="566"/>
                    <a:pt x="717" y="896"/>
                  </a:cubicBezTo>
                  <a:cubicBezTo>
                    <a:pt x="330" y="1140"/>
                    <a:pt x="86" y="1641"/>
                    <a:pt x="208" y="2093"/>
                  </a:cubicBezTo>
                  <a:cubicBezTo>
                    <a:pt x="57" y="2243"/>
                    <a:pt x="0" y="2480"/>
                    <a:pt x="29" y="2688"/>
                  </a:cubicBezTo>
                  <a:cubicBezTo>
                    <a:pt x="29" y="2895"/>
                    <a:pt x="151" y="3110"/>
                    <a:pt x="330" y="3225"/>
                  </a:cubicBezTo>
                  <a:cubicBezTo>
                    <a:pt x="358" y="3254"/>
                    <a:pt x="387" y="3254"/>
                    <a:pt x="387" y="3290"/>
                  </a:cubicBezTo>
                  <a:cubicBezTo>
                    <a:pt x="416" y="3318"/>
                    <a:pt x="416" y="3347"/>
                    <a:pt x="444" y="3376"/>
                  </a:cubicBezTo>
                  <a:cubicBezTo>
                    <a:pt x="566" y="3677"/>
                    <a:pt x="867" y="3884"/>
                    <a:pt x="1197" y="3913"/>
                  </a:cubicBezTo>
                  <a:cubicBezTo>
                    <a:pt x="1225" y="4092"/>
                    <a:pt x="1376" y="4243"/>
                    <a:pt x="1555" y="4329"/>
                  </a:cubicBezTo>
                  <a:cubicBezTo>
                    <a:pt x="1734" y="4393"/>
                    <a:pt x="1913" y="4422"/>
                    <a:pt x="2093" y="4451"/>
                  </a:cubicBezTo>
                  <a:cubicBezTo>
                    <a:pt x="2300" y="4479"/>
                    <a:pt x="2537" y="4479"/>
                    <a:pt x="2659" y="4329"/>
                  </a:cubicBezTo>
                  <a:cubicBezTo>
                    <a:pt x="2716" y="4422"/>
                    <a:pt x="2895" y="4422"/>
                    <a:pt x="3017" y="4393"/>
                  </a:cubicBezTo>
                  <a:cubicBezTo>
                    <a:pt x="3347" y="4329"/>
                    <a:pt x="3641" y="4121"/>
                    <a:pt x="3848" y="3856"/>
                  </a:cubicBezTo>
                  <a:lnTo>
                    <a:pt x="3913" y="3791"/>
                  </a:lnTo>
                  <a:cubicBezTo>
                    <a:pt x="3942" y="3763"/>
                    <a:pt x="3999" y="3734"/>
                    <a:pt x="4028" y="3734"/>
                  </a:cubicBezTo>
                  <a:cubicBezTo>
                    <a:pt x="4357" y="3555"/>
                    <a:pt x="4565" y="3196"/>
                    <a:pt x="4565" y="2809"/>
                  </a:cubicBezTo>
                  <a:cubicBezTo>
                    <a:pt x="4687" y="2716"/>
                    <a:pt x="4744" y="2602"/>
                    <a:pt x="4780" y="2451"/>
                  </a:cubicBezTo>
                  <a:cubicBezTo>
                    <a:pt x="4837" y="2272"/>
                    <a:pt x="4866" y="2093"/>
                    <a:pt x="4837" y="1942"/>
                  </a:cubicBezTo>
                  <a:cubicBezTo>
                    <a:pt x="4809" y="1763"/>
                    <a:pt x="4687" y="1584"/>
                    <a:pt x="4536" y="1527"/>
                  </a:cubicBezTo>
                  <a:cubicBezTo>
                    <a:pt x="4450" y="1462"/>
                    <a:pt x="4508" y="1376"/>
                    <a:pt x="4508" y="1283"/>
                  </a:cubicBezTo>
                  <a:cubicBezTo>
                    <a:pt x="4536" y="1140"/>
                    <a:pt x="4450" y="1018"/>
                    <a:pt x="4357" y="925"/>
                  </a:cubicBezTo>
                  <a:cubicBezTo>
                    <a:pt x="4271" y="839"/>
                    <a:pt x="4178" y="746"/>
                    <a:pt x="4092" y="688"/>
                  </a:cubicBezTo>
                  <a:cubicBezTo>
                    <a:pt x="3999" y="631"/>
                    <a:pt x="3884" y="602"/>
                    <a:pt x="3762" y="602"/>
                  </a:cubicBezTo>
                  <a:cubicBezTo>
                    <a:pt x="3734" y="631"/>
                    <a:pt x="3669" y="631"/>
                    <a:pt x="3641" y="602"/>
                  </a:cubicBezTo>
                  <a:cubicBezTo>
                    <a:pt x="3612" y="566"/>
                    <a:pt x="3612" y="509"/>
                    <a:pt x="3612" y="480"/>
                  </a:cubicBezTo>
                  <a:cubicBezTo>
                    <a:pt x="3612" y="359"/>
                    <a:pt x="3461" y="244"/>
                    <a:pt x="3347" y="208"/>
                  </a:cubicBezTo>
                  <a:cubicBezTo>
                    <a:pt x="3168" y="122"/>
                    <a:pt x="2895" y="65"/>
                    <a:pt x="2716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 flipH="1">
              <a:off x="141449" y="3178653"/>
              <a:ext cx="102603" cy="123835"/>
            </a:xfrm>
            <a:custGeom>
              <a:avLst/>
              <a:gdLst/>
              <a:ahLst/>
              <a:cxnLst/>
              <a:rect l="l" t="t" r="r" b="b"/>
              <a:pathLst>
                <a:path w="1556" h="1878" fill="none" extrusionOk="0">
                  <a:moveTo>
                    <a:pt x="272" y="1878"/>
                  </a:moveTo>
                  <a:cubicBezTo>
                    <a:pt x="151" y="1462"/>
                    <a:pt x="36" y="925"/>
                    <a:pt x="65" y="509"/>
                  </a:cubicBezTo>
                  <a:cubicBezTo>
                    <a:pt x="65" y="301"/>
                    <a:pt x="0" y="151"/>
                    <a:pt x="93" y="29"/>
                  </a:cubicBezTo>
                  <a:cubicBezTo>
                    <a:pt x="122" y="0"/>
                    <a:pt x="179" y="0"/>
                    <a:pt x="244" y="0"/>
                  </a:cubicBezTo>
                  <a:cubicBezTo>
                    <a:pt x="301" y="29"/>
                    <a:pt x="423" y="151"/>
                    <a:pt x="452" y="208"/>
                  </a:cubicBezTo>
                  <a:cubicBezTo>
                    <a:pt x="717" y="659"/>
                    <a:pt x="1140" y="1018"/>
                    <a:pt x="1555" y="1283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 flipH="1">
              <a:off x="102281" y="3174828"/>
              <a:ext cx="125748" cy="27497"/>
            </a:xfrm>
            <a:custGeom>
              <a:avLst/>
              <a:gdLst/>
              <a:ahLst/>
              <a:cxnLst/>
              <a:rect l="l" t="t" r="r" b="b"/>
              <a:pathLst>
                <a:path w="1907" h="417" fill="none" extrusionOk="0">
                  <a:moveTo>
                    <a:pt x="29" y="115"/>
                  </a:moveTo>
                  <a:cubicBezTo>
                    <a:pt x="1" y="87"/>
                    <a:pt x="1" y="58"/>
                    <a:pt x="1" y="58"/>
                  </a:cubicBezTo>
                  <a:cubicBezTo>
                    <a:pt x="1" y="30"/>
                    <a:pt x="29" y="30"/>
                    <a:pt x="29" y="30"/>
                  </a:cubicBezTo>
                  <a:cubicBezTo>
                    <a:pt x="87" y="1"/>
                    <a:pt x="180" y="1"/>
                    <a:pt x="237" y="1"/>
                  </a:cubicBezTo>
                  <a:cubicBezTo>
                    <a:pt x="567" y="1"/>
                    <a:pt x="1011" y="115"/>
                    <a:pt x="1312" y="237"/>
                  </a:cubicBezTo>
                  <a:cubicBezTo>
                    <a:pt x="1520" y="295"/>
                    <a:pt x="1699" y="359"/>
                    <a:pt x="1907" y="41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 flipH="1">
              <a:off x="106040" y="3113438"/>
              <a:ext cx="120077" cy="63368"/>
            </a:xfrm>
            <a:custGeom>
              <a:avLst/>
              <a:gdLst/>
              <a:ahLst/>
              <a:cxnLst/>
              <a:rect l="l" t="t" r="r" b="b"/>
              <a:pathLst>
                <a:path w="1821" h="961" fill="none" extrusionOk="0">
                  <a:moveTo>
                    <a:pt x="0" y="961"/>
                  </a:moveTo>
                  <a:lnTo>
                    <a:pt x="0" y="867"/>
                  </a:lnTo>
                  <a:cubicBezTo>
                    <a:pt x="29" y="839"/>
                    <a:pt x="58" y="810"/>
                    <a:pt x="58" y="781"/>
                  </a:cubicBezTo>
                  <a:cubicBezTo>
                    <a:pt x="660" y="480"/>
                    <a:pt x="1226" y="244"/>
                    <a:pt x="182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 flipH="1">
              <a:off x="158990" y="3058576"/>
              <a:ext cx="69039" cy="108339"/>
            </a:xfrm>
            <a:custGeom>
              <a:avLst/>
              <a:gdLst/>
              <a:ahLst/>
              <a:cxnLst/>
              <a:rect l="l" t="t" r="r" b="b"/>
              <a:pathLst>
                <a:path w="1047" h="1643" fill="none" extrusionOk="0">
                  <a:moveTo>
                    <a:pt x="1" y="1642"/>
                  </a:moveTo>
                  <a:cubicBezTo>
                    <a:pt x="1" y="1585"/>
                    <a:pt x="1" y="1549"/>
                    <a:pt x="29" y="1520"/>
                  </a:cubicBezTo>
                  <a:cubicBezTo>
                    <a:pt x="180" y="1105"/>
                    <a:pt x="474" y="653"/>
                    <a:pt x="746" y="295"/>
                  </a:cubicBezTo>
                  <a:cubicBezTo>
                    <a:pt x="803" y="180"/>
                    <a:pt x="897" y="58"/>
                    <a:pt x="1047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 flipH="1">
              <a:off x="236007" y="3176741"/>
              <a:ext cx="88426" cy="100229"/>
            </a:xfrm>
            <a:custGeom>
              <a:avLst/>
              <a:gdLst/>
              <a:ahLst/>
              <a:cxnLst/>
              <a:rect l="l" t="t" r="r" b="b"/>
              <a:pathLst>
                <a:path w="1341" h="1520" fill="none" extrusionOk="0">
                  <a:moveTo>
                    <a:pt x="1" y="1520"/>
                  </a:moveTo>
                  <a:cubicBezTo>
                    <a:pt x="58" y="1405"/>
                    <a:pt x="144" y="1283"/>
                    <a:pt x="209" y="1161"/>
                  </a:cubicBezTo>
                  <a:cubicBezTo>
                    <a:pt x="266" y="1075"/>
                    <a:pt x="323" y="1011"/>
                    <a:pt x="416" y="925"/>
                  </a:cubicBezTo>
                  <a:cubicBezTo>
                    <a:pt x="567" y="746"/>
                    <a:pt x="861" y="416"/>
                    <a:pt x="1040" y="237"/>
                  </a:cubicBezTo>
                  <a:cubicBezTo>
                    <a:pt x="1133" y="151"/>
                    <a:pt x="1219" y="58"/>
                    <a:pt x="134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 flipH="1">
              <a:off x="247811" y="3176741"/>
              <a:ext cx="128121" cy="59148"/>
            </a:xfrm>
            <a:custGeom>
              <a:avLst/>
              <a:gdLst/>
              <a:ahLst/>
              <a:cxnLst/>
              <a:rect l="l" t="t" r="r" b="b"/>
              <a:pathLst>
                <a:path w="1943" h="897" fill="none" extrusionOk="0">
                  <a:moveTo>
                    <a:pt x="1943" y="58"/>
                  </a:moveTo>
                  <a:cubicBezTo>
                    <a:pt x="1914" y="29"/>
                    <a:pt x="1885" y="1"/>
                    <a:pt x="1821" y="1"/>
                  </a:cubicBezTo>
                  <a:cubicBezTo>
                    <a:pt x="1792" y="1"/>
                    <a:pt x="1735" y="29"/>
                    <a:pt x="1678" y="29"/>
                  </a:cubicBezTo>
                  <a:cubicBezTo>
                    <a:pt x="1047" y="294"/>
                    <a:pt x="603" y="595"/>
                    <a:pt x="1" y="896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 flipH="1">
              <a:off x="251569" y="3154980"/>
              <a:ext cx="138078" cy="17540"/>
            </a:xfrm>
            <a:custGeom>
              <a:avLst/>
              <a:gdLst/>
              <a:ahLst/>
              <a:cxnLst/>
              <a:rect l="l" t="t" r="r" b="b"/>
              <a:pathLst>
                <a:path w="2094" h="266" fill="none" extrusionOk="0">
                  <a:moveTo>
                    <a:pt x="2093" y="266"/>
                  </a:moveTo>
                  <a:cubicBezTo>
                    <a:pt x="1972" y="237"/>
                    <a:pt x="1886" y="209"/>
                    <a:pt x="1764" y="209"/>
                  </a:cubicBezTo>
                  <a:cubicBezTo>
                    <a:pt x="1255" y="151"/>
                    <a:pt x="510" y="30"/>
                    <a:pt x="1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 flipH="1">
              <a:off x="251569" y="3076116"/>
              <a:ext cx="104515" cy="84601"/>
            </a:xfrm>
            <a:custGeom>
              <a:avLst/>
              <a:gdLst/>
              <a:ahLst/>
              <a:cxnLst/>
              <a:rect l="l" t="t" r="r" b="b"/>
              <a:pathLst>
                <a:path w="1585" h="1283" fill="none" extrusionOk="0">
                  <a:moveTo>
                    <a:pt x="1584" y="1283"/>
                  </a:moveTo>
                  <a:cubicBezTo>
                    <a:pt x="1162" y="925"/>
                    <a:pt x="302" y="244"/>
                    <a:pt x="1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 flipH="1">
              <a:off x="222292" y="3028837"/>
              <a:ext cx="17540" cy="128121"/>
            </a:xfrm>
            <a:custGeom>
              <a:avLst/>
              <a:gdLst/>
              <a:ahLst/>
              <a:cxnLst/>
              <a:rect l="l" t="t" r="r" b="b"/>
              <a:pathLst>
                <a:path w="266" h="1943" fill="none" extrusionOk="0">
                  <a:moveTo>
                    <a:pt x="87" y="1943"/>
                  </a:moveTo>
                  <a:cubicBezTo>
                    <a:pt x="29" y="1885"/>
                    <a:pt x="29" y="1792"/>
                    <a:pt x="29" y="1706"/>
                  </a:cubicBezTo>
                  <a:cubicBezTo>
                    <a:pt x="1" y="1498"/>
                    <a:pt x="1" y="1075"/>
                    <a:pt x="29" y="868"/>
                  </a:cubicBezTo>
                  <a:cubicBezTo>
                    <a:pt x="87" y="481"/>
                    <a:pt x="115" y="244"/>
                    <a:pt x="266" y="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 flipH="1">
              <a:off x="239766" y="3034970"/>
              <a:ext cx="57236" cy="121989"/>
            </a:xfrm>
            <a:custGeom>
              <a:avLst/>
              <a:gdLst/>
              <a:ahLst/>
              <a:cxnLst/>
              <a:rect l="l" t="t" r="r" b="b"/>
              <a:pathLst>
                <a:path w="868" h="1850" fill="none" extrusionOk="0">
                  <a:moveTo>
                    <a:pt x="868" y="1850"/>
                  </a:moveTo>
                  <a:cubicBezTo>
                    <a:pt x="839" y="1850"/>
                    <a:pt x="774" y="1850"/>
                    <a:pt x="746" y="1821"/>
                  </a:cubicBezTo>
                  <a:cubicBezTo>
                    <a:pt x="717" y="1792"/>
                    <a:pt x="717" y="1764"/>
                    <a:pt x="688" y="1699"/>
                  </a:cubicBezTo>
                  <a:cubicBezTo>
                    <a:pt x="624" y="1549"/>
                    <a:pt x="86" y="266"/>
                    <a:pt x="0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 flipH="1">
              <a:off x="220380" y="3147002"/>
              <a:ext cx="35542" cy="35476"/>
            </a:xfrm>
            <a:custGeom>
              <a:avLst/>
              <a:gdLst/>
              <a:ahLst/>
              <a:cxnLst/>
              <a:rect l="l" t="t" r="r" b="b"/>
              <a:pathLst>
                <a:path w="539" h="538" fill="none" extrusionOk="0">
                  <a:moveTo>
                    <a:pt x="452" y="509"/>
                  </a:moveTo>
                  <a:lnTo>
                    <a:pt x="331" y="509"/>
                  </a:lnTo>
                  <a:cubicBezTo>
                    <a:pt x="331" y="509"/>
                    <a:pt x="302" y="509"/>
                    <a:pt x="302" y="537"/>
                  </a:cubicBezTo>
                  <a:lnTo>
                    <a:pt x="216" y="537"/>
                  </a:lnTo>
                  <a:cubicBezTo>
                    <a:pt x="151" y="537"/>
                    <a:pt x="94" y="509"/>
                    <a:pt x="65" y="452"/>
                  </a:cubicBezTo>
                  <a:cubicBezTo>
                    <a:pt x="37" y="387"/>
                    <a:pt x="1" y="330"/>
                    <a:pt x="1" y="272"/>
                  </a:cubicBezTo>
                  <a:lnTo>
                    <a:pt x="1" y="208"/>
                  </a:lnTo>
                  <a:cubicBezTo>
                    <a:pt x="37" y="179"/>
                    <a:pt x="37" y="179"/>
                    <a:pt x="65" y="179"/>
                  </a:cubicBezTo>
                  <a:cubicBezTo>
                    <a:pt x="94" y="151"/>
                    <a:pt x="123" y="122"/>
                    <a:pt x="151" y="65"/>
                  </a:cubicBezTo>
                  <a:cubicBezTo>
                    <a:pt x="180" y="29"/>
                    <a:pt x="180" y="0"/>
                    <a:pt x="216" y="0"/>
                  </a:cubicBezTo>
                  <a:cubicBezTo>
                    <a:pt x="245" y="0"/>
                    <a:pt x="245" y="29"/>
                    <a:pt x="245" y="29"/>
                  </a:cubicBezTo>
                  <a:cubicBezTo>
                    <a:pt x="273" y="65"/>
                    <a:pt x="273" y="65"/>
                    <a:pt x="273" y="93"/>
                  </a:cubicBezTo>
                  <a:cubicBezTo>
                    <a:pt x="302" y="122"/>
                    <a:pt x="395" y="122"/>
                    <a:pt x="424" y="151"/>
                  </a:cubicBezTo>
                  <a:lnTo>
                    <a:pt x="452" y="151"/>
                  </a:lnTo>
                  <a:lnTo>
                    <a:pt x="452" y="179"/>
                  </a:lnTo>
                  <a:cubicBezTo>
                    <a:pt x="395" y="272"/>
                    <a:pt x="510" y="272"/>
                    <a:pt x="510" y="330"/>
                  </a:cubicBezTo>
                  <a:cubicBezTo>
                    <a:pt x="538" y="387"/>
                    <a:pt x="510" y="480"/>
                    <a:pt x="452" y="50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 flipH="1">
              <a:off x="234095" y="3166850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 flipH="1">
              <a:off x="-124552" y="1609281"/>
              <a:ext cx="317105" cy="202831"/>
            </a:xfrm>
            <a:custGeom>
              <a:avLst/>
              <a:gdLst/>
              <a:ahLst/>
              <a:cxnLst/>
              <a:rect l="l" t="t" r="r" b="b"/>
              <a:pathLst>
                <a:path w="4809" h="3076" fill="none" extrusionOk="0">
                  <a:moveTo>
                    <a:pt x="2838" y="388"/>
                  </a:moveTo>
                  <a:cubicBezTo>
                    <a:pt x="2566" y="330"/>
                    <a:pt x="2387" y="1"/>
                    <a:pt x="2121" y="1"/>
                  </a:cubicBezTo>
                  <a:cubicBezTo>
                    <a:pt x="1792" y="1"/>
                    <a:pt x="1641" y="359"/>
                    <a:pt x="1369" y="481"/>
                  </a:cubicBezTo>
                  <a:cubicBezTo>
                    <a:pt x="1161" y="567"/>
                    <a:pt x="896" y="510"/>
                    <a:pt x="652" y="510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0" y="925"/>
                    <a:pt x="86" y="1104"/>
                    <a:pt x="179" y="1226"/>
                  </a:cubicBezTo>
                  <a:cubicBezTo>
                    <a:pt x="265" y="1377"/>
                    <a:pt x="387" y="1491"/>
                    <a:pt x="473" y="1642"/>
                  </a:cubicBezTo>
                  <a:cubicBezTo>
                    <a:pt x="538" y="1792"/>
                    <a:pt x="566" y="1943"/>
                    <a:pt x="624" y="2065"/>
                  </a:cubicBezTo>
                  <a:cubicBezTo>
                    <a:pt x="746" y="2244"/>
                    <a:pt x="953" y="2301"/>
                    <a:pt x="1161" y="2330"/>
                  </a:cubicBezTo>
                  <a:cubicBezTo>
                    <a:pt x="1340" y="2359"/>
                    <a:pt x="1548" y="2330"/>
                    <a:pt x="1763" y="2301"/>
                  </a:cubicBezTo>
                  <a:cubicBezTo>
                    <a:pt x="1820" y="2301"/>
                    <a:pt x="1906" y="2301"/>
                    <a:pt x="1971" y="2359"/>
                  </a:cubicBezTo>
                  <a:cubicBezTo>
                    <a:pt x="2086" y="2423"/>
                    <a:pt x="2121" y="2538"/>
                    <a:pt x="2179" y="2660"/>
                  </a:cubicBezTo>
                  <a:cubicBezTo>
                    <a:pt x="2387" y="2925"/>
                    <a:pt x="2802" y="2839"/>
                    <a:pt x="3132" y="2896"/>
                  </a:cubicBezTo>
                  <a:cubicBezTo>
                    <a:pt x="3311" y="2925"/>
                    <a:pt x="3462" y="3018"/>
                    <a:pt x="3612" y="3047"/>
                  </a:cubicBezTo>
                  <a:cubicBezTo>
                    <a:pt x="3999" y="3075"/>
                    <a:pt x="4329" y="2781"/>
                    <a:pt x="4536" y="2452"/>
                  </a:cubicBezTo>
                  <a:cubicBezTo>
                    <a:pt x="4687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7" y="954"/>
                  </a:cubicBezTo>
                  <a:cubicBezTo>
                    <a:pt x="4271" y="925"/>
                    <a:pt x="4178" y="925"/>
                    <a:pt x="4121" y="868"/>
                  </a:cubicBezTo>
                  <a:cubicBezTo>
                    <a:pt x="3970" y="775"/>
                    <a:pt x="3942" y="538"/>
                    <a:pt x="3791" y="416"/>
                  </a:cubicBezTo>
                  <a:cubicBezTo>
                    <a:pt x="3519" y="209"/>
                    <a:pt x="3161" y="481"/>
                    <a:pt x="2838" y="388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 flipH="1">
              <a:off x="-120332" y="1674495"/>
              <a:ext cx="265672" cy="88426"/>
            </a:xfrm>
            <a:custGeom>
              <a:avLst/>
              <a:gdLst/>
              <a:ahLst/>
              <a:cxnLst/>
              <a:rect l="l" t="t" r="r" b="b"/>
              <a:pathLst>
                <a:path w="4029" h="1341" fill="none" extrusionOk="0">
                  <a:moveTo>
                    <a:pt x="1" y="1"/>
                  </a:moveTo>
                  <a:cubicBezTo>
                    <a:pt x="717" y="58"/>
                    <a:pt x="1463" y="144"/>
                    <a:pt x="2151" y="323"/>
                  </a:cubicBezTo>
                  <a:cubicBezTo>
                    <a:pt x="2839" y="538"/>
                    <a:pt x="3520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 flipH="1">
              <a:off x="175013" y="1243050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8" y="5404"/>
                  </a:moveTo>
                  <a:cubicBezTo>
                    <a:pt x="1971" y="5254"/>
                    <a:pt x="1168" y="4810"/>
                    <a:pt x="631" y="4122"/>
                  </a:cubicBezTo>
                  <a:cubicBezTo>
                    <a:pt x="273" y="3706"/>
                    <a:pt x="0" y="3197"/>
                    <a:pt x="0" y="2660"/>
                  </a:cubicBezTo>
                  <a:cubicBezTo>
                    <a:pt x="29" y="2094"/>
                    <a:pt x="330" y="1556"/>
                    <a:pt x="839" y="1377"/>
                  </a:cubicBezTo>
                  <a:cubicBezTo>
                    <a:pt x="1197" y="1255"/>
                    <a:pt x="1555" y="1312"/>
                    <a:pt x="1885" y="1406"/>
                  </a:cubicBezTo>
                  <a:cubicBezTo>
                    <a:pt x="2000" y="1463"/>
                    <a:pt x="2122" y="1492"/>
                    <a:pt x="2243" y="1492"/>
                  </a:cubicBezTo>
                  <a:cubicBezTo>
                    <a:pt x="2537" y="1463"/>
                    <a:pt x="2537" y="1255"/>
                    <a:pt x="2602" y="1019"/>
                  </a:cubicBezTo>
                  <a:cubicBezTo>
                    <a:pt x="2630" y="746"/>
                    <a:pt x="2716" y="481"/>
                    <a:pt x="2931" y="302"/>
                  </a:cubicBezTo>
                  <a:cubicBezTo>
                    <a:pt x="3168" y="58"/>
                    <a:pt x="3555" y="1"/>
                    <a:pt x="3884" y="94"/>
                  </a:cubicBezTo>
                  <a:cubicBezTo>
                    <a:pt x="4214" y="180"/>
                    <a:pt x="4508" y="417"/>
                    <a:pt x="4752" y="660"/>
                  </a:cubicBezTo>
                  <a:cubicBezTo>
                    <a:pt x="5440" y="1377"/>
                    <a:pt x="5733" y="2452"/>
                    <a:pt x="5554" y="3405"/>
                  </a:cubicBezTo>
                  <a:cubicBezTo>
                    <a:pt x="5468" y="3821"/>
                    <a:pt x="5289" y="4272"/>
                    <a:pt x="4902" y="4451"/>
                  </a:cubicBezTo>
                  <a:cubicBezTo>
                    <a:pt x="4601" y="4630"/>
                    <a:pt x="4214" y="4602"/>
                    <a:pt x="3942" y="4810"/>
                  </a:cubicBezTo>
                  <a:cubicBezTo>
                    <a:pt x="3705" y="4989"/>
                    <a:pt x="3555" y="5318"/>
                    <a:pt x="3254" y="5404"/>
                  </a:cubicBezTo>
                  <a:cubicBezTo>
                    <a:pt x="3139" y="5469"/>
                    <a:pt x="2989" y="5433"/>
                    <a:pt x="2838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 flipH="1">
              <a:off x="269505" y="1357456"/>
              <a:ext cx="181071" cy="173027"/>
            </a:xfrm>
            <a:custGeom>
              <a:avLst/>
              <a:gdLst/>
              <a:ahLst/>
              <a:cxnLst/>
              <a:rect l="l" t="t" r="r" b="b"/>
              <a:pathLst>
                <a:path w="2746" h="2624" fill="none" extrusionOk="0">
                  <a:moveTo>
                    <a:pt x="1735" y="58"/>
                  </a:moveTo>
                  <a:cubicBezTo>
                    <a:pt x="2028" y="0"/>
                    <a:pt x="2329" y="86"/>
                    <a:pt x="2509" y="330"/>
                  </a:cubicBezTo>
                  <a:cubicBezTo>
                    <a:pt x="2688" y="509"/>
                    <a:pt x="2745" y="803"/>
                    <a:pt x="2716" y="1046"/>
                  </a:cubicBezTo>
                  <a:cubicBezTo>
                    <a:pt x="2716" y="1312"/>
                    <a:pt x="2630" y="1584"/>
                    <a:pt x="2537" y="1820"/>
                  </a:cubicBezTo>
                  <a:cubicBezTo>
                    <a:pt x="2451" y="2028"/>
                    <a:pt x="2358" y="2236"/>
                    <a:pt x="2272" y="2480"/>
                  </a:cubicBezTo>
                  <a:cubicBezTo>
                    <a:pt x="2272" y="2508"/>
                    <a:pt x="2236" y="2508"/>
                    <a:pt x="2236" y="2537"/>
                  </a:cubicBezTo>
                  <a:cubicBezTo>
                    <a:pt x="2208" y="2566"/>
                    <a:pt x="2179" y="2566"/>
                    <a:pt x="2150" y="2566"/>
                  </a:cubicBezTo>
                  <a:cubicBezTo>
                    <a:pt x="2000" y="2623"/>
                    <a:pt x="1849" y="2594"/>
                    <a:pt x="1699" y="2537"/>
                  </a:cubicBezTo>
                  <a:cubicBezTo>
                    <a:pt x="1376" y="2444"/>
                    <a:pt x="1047" y="2329"/>
                    <a:pt x="746" y="2207"/>
                  </a:cubicBezTo>
                  <a:cubicBezTo>
                    <a:pt x="595" y="2121"/>
                    <a:pt x="445" y="2057"/>
                    <a:pt x="330" y="1942"/>
                  </a:cubicBezTo>
                  <a:cubicBezTo>
                    <a:pt x="180" y="1792"/>
                    <a:pt x="58" y="1613"/>
                    <a:pt x="29" y="1405"/>
                  </a:cubicBezTo>
                  <a:cubicBezTo>
                    <a:pt x="0" y="1226"/>
                    <a:pt x="86" y="982"/>
                    <a:pt x="208" y="867"/>
                  </a:cubicBezTo>
                  <a:cubicBezTo>
                    <a:pt x="330" y="745"/>
                    <a:pt x="509" y="688"/>
                    <a:pt x="688" y="652"/>
                  </a:cubicBezTo>
                  <a:cubicBezTo>
                    <a:pt x="839" y="652"/>
                    <a:pt x="1018" y="688"/>
                    <a:pt x="1161" y="717"/>
                  </a:cubicBezTo>
                  <a:lnTo>
                    <a:pt x="1226" y="717"/>
                  </a:lnTo>
                  <a:cubicBezTo>
                    <a:pt x="1255" y="717"/>
                    <a:pt x="1255" y="566"/>
                    <a:pt x="1255" y="538"/>
                  </a:cubicBezTo>
                  <a:cubicBezTo>
                    <a:pt x="1283" y="445"/>
                    <a:pt x="1312" y="387"/>
                    <a:pt x="1376" y="330"/>
                  </a:cubicBezTo>
                  <a:cubicBezTo>
                    <a:pt x="1462" y="208"/>
                    <a:pt x="1584" y="115"/>
                    <a:pt x="1735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 flipH="1">
              <a:off x="395253" y="1251095"/>
              <a:ext cx="27893" cy="88426"/>
            </a:xfrm>
            <a:custGeom>
              <a:avLst/>
              <a:gdLst/>
              <a:ahLst/>
              <a:cxnLst/>
              <a:rect l="l" t="t" r="r" b="b"/>
              <a:pathLst>
                <a:path w="423" h="1341" fill="none" extrusionOk="0">
                  <a:moveTo>
                    <a:pt x="208" y="445"/>
                  </a:moveTo>
                  <a:cubicBezTo>
                    <a:pt x="208" y="330"/>
                    <a:pt x="244" y="209"/>
                    <a:pt x="330" y="115"/>
                  </a:cubicBezTo>
                  <a:cubicBezTo>
                    <a:pt x="272" y="58"/>
                    <a:pt x="179" y="29"/>
                    <a:pt x="122" y="1"/>
                  </a:cubicBezTo>
                  <a:lnTo>
                    <a:pt x="65" y="1"/>
                  </a:lnTo>
                  <a:lnTo>
                    <a:pt x="29" y="29"/>
                  </a:lnTo>
                  <a:cubicBezTo>
                    <a:pt x="0" y="58"/>
                    <a:pt x="0" y="115"/>
                    <a:pt x="0" y="151"/>
                  </a:cubicBezTo>
                  <a:cubicBezTo>
                    <a:pt x="0" y="538"/>
                    <a:pt x="122" y="897"/>
                    <a:pt x="272" y="1226"/>
                  </a:cubicBezTo>
                  <a:cubicBezTo>
                    <a:pt x="301" y="1284"/>
                    <a:pt x="358" y="1341"/>
                    <a:pt x="423" y="1312"/>
                  </a:cubicBezTo>
                  <a:cubicBezTo>
                    <a:pt x="272" y="1047"/>
                    <a:pt x="179" y="746"/>
                    <a:pt x="208" y="44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 flipH="1">
              <a:off x="322455" y="1412252"/>
              <a:ext cx="35542" cy="41674"/>
            </a:xfrm>
            <a:custGeom>
              <a:avLst/>
              <a:gdLst/>
              <a:ahLst/>
              <a:cxnLst/>
              <a:rect l="l" t="t" r="r" b="b"/>
              <a:pathLst>
                <a:path w="539" h="632" fill="none" extrusionOk="0">
                  <a:moveTo>
                    <a:pt x="510" y="395"/>
                  </a:moveTo>
                  <a:cubicBezTo>
                    <a:pt x="538" y="452"/>
                    <a:pt x="538" y="574"/>
                    <a:pt x="474" y="602"/>
                  </a:cubicBezTo>
                  <a:cubicBezTo>
                    <a:pt x="445" y="631"/>
                    <a:pt x="388" y="631"/>
                    <a:pt x="331" y="631"/>
                  </a:cubicBezTo>
                  <a:cubicBezTo>
                    <a:pt x="295" y="602"/>
                    <a:pt x="237" y="574"/>
                    <a:pt x="209" y="509"/>
                  </a:cubicBezTo>
                  <a:cubicBezTo>
                    <a:pt x="151" y="423"/>
                    <a:pt x="116" y="330"/>
                    <a:pt x="87" y="244"/>
                  </a:cubicBezTo>
                  <a:cubicBezTo>
                    <a:pt x="1" y="0"/>
                    <a:pt x="445" y="301"/>
                    <a:pt x="510" y="395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 flipH="1">
              <a:off x="357931" y="1435859"/>
              <a:ext cx="21760" cy="35542"/>
            </a:xfrm>
            <a:custGeom>
              <a:avLst/>
              <a:gdLst/>
              <a:ahLst/>
              <a:cxnLst/>
              <a:rect l="l" t="t" r="r" b="b"/>
              <a:pathLst>
                <a:path w="330" h="539" fill="none" extrusionOk="0">
                  <a:moveTo>
                    <a:pt x="330" y="330"/>
                  </a:moveTo>
                  <a:cubicBezTo>
                    <a:pt x="330" y="424"/>
                    <a:pt x="301" y="481"/>
                    <a:pt x="237" y="510"/>
                  </a:cubicBezTo>
                  <a:cubicBezTo>
                    <a:pt x="180" y="538"/>
                    <a:pt x="122" y="538"/>
                    <a:pt x="58" y="481"/>
                  </a:cubicBezTo>
                  <a:cubicBezTo>
                    <a:pt x="29" y="424"/>
                    <a:pt x="0" y="359"/>
                    <a:pt x="0" y="302"/>
                  </a:cubicBezTo>
                  <a:cubicBezTo>
                    <a:pt x="0" y="216"/>
                    <a:pt x="0" y="123"/>
                    <a:pt x="58" y="37"/>
                  </a:cubicBezTo>
                  <a:cubicBezTo>
                    <a:pt x="58" y="1"/>
                    <a:pt x="86" y="1"/>
                    <a:pt x="122" y="1"/>
                  </a:cubicBezTo>
                  <a:cubicBezTo>
                    <a:pt x="237" y="65"/>
                    <a:pt x="301" y="216"/>
                    <a:pt x="330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 flipH="1">
              <a:off x="-130223" y="1434012"/>
              <a:ext cx="112032" cy="104449"/>
            </a:xfrm>
            <a:custGeom>
              <a:avLst/>
              <a:gdLst/>
              <a:ahLst/>
              <a:cxnLst/>
              <a:rect l="l" t="t" r="r" b="b"/>
              <a:pathLst>
                <a:path w="1699" h="1584" fill="none" extrusionOk="0">
                  <a:moveTo>
                    <a:pt x="1369" y="272"/>
                  </a:moveTo>
                  <a:cubicBezTo>
                    <a:pt x="1577" y="423"/>
                    <a:pt x="1699" y="688"/>
                    <a:pt x="1699" y="960"/>
                  </a:cubicBezTo>
                  <a:cubicBezTo>
                    <a:pt x="1699" y="1018"/>
                    <a:pt x="1670" y="1104"/>
                    <a:pt x="1641" y="1168"/>
                  </a:cubicBezTo>
                  <a:cubicBezTo>
                    <a:pt x="1613" y="1254"/>
                    <a:pt x="1548" y="1319"/>
                    <a:pt x="1462" y="1347"/>
                  </a:cubicBezTo>
                  <a:cubicBezTo>
                    <a:pt x="1283" y="1527"/>
                    <a:pt x="1011" y="1584"/>
                    <a:pt x="746" y="1584"/>
                  </a:cubicBezTo>
                  <a:cubicBezTo>
                    <a:pt x="681" y="1584"/>
                    <a:pt x="595" y="1584"/>
                    <a:pt x="538" y="1555"/>
                  </a:cubicBezTo>
                  <a:cubicBezTo>
                    <a:pt x="237" y="1462"/>
                    <a:pt x="0" y="1168"/>
                    <a:pt x="0" y="867"/>
                  </a:cubicBezTo>
                  <a:cubicBezTo>
                    <a:pt x="0" y="538"/>
                    <a:pt x="208" y="244"/>
                    <a:pt x="473" y="122"/>
                  </a:cubicBezTo>
                  <a:cubicBezTo>
                    <a:pt x="774" y="0"/>
                    <a:pt x="1133" y="65"/>
                    <a:pt x="1369" y="272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 flipH="1">
              <a:off x="-299425" y="4031125"/>
              <a:ext cx="84667" cy="21760"/>
            </a:xfrm>
            <a:custGeom>
              <a:avLst/>
              <a:gdLst/>
              <a:ahLst/>
              <a:cxnLst/>
              <a:rect l="l" t="t" r="r" b="b"/>
              <a:pathLst>
                <a:path w="1284" h="330" extrusionOk="0">
                  <a:moveTo>
                    <a:pt x="925" y="0"/>
                  </a:moveTo>
                  <a:cubicBezTo>
                    <a:pt x="631" y="0"/>
                    <a:pt x="302" y="29"/>
                    <a:pt x="1" y="122"/>
                  </a:cubicBezTo>
                  <a:cubicBezTo>
                    <a:pt x="29" y="179"/>
                    <a:pt x="65" y="237"/>
                    <a:pt x="94" y="330"/>
                  </a:cubicBezTo>
                  <a:cubicBezTo>
                    <a:pt x="385" y="260"/>
                    <a:pt x="677" y="226"/>
                    <a:pt x="981" y="226"/>
                  </a:cubicBezTo>
                  <a:cubicBezTo>
                    <a:pt x="1080" y="226"/>
                    <a:pt x="1181" y="230"/>
                    <a:pt x="1283" y="237"/>
                  </a:cubicBezTo>
                  <a:cubicBezTo>
                    <a:pt x="1283" y="58"/>
                    <a:pt x="1076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 flipH="1">
              <a:off x="-222869" y="4034290"/>
              <a:ext cx="266134" cy="461382"/>
            </a:xfrm>
            <a:custGeom>
              <a:avLst/>
              <a:gdLst/>
              <a:ahLst/>
              <a:cxnLst/>
              <a:rect l="l" t="t" r="r" b="b"/>
              <a:pathLst>
                <a:path w="4036" h="6997" extrusionOk="0">
                  <a:moveTo>
                    <a:pt x="3526" y="0"/>
                  </a:moveTo>
                  <a:cubicBezTo>
                    <a:pt x="3475" y="0"/>
                    <a:pt x="3424" y="4"/>
                    <a:pt x="3376" y="10"/>
                  </a:cubicBezTo>
                  <a:cubicBezTo>
                    <a:pt x="2244" y="189"/>
                    <a:pt x="1255" y="998"/>
                    <a:pt x="717" y="1980"/>
                  </a:cubicBezTo>
                  <a:cubicBezTo>
                    <a:pt x="151" y="2998"/>
                    <a:pt x="1" y="4195"/>
                    <a:pt x="180" y="5327"/>
                  </a:cubicBezTo>
                  <a:cubicBezTo>
                    <a:pt x="244" y="5922"/>
                    <a:pt x="424" y="6552"/>
                    <a:pt x="897" y="6911"/>
                  </a:cubicBezTo>
                  <a:cubicBezTo>
                    <a:pt x="932" y="6939"/>
                    <a:pt x="961" y="6968"/>
                    <a:pt x="1018" y="6997"/>
                  </a:cubicBezTo>
                  <a:cubicBezTo>
                    <a:pt x="1169" y="6997"/>
                    <a:pt x="1255" y="6818"/>
                    <a:pt x="1255" y="6674"/>
                  </a:cubicBezTo>
                  <a:cubicBezTo>
                    <a:pt x="1499" y="5090"/>
                    <a:pt x="1678" y="3414"/>
                    <a:pt x="2573" y="2102"/>
                  </a:cubicBezTo>
                  <a:cubicBezTo>
                    <a:pt x="2903" y="1565"/>
                    <a:pt x="3347" y="1120"/>
                    <a:pt x="3763" y="669"/>
                  </a:cubicBezTo>
                  <a:cubicBezTo>
                    <a:pt x="3885" y="547"/>
                    <a:pt x="4035" y="404"/>
                    <a:pt x="3978" y="253"/>
                  </a:cubicBezTo>
                  <a:cubicBezTo>
                    <a:pt x="3949" y="57"/>
                    <a:pt x="3736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 flipH="1">
              <a:off x="-104705" y="4119023"/>
              <a:ext cx="70951" cy="77150"/>
            </a:xfrm>
            <a:custGeom>
              <a:avLst/>
              <a:gdLst/>
              <a:ahLst/>
              <a:cxnLst/>
              <a:rect l="l" t="t" r="r" b="b"/>
              <a:pathLst>
                <a:path w="1076" h="1170" extrusionOk="0">
                  <a:moveTo>
                    <a:pt x="599" y="1"/>
                  </a:moveTo>
                  <a:cubicBezTo>
                    <a:pt x="570" y="1"/>
                    <a:pt x="540" y="5"/>
                    <a:pt x="510" y="14"/>
                  </a:cubicBezTo>
                  <a:cubicBezTo>
                    <a:pt x="417" y="14"/>
                    <a:pt x="331" y="72"/>
                    <a:pt x="237" y="129"/>
                  </a:cubicBezTo>
                  <a:cubicBezTo>
                    <a:pt x="123" y="251"/>
                    <a:pt x="30" y="430"/>
                    <a:pt x="30" y="609"/>
                  </a:cubicBezTo>
                  <a:cubicBezTo>
                    <a:pt x="1" y="788"/>
                    <a:pt x="87" y="968"/>
                    <a:pt x="237" y="1089"/>
                  </a:cubicBezTo>
                  <a:cubicBezTo>
                    <a:pt x="325" y="1139"/>
                    <a:pt x="432" y="1170"/>
                    <a:pt x="535" y="1170"/>
                  </a:cubicBezTo>
                  <a:cubicBezTo>
                    <a:pt x="610" y="1170"/>
                    <a:pt x="683" y="1154"/>
                    <a:pt x="746" y="1118"/>
                  </a:cubicBezTo>
                  <a:cubicBezTo>
                    <a:pt x="804" y="1089"/>
                    <a:pt x="868" y="1025"/>
                    <a:pt x="897" y="968"/>
                  </a:cubicBezTo>
                  <a:cubicBezTo>
                    <a:pt x="954" y="910"/>
                    <a:pt x="1018" y="846"/>
                    <a:pt x="1047" y="760"/>
                  </a:cubicBezTo>
                  <a:cubicBezTo>
                    <a:pt x="1076" y="667"/>
                    <a:pt x="1076" y="552"/>
                    <a:pt x="1047" y="430"/>
                  </a:cubicBezTo>
                  <a:cubicBezTo>
                    <a:pt x="1018" y="337"/>
                    <a:pt x="954" y="280"/>
                    <a:pt x="897" y="194"/>
                  </a:cubicBezTo>
                  <a:cubicBezTo>
                    <a:pt x="868" y="158"/>
                    <a:pt x="839" y="129"/>
                    <a:pt x="804" y="100"/>
                  </a:cubicBezTo>
                  <a:cubicBezTo>
                    <a:pt x="761" y="37"/>
                    <a:pt x="683" y="1"/>
                    <a:pt x="599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 flipH="1">
              <a:off x="-161875" y="4065744"/>
              <a:ext cx="67127" cy="66863"/>
            </a:xfrm>
            <a:custGeom>
              <a:avLst/>
              <a:gdLst/>
              <a:ahLst/>
              <a:cxnLst/>
              <a:rect l="l" t="t" r="r" b="b"/>
              <a:pathLst>
                <a:path w="1018" h="1014" extrusionOk="0">
                  <a:moveTo>
                    <a:pt x="598" y="1"/>
                  </a:moveTo>
                  <a:cubicBezTo>
                    <a:pt x="544" y="1"/>
                    <a:pt x="482" y="21"/>
                    <a:pt x="416" y="41"/>
                  </a:cubicBezTo>
                  <a:cubicBezTo>
                    <a:pt x="237" y="106"/>
                    <a:pt x="58" y="220"/>
                    <a:pt x="29" y="400"/>
                  </a:cubicBezTo>
                  <a:cubicBezTo>
                    <a:pt x="0" y="579"/>
                    <a:pt x="93" y="758"/>
                    <a:pt x="237" y="908"/>
                  </a:cubicBezTo>
                  <a:cubicBezTo>
                    <a:pt x="301" y="966"/>
                    <a:pt x="359" y="1002"/>
                    <a:pt x="452" y="1002"/>
                  </a:cubicBezTo>
                  <a:cubicBezTo>
                    <a:pt x="468" y="1010"/>
                    <a:pt x="485" y="1013"/>
                    <a:pt x="500" y="1013"/>
                  </a:cubicBezTo>
                  <a:cubicBezTo>
                    <a:pt x="540" y="1013"/>
                    <a:pt x="575" y="991"/>
                    <a:pt x="595" y="966"/>
                  </a:cubicBezTo>
                  <a:cubicBezTo>
                    <a:pt x="774" y="880"/>
                    <a:pt x="953" y="758"/>
                    <a:pt x="989" y="579"/>
                  </a:cubicBezTo>
                  <a:cubicBezTo>
                    <a:pt x="1018" y="428"/>
                    <a:pt x="953" y="314"/>
                    <a:pt x="896" y="192"/>
                  </a:cubicBezTo>
                  <a:cubicBezTo>
                    <a:pt x="839" y="135"/>
                    <a:pt x="746" y="41"/>
                    <a:pt x="660" y="13"/>
                  </a:cubicBezTo>
                  <a:cubicBezTo>
                    <a:pt x="641" y="4"/>
                    <a:pt x="62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 flipH="1">
              <a:off x="-51359" y="4294819"/>
              <a:ext cx="72864" cy="62115"/>
            </a:xfrm>
            <a:custGeom>
              <a:avLst/>
              <a:gdLst/>
              <a:ahLst/>
              <a:cxnLst/>
              <a:rect l="l" t="t" r="r" b="b"/>
              <a:pathLst>
                <a:path w="1105" h="942" extrusionOk="0">
                  <a:moveTo>
                    <a:pt x="567" y="0"/>
                  </a:moveTo>
                  <a:cubicBezTo>
                    <a:pt x="423" y="0"/>
                    <a:pt x="273" y="65"/>
                    <a:pt x="151" y="150"/>
                  </a:cubicBezTo>
                  <a:cubicBezTo>
                    <a:pt x="122" y="215"/>
                    <a:pt x="94" y="244"/>
                    <a:pt x="65" y="301"/>
                  </a:cubicBezTo>
                  <a:cubicBezTo>
                    <a:pt x="0" y="480"/>
                    <a:pt x="29" y="659"/>
                    <a:pt x="151" y="810"/>
                  </a:cubicBezTo>
                  <a:cubicBezTo>
                    <a:pt x="266" y="903"/>
                    <a:pt x="399" y="942"/>
                    <a:pt x="535" y="942"/>
                  </a:cubicBezTo>
                  <a:cubicBezTo>
                    <a:pt x="576" y="942"/>
                    <a:pt x="618" y="938"/>
                    <a:pt x="660" y="932"/>
                  </a:cubicBezTo>
                  <a:cubicBezTo>
                    <a:pt x="810" y="896"/>
                    <a:pt x="961" y="781"/>
                    <a:pt x="1047" y="602"/>
                  </a:cubicBezTo>
                  <a:cubicBezTo>
                    <a:pt x="1104" y="451"/>
                    <a:pt x="1104" y="451"/>
                    <a:pt x="1047" y="301"/>
                  </a:cubicBezTo>
                  <a:cubicBezTo>
                    <a:pt x="1018" y="272"/>
                    <a:pt x="1018" y="215"/>
                    <a:pt x="989" y="179"/>
                  </a:cubicBezTo>
                  <a:cubicBezTo>
                    <a:pt x="868" y="65"/>
                    <a:pt x="717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 flipH="1">
              <a:off x="-63162" y="4210086"/>
              <a:ext cx="72864" cy="69105"/>
            </a:xfrm>
            <a:custGeom>
              <a:avLst/>
              <a:gdLst/>
              <a:ahLst/>
              <a:cxnLst/>
              <a:rect l="l" t="t" r="r" b="b"/>
              <a:pathLst>
                <a:path w="1105" h="1048" extrusionOk="0">
                  <a:moveTo>
                    <a:pt x="632" y="0"/>
                  </a:moveTo>
                  <a:cubicBezTo>
                    <a:pt x="530" y="0"/>
                    <a:pt x="424" y="26"/>
                    <a:pt x="330" y="67"/>
                  </a:cubicBezTo>
                  <a:cubicBezTo>
                    <a:pt x="180" y="153"/>
                    <a:pt x="94" y="275"/>
                    <a:pt x="29" y="454"/>
                  </a:cubicBezTo>
                  <a:cubicBezTo>
                    <a:pt x="29" y="511"/>
                    <a:pt x="1" y="568"/>
                    <a:pt x="29" y="633"/>
                  </a:cubicBezTo>
                  <a:cubicBezTo>
                    <a:pt x="29" y="812"/>
                    <a:pt x="180" y="991"/>
                    <a:pt x="359" y="1020"/>
                  </a:cubicBezTo>
                  <a:cubicBezTo>
                    <a:pt x="415" y="1038"/>
                    <a:pt x="474" y="1047"/>
                    <a:pt x="532" y="1047"/>
                  </a:cubicBezTo>
                  <a:cubicBezTo>
                    <a:pt x="660" y="1047"/>
                    <a:pt x="784" y="1001"/>
                    <a:pt x="868" y="898"/>
                  </a:cubicBezTo>
                  <a:cubicBezTo>
                    <a:pt x="1018" y="783"/>
                    <a:pt x="1104" y="604"/>
                    <a:pt x="1076" y="425"/>
                  </a:cubicBezTo>
                  <a:cubicBezTo>
                    <a:pt x="1076" y="246"/>
                    <a:pt x="1076" y="246"/>
                    <a:pt x="925" y="124"/>
                  </a:cubicBezTo>
                  <a:cubicBezTo>
                    <a:pt x="896" y="95"/>
                    <a:pt x="868" y="67"/>
                    <a:pt x="810" y="31"/>
                  </a:cubicBezTo>
                  <a:cubicBezTo>
                    <a:pt x="754" y="9"/>
                    <a:pt x="694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 flipH="1">
              <a:off x="-43776" y="4373947"/>
              <a:ext cx="61060" cy="56972"/>
            </a:xfrm>
            <a:custGeom>
              <a:avLst/>
              <a:gdLst/>
              <a:ahLst/>
              <a:cxnLst/>
              <a:rect l="l" t="t" r="r" b="b"/>
              <a:pathLst>
                <a:path w="926" h="864" extrusionOk="0">
                  <a:moveTo>
                    <a:pt x="506" y="0"/>
                  </a:moveTo>
                  <a:cubicBezTo>
                    <a:pt x="441" y="0"/>
                    <a:pt x="377" y="13"/>
                    <a:pt x="323" y="25"/>
                  </a:cubicBezTo>
                  <a:cubicBezTo>
                    <a:pt x="237" y="54"/>
                    <a:pt x="180" y="90"/>
                    <a:pt x="116" y="147"/>
                  </a:cubicBezTo>
                  <a:cubicBezTo>
                    <a:pt x="58" y="205"/>
                    <a:pt x="30" y="269"/>
                    <a:pt x="30" y="355"/>
                  </a:cubicBezTo>
                  <a:cubicBezTo>
                    <a:pt x="1" y="477"/>
                    <a:pt x="30" y="592"/>
                    <a:pt x="87" y="685"/>
                  </a:cubicBezTo>
                  <a:cubicBezTo>
                    <a:pt x="144" y="771"/>
                    <a:pt x="266" y="864"/>
                    <a:pt x="388" y="864"/>
                  </a:cubicBezTo>
                  <a:cubicBezTo>
                    <a:pt x="474" y="864"/>
                    <a:pt x="538" y="835"/>
                    <a:pt x="596" y="807"/>
                  </a:cubicBezTo>
                  <a:cubicBezTo>
                    <a:pt x="804" y="685"/>
                    <a:pt x="925" y="412"/>
                    <a:pt x="832" y="176"/>
                  </a:cubicBezTo>
                  <a:cubicBezTo>
                    <a:pt x="804" y="147"/>
                    <a:pt x="775" y="119"/>
                    <a:pt x="746" y="90"/>
                  </a:cubicBezTo>
                  <a:cubicBezTo>
                    <a:pt x="678" y="21"/>
                    <a:pt x="591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 flipH="1">
              <a:off x="-6454" y="3529256"/>
              <a:ext cx="354493" cy="626166"/>
            </a:xfrm>
            <a:custGeom>
              <a:avLst/>
              <a:gdLst/>
              <a:ahLst/>
              <a:cxnLst/>
              <a:rect l="l" t="t" r="r" b="b"/>
              <a:pathLst>
                <a:path w="5376" h="9496" fill="none" extrusionOk="0">
                  <a:moveTo>
                    <a:pt x="5375" y="2057"/>
                  </a:moveTo>
                  <a:cubicBezTo>
                    <a:pt x="5196" y="2416"/>
                    <a:pt x="4981" y="2745"/>
                    <a:pt x="4802" y="3104"/>
                  </a:cubicBezTo>
                  <a:cubicBezTo>
                    <a:pt x="4508" y="3763"/>
                    <a:pt x="4358" y="4480"/>
                    <a:pt x="4386" y="5196"/>
                  </a:cubicBezTo>
                  <a:cubicBezTo>
                    <a:pt x="4444" y="6235"/>
                    <a:pt x="4866" y="7346"/>
                    <a:pt x="4444" y="8299"/>
                  </a:cubicBezTo>
                  <a:cubicBezTo>
                    <a:pt x="4178" y="8923"/>
                    <a:pt x="3519" y="9374"/>
                    <a:pt x="2831" y="9431"/>
                  </a:cubicBezTo>
                  <a:cubicBezTo>
                    <a:pt x="1935" y="9496"/>
                    <a:pt x="860" y="8865"/>
                    <a:pt x="445" y="8027"/>
                  </a:cubicBezTo>
                  <a:cubicBezTo>
                    <a:pt x="29" y="7224"/>
                    <a:pt x="0" y="6271"/>
                    <a:pt x="144" y="5375"/>
                  </a:cubicBezTo>
                  <a:cubicBezTo>
                    <a:pt x="416" y="3340"/>
                    <a:pt x="1728" y="1491"/>
                    <a:pt x="3311" y="237"/>
                  </a:cubicBezTo>
                  <a:cubicBezTo>
                    <a:pt x="3433" y="144"/>
                    <a:pt x="3548" y="58"/>
                    <a:pt x="3698" y="1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 flipH="1">
              <a:off x="-51359" y="3483889"/>
              <a:ext cx="186742" cy="208436"/>
            </a:xfrm>
            <a:custGeom>
              <a:avLst/>
              <a:gdLst/>
              <a:ahLst/>
              <a:cxnLst/>
              <a:rect l="l" t="t" r="r" b="b"/>
              <a:pathLst>
                <a:path w="2832" h="3161" fill="none" extrusionOk="0">
                  <a:moveTo>
                    <a:pt x="2387" y="567"/>
                  </a:moveTo>
                  <a:cubicBezTo>
                    <a:pt x="2566" y="775"/>
                    <a:pt x="2688" y="1047"/>
                    <a:pt x="2716" y="1312"/>
                  </a:cubicBezTo>
                  <a:cubicBezTo>
                    <a:pt x="2831" y="1907"/>
                    <a:pt x="2716" y="2509"/>
                    <a:pt x="2595" y="3104"/>
                  </a:cubicBezTo>
                  <a:cubicBezTo>
                    <a:pt x="2595" y="3161"/>
                    <a:pt x="2566" y="3161"/>
                    <a:pt x="2537" y="3161"/>
                  </a:cubicBezTo>
                  <a:cubicBezTo>
                    <a:pt x="2208" y="2896"/>
                    <a:pt x="2000" y="2537"/>
                    <a:pt x="1907" y="2122"/>
                  </a:cubicBezTo>
                  <a:cubicBezTo>
                    <a:pt x="1907" y="2086"/>
                    <a:pt x="1849" y="2057"/>
                    <a:pt x="1821" y="2086"/>
                  </a:cubicBezTo>
                  <a:cubicBezTo>
                    <a:pt x="1670" y="2301"/>
                    <a:pt x="1520" y="2509"/>
                    <a:pt x="1398" y="2745"/>
                  </a:cubicBezTo>
                  <a:cubicBezTo>
                    <a:pt x="1369" y="2774"/>
                    <a:pt x="1312" y="2774"/>
                    <a:pt x="1312" y="2717"/>
                  </a:cubicBezTo>
                  <a:cubicBezTo>
                    <a:pt x="1254" y="2265"/>
                    <a:pt x="1312" y="1821"/>
                    <a:pt x="1434" y="1405"/>
                  </a:cubicBezTo>
                  <a:cubicBezTo>
                    <a:pt x="1462" y="1369"/>
                    <a:pt x="1398" y="1312"/>
                    <a:pt x="1369" y="1341"/>
                  </a:cubicBezTo>
                  <a:cubicBezTo>
                    <a:pt x="982" y="1405"/>
                    <a:pt x="595" y="1642"/>
                    <a:pt x="237" y="1549"/>
                  </a:cubicBezTo>
                  <a:cubicBezTo>
                    <a:pt x="208" y="1549"/>
                    <a:pt x="179" y="1491"/>
                    <a:pt x="208" y="1463"/>
                  </a:cubicBezTo>
                  <a:lnTo>
                    <a:pt x="860" y="832"/>
                  </a:lnTo>
                  <a:cubicBezTo>
                    <a:pt x="896" y="803"/>
                    <a:pt x="860" y="746"/>
                    <a:pt x="803" y="746"/>
                  </a:cubicBezTo>
                  <a:cubicBezTo>
                    <a:pt x="538" y="746"/>
                    <a:pt x="237" y="624"/>
                    <a:pt x="29" y="416"/>
                  </a:cubicBezTo>
                  <a:cubicBezTo>
                    <a:pt x="0" y="388"/>
                    <a:pt x="0" y="330"/>
                    <a:pt x="58" y="330"/>
                  </a:cubicBezTo>
                  <a:cubicBezTo>
                    <a:pt x="538" y="294"/>
                    <a:pt x="1011" y="1"/>
                    <a:pt x="1491" y="29"/>
                  </a:cubicBezTo>
                  <a:cubicBezTo>
                    <a:pt x="1756" y="29"/>
                    <a:pt x="2000" y="151"/>
                    <a:pt x="2179" y="330"/>
                  </a:cubicBezTo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 flipH="1">
              <a:off x="-53667" y="3404959"/>
              <a:ext cx="49653" cy="126275"/>
            </a:xfrm>
            <a:custGeom>
              <a:avLst/>
              <a:gdLst/>
              <a:ahLst/>
              <a:cxnLst/>
              <a:rect l="l" t="t" r="r" b="b"/>
              <a:pathLst>
                <a:path w="753" h="1915" fill="none" extrusionOk="0">
                  <a:moveTo>
                    <a:pt x="602" y="29"/>
                  </a:moveTo>
                  <a:cubicBezTo>
                    <a:pt x="574" y="1"/>
                    <a:pt x="574" y="1"/>
                    <a:pt x="538" y="1"/>
                  </a:cubicBezTo>
                  <a:lnTo>
                    <a:pt x="151" y="1"/>
                  </a:lnTo>
                  <a:cubicBezTo>
                    <a:pt x="330" y="538"/>
                    <a:pt x="330" y="1198"/>
                    <a:pt x="0" y="1642"/>
                  </a:cubicBezTo>
                  <a:cubicBezTo>
                    <a:pt x="94" y="1706"/>
                    <a:pt x="122" y="1821"/>
                    <a:pt x="180" y="1914"/>
                  </a:cubicBezTo>
                  <a:cubicBezTo>
                    <a:pt x="602" y="1405"/>
                    <a:pt x="753" y="717"/>
                    <a:pt x="631" y="58"/>
                  </a:cubicBezTo>
                  <a:cubicBezTo>
                    <a:pt x="631" y="58"/>
                    <a:pt x="631" y="29"/>
                    <a:pt x="602" y="2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 flipH="1">
              <a:off x="64432" y="3980088"/>
              <a:ext cx="78996" cy="125748"/>
            </a:xfrm>
            <a:custGeom>
              <a:avLst/>
              <a:gdLst/>
              <a:ahLst/>
              <a:cxnLst/>
              <a:rect l="l" t="t" r="r" b="b"/>
              <a:pathLst>
                <a:path w="1198" h="1907" fill="none" extrusionOk="0">
                  <a:moveTo>
                    <a:pt x="624" y="179"/>
                  </a:moveTo>
                  <a:cubicBezTo>
                    <a:pt x="688" y="86"/>
                    <a:pt x="746" y="0"/>
                    <a:pt x="868" y="0"/>
                  </a:cubicBezTo>
                  <a:cubicBezTo>
                    <a:pt x="925" y="0"/>
                    <a:pt x="1018" y="58"/>
                    <a:pt x="1075" y="115"/>
                  </a:cubicBezTo>
                  <a:cubicBezTo>
                    <a:pt x="1104" y="208"/>
                    <a:pt x="1133" y="294"/>
                    <a:pt x="1133" y="359"/>
                  </a:cubicBezTo>
                  <a:cubicBezTo>
                    <a:pt x="1197" y="867"/>
                    <a:pt x="1018" y="1369"/>
                    <a:pt x="660" y="1727"/>
                  </a:cubicBezTo>
                  <a:cubicBezTo>
                    <a:pt x="567" y="1820"/>
                    <a:pt x="481" y="1878"/>
                    <a:pt x="359" y="1906"/>
                  </a:cubicBezTo>
                  <a:cubicBezTo>
                    <a:pt x="237" y="1906"/>
                    <a:pt x="87" y="1849"/>
                    <a:pt x="58" y="1763"/>
                  </a:cubicBezTo>
                  <a:cubicBezTo>
                    <a:pt x="1" y="1641"/>
                    <a:pt x="87" y="1491"/>
                    <a:pt x="180" y="1369"/>
                  </a:cubicBezTo>
                  <a:cubicBezTo>
                    <a:pt x="301" y="1190"/>
                    <a:pt x="416" y="1011"/>
                    <a:pt x="481" y="803"/>
                  </a:cubicBezTo>
                  <a:cubicBezTo>
                    <a:pt x="538" y="595"/>
                    <a:pt x="509" y="359"/>
                    <a:pt x="624" y="179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 flipH="1">
              <a:off x="-171831" y="4798996"/>
              <a:ext cx="317171" cy="202765"/>
            </a:xfrm>
            <a:custGeom>
              <a:avLst/>
              <a:gdLst/>
              <a:ahLst/>
              <a:cxnLst/>
              <a:rect l="l" t="t" r="r" b="b"/>
              <a:pathLst>
                <a:path w="4810" h="3075" fill="none" extrusionOk="0">
                  <a:moveTo>
                    <a:pt x="2839" y="387"/>
                  </a:moveTo>
                  <a:cubicBezTo>
                    <a:pt x="2566" y="330"/>
                    <a:pt x="2387" y="0"/>
                    <a:pt x="2122" y="0"/>
                  </a:cubicBezTo>
                  <a:cubicBezTo>
                    <a:pt x="1792" y="0"/>
                    <a:pt x="1642" y="359"/>
                    <a:pt x="1370" y="481"/>
                  </a:cubicBezTo>
                  <a:cubicBezTo>
                    <a:pt x="1162" y="567"/>
                    <a:pt x="897" y="509"/>
                    <a:pt x="653" y="509"/>
                  </a:cubicBezTo>
                  <a:cubicBezTo>
                    <a:pt x="445" y="481"/>
                    <a:pt x="151" y="538"/>
                    <a:pt x="58" y="746"/>
                  </a:cubicBezTo>
                  <a:cubicBezTo>
                    <a:pt x="1" y="925"/>
                    <a:pt x="87" y="1104"/>
                    <a:pt x="180" y="1226"/>
                  </a:cubicBezTo>
                  <a:cubicBezTo>
                    <a:pt x="266" y="1376"/>
                    <a:pt x="388" y="1491"/>
                    <a:pt x="474" y="1642"/>
                  </a:cubicBezTo>
                  <a:cubicBezTo>
                    <a:pt x="538" y="1763"/>
                    <a:pt x="567" y="1943"/>
                    <a:pt x="624" y="2064"/>
                  </a:cubicBezTo>
                  <a:cubicBezTo>
                    <a:pt x="746" y="2208"/>
                    <a:pt x="954" y="2301"/>
                    <a:pt x="1162" y="2330"/>
                  </a:cubicBezTo>
                  <a:cubicBezTo>
                    <a:pt x="1341" y="2358"/>
                    <a:pt x="1549" y="2330"/>
                    <a:pt x="1764" y="2301"/>
                  </a:cubicBezTo>
                  <a:cubicBezTo>
                    <a:pt x="1821" y="2301"/>
                    <a:pt x="1907" y="2301"/>
                    <a:pt x="1972" y="2358"/>
                  </a:cubicBezTo>
                  <a:cubicBezTo>
                    <a:pt x="2086" y="2423"/>
                    <a:pt x="2122" y="2537"/>
                    <a:pt x="2179" y="2659"/>
                  </a:cubicBezTo>
                  <a:cubicBezTo>
                    <a:pt x="2387" y="2924"/>
                    <a:pt x="2803" y="2838"/>
                    <a:pt x="3133" y="2896"/>
                  </a:cubicBezTo>
                  <a:cubicBezTo>
                    <a:pt x="3312" y="2924"/>
                    <a:pt x="3462" y="3017"/>
                    <a:pt x="3613" y="3046"/>
                  </a:cubicBezTo>
                  <a:cubicBezTo>
                    <a:pt x="4000" y="3075"/>
                    <a:pt x="4329" y="2781"/>
                    <a:pt x="4537" y="2451"/>
                  </a:cubicBezTo>
                  <a:cubicBezTo>
                    <a:pt x="4688" y="2208"/>
                    <a:pt x="4809" y="1943"/>
                    <a:pt x="4809" y="1642"/>
                  </a:cubicBezTo>
                  <a:cubicBezTo>
                    <a:pt x="4809" y="1348"/>
                    <a:pt x="4630" y="1047"/>
                    <a:pt x="4358" y="954"/>
                  </a:cubicBezTo>
                  <a:cubicBezTo>
                    <a:pt x="4272" y="925"/>
                    <a:pt x="4179" y="925"/>
                    <a:pt x="4121" y="868"/>
                  </a:cubicBezTo>
                  <a:cubicBezTo>
                    <a:pt x="3971" y="774"/>
                    <a:pt x="3942" y="538"/>
                    <a:pt x="3792" y="416"/>
                  </a:cubicBezTo>
                  <a:cubicBezTo>
                    <a:pt x="3520" y="208"/>
                    <a:pt x="3161" y="481"/>
                    <a:pt x="2839" y="387"/>
                  </a:cubicBezTo>
                  <a:close/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 flipH="1">
              <a:off x="-167545" y="4864211"/>
              <a:ext cx="265606" cy="88426"/>
            </a:xfrm>
            <a:custGeom>
              <a:avLst/>
              <a:gdLst/>
              <a:ahLst/>
              <a:cxnLst/>
              <a:rect l="l" t="t" r="r" b="b"/>
              <a:pathLst>
                <a:path w="4028" h="1341" fill="none" extrusionOk="0">
                  <a:moveTo>
                    <a:pt x="0" y="0"/>
                  </a:moveTo>
                  <a:cubicBezTo>
                    <a:pt x="717" y="58"/>
                    <a:pt x="1462" y="144"/>
                    <a:pt x="2150" y="323"/>
                  </a:cubicBezTo>
                  <a:cubicBezTo>
                    <a:pt x="2838" y="538"/>
                    <a:pt x="3519" y="832"/>
                    <a:pt x="4028" y="1341"/>
                  </a:cubicBezTo>
                </a:path>
              </a:pathLst>
            </a:custGeom>
            <a:noFill/>
            <a:ln w="30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 flipH="1">
              <a:off x="127800" y="4432766"/>
              <a:ext cx="378100" cy="360626"/>
            </a:xfrm>
            <a:custGeom>
              <a:avLst/>
              <a:gdLst/>
              <a:ahLst/>
              <a:cxnLst/>
              <a:rect l="l" t="t" r="r" b="b"/>
              <a:pathLst>
                <a:path w="5734" h="5469" fill="none" extrusionOk="0">
                  <a:moveTo>
                    <a:pt x="2839" y="5404"/>
                  </a:moveTo>
                  <a:cubicBezTo>
                    <a:pt x="1972" y="5253"/>
                    <a:pt x="1169" y="4781"/>
                    <a:pt x="632" y="4121"/>
                  </a:cubicBezTo>
                  <a:cubicBezTo>
                    <a:pt x="273" y="3706"/>
                    <a:pt x="1" y="3197"/>
                    <a:pt x="1" y="2659"/>
                  </a:cubicBezTo>
                  <a:cubicBezTo>
                    <a:pt x="30" y="2093"/>
                    <a:pt x="331" y="1556"/>
                    <a:pt x="839" y="1377"/>
                  </a:cubicBezTo>
                  <a:cubicBezTo>
                    <a:pt x="1198" y="1255"/>
                    <a:pt x="1556" y="1312"/>
                    <a:pt x="1886" y="1405"/>
                  </a:cubicBezTo>
                  <a:cubicBezTo>
                    <a:pt x="2000" y="1434"/>
                    <a:pt x="2122" y="1491"/>
                    <a:pt x="2244" y="1491"/>
                  </a:cubicBezTo>
                  <a:cubicBezTo>
                    <a:pt x="2538" y="1462"/>
                    <a:pt x="2538" y="1226"/>
                    <a:pt x="2602" y="1018"/>
                  </a:cubicBezTo>
                  <a:cubicBezTo>
                    <a:pt x="2631" y="746"/>
                    <a:pt x="2717" y="481"/>
                    <a:pt x="2932" y="302"/>
                  </a:cubicBezTo>
                  <a:cubicBezTo>
                    <a:pt x="3168" y="58"/>
                    <a:pt x="3555" y="1"/>
                    <a:pt x="3885" y="94"/>
                  </a:cubicBezTo>
                  <a:cubicBezTo>
                    <a:pt x="4215" y="180"/>
                    <a:pt x="4509" y="416"/>
                    <a:pt x="4752" y="660"/>
                  </a:cubicBezTo>
                  <a:cubicBezTo>
                    <a:pt x="5440" y="1377"/>
                    <a:pt x="5734" y="2451"/>
                    <a:pt x="5555" y="3405"/>
                  </a:cubicBezTo>
                  <a:cubicBezTo>
                    <a:pt x="5469" y="3820"/>
                    <a:pt x="5290" y="4272"/>
                    <a:pt x="4903" y="4451"/>
                  </a:cubicBezTo>
                  <a:cubicBezTo>
                    <a:pt x="4602" y="4630"/>
                    <a:pt x="4215" y="4601"/>
                    <a:pt x="3942" y="4809"/>
                  </a:cubicBezTo>
                  <a:cubicBezTo>
                    <a:pt x="3706" y="4988"/>
                    <a:pt x="3555" y="5318"/>
                    <a:pt x="3254" y="5404"/>
                  </a:cubicBezTo>
                  <a:cubicBezTo>
                    <a:pt x="3140" y="5468"/>
                    <a:pt x="2989" y="5433"/>
                    <a:pt x="2839" y="540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 flipH="1">
              <a:off x="222292" y="4547106"/>
              <a:ext cx="181005" cy="173027"/>
            </a:xfrm>
            <a:custGeom>
              <a:avLst/>
              <a:gdLst/>
              <a:ahLst/>
              <a:cxnLst/>
              <a:rect l="l" t="t" r="r" b="b"/>
              <a:pathLst>
                <a:path w="2745" h="2624" fill="none" extrusionOk="0">
                  <a:moveTo>
                    <a:pt x="1734" y="58"/>
                  </a:moveTo>
                  <a:cubicBezTo>
                    <a:pt x="2028" y="1"/>
                    <a:pt x="2329" y="87"/>
                    <a:pt x="2508" y="330"/>
                  </a:cubicBezTo>
                  <a:cubicBezTo>
                    <a:pt x="2687" y="510"/>
                    <a:pt x="2745" y="803"/>
                    <a:pt x="2716" y="1047"/>
                  </a:cubicBezTo>
                  <a:cubicBezTo>
                    <a:pt x="2716" y="1312"/>
                    <a:pt x="2630" y="1585"/>
                    <a:pt x="2537" y="1821"/>
                  </a:cubicBezTo>
                  <a:cubicBezTo>
                    <a:pt x="2451" y="2029"/>
                    <a:pt x="2358" y="2237"/>
                    <a:pt x="2272" y="2445"/>
                  </a:cubicBezTo>
                  <a:cubicBezTo>
                    <a:pt x="2272" y="2480"/>
                    <a:pt x="2236" y="2509"/>
                    <a:pt x="2236" y="2538"/>
                  </a:cubicBezTo>
                  <a:cubicBezTo>
                    <a:pt x="2207" y="2566"/>
                    <a:pt x="2179" y="2566"/>
                    <a:pt x="2150" y="2566"/>
                  </a:cubicBezTo>
                  <a:cubicBezTo>
                    <a:pt x="1999" y="2624"/>
                    <a:pt x="1849" y="2595"/>
                    <a:pt x="1698" y="2538"/>
                  </a:cubicBezTo>
                  <a:cubicBezTo>
                    <a:pt x="1376" y="2445"/>
                    <a:pt x="1046" y="2330"/>
                    <a:pt x="745" y="2179"/>
                  </a:cubicBezTo>
                  <a:cubicBezTo>
                    <a:pt x="595" y="2122"/>
                    <a:pt x="444" y="2058"/>
                    <a:pt x="330" y="1943"/>
                  </a:cubicBezTo>
                  <a:cubicBezTo>
                    <a:pt x="179" y="1792"/>
                    <a:pt x="57" y="1613"/>
                    <a:pt x="29" y="1405"/>
                  </a:cubicBezTo>
                  <a:cubicBezTo>
                    <a:pt x="0" y="1226"/>
                    <a:pt x="86" y="983"/>
                    <a:pt x="208" y="868"/>
                  </a:cubicBezTo>
                  <a:cubicBezTo>
                    <a:pt x="330" y="746"/>
                    <a:pt x="509" y="689"/>
                    <a:pt x="688" y="653"/>
                  </a:cubicBezTo>
                  <a:cubicBezTo>
                    <a:pt x="838" y="653"/>
                    <a:pt x="1018" y="689"/>
                    <a:pt x="1161" y="717"/>
                  </a:cubicBezTo>
                  <a:lnTo>
                    <a:pt x="1225" y="717"/>
                  </a:lnTo>
                  <a:cubicBezTo>
                    <a:pt x="1254" y="717"/>
                    <a:pt x="1254" y="567"/>
                    <a:pt x="1254" y="538"/>
                  </a:cubicBezTo>
                  <a:cubicBezTo>
                    <a:pt x="1283" y="445"/>
                    <a:pt x="1311" y="388"/>
                    <a:pt x="1376" y="330"/>
                  </a:cubicBezTo>
                  <a:cubicBezTo>
                    <a:pt x="1462" y="209"/>
                    <a:pt x="1584" y="115"/>
                    <a:pt x="1734" y="58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 flipH="1">
              <a:off x="347974" y="4440810"/>
              <a:ext cx="27959" cy="88426"/>
            </a:xfrm>
            <a:custGeom>
              <a:avLst/>
              <a:gdLst/>
              <a:ahLst/>
              <a:cxnLst/>
              <a:rect l="l" t="t" r="r" b="b"/>
              <a:pathLst>
                <a:path w="424" h="1341" fill="none" extrusionOk="0">
                  <a:moveTo>
                    <a:pt x="209" y="416"/>
                  </a:moveTo>
                  <a:cubicBezTo>
                    <a:pt x="209" y="330"/>
                    <a:pt x="244" y="208"/>
                    <a:pt x="330" y="115"/>
                  </a:cubicBezTo>
                  <a:cubicBezTo>
                    <a:pt x="273" y="58"/>
                    <a:pt x="180" y="29"/>
                    <a:pt x="123" y="0"/>
                  </a:cubicBezTo>
                  <a:lnTo>
                    <a:pt x="65" y="0"/>
                  </a:lnTo>
                  <a:lnTo>
                    <a:pt x="29" y="0"/>
                  </a:lnTo>
                  <a:cubicBezTo>
                    <a:pt x="1" y="58"/>
                    <a:pt x="1" y="86"/>
                    <a:pt x="1" y="151"/>
                  </a:cubicBezTo>
                  <a:cubicBezTo>
                    <a:pt x="1" y="538"/>
                    <a:pt x="123" y="896"/>
                    <a:pt x="273" y="1226"/>
                  </a:cubicBezTo>
                  <a:cubicBezTo>
                    <a:pt x="302" y="1283"/>
                    <a:pt x="359" y="1340"/>
                    <a:pt x="423" y="1312"/>
                  </a:cubicBezTo>
                  <a:cubicBezTo>
                    <a:pt x="273" y="1047"/>
                    <a:pt x="180" y="746"/>
                    <a:pt x="209" y="416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 flipH="1">
              <a:off x="275176" y="4601968"/>
              <a:ext cx="35542" cy="41608"/>
            </a:xfrm>
            <a:custGeom>
              <a:avLst/>
              <a:gdLst/>
              <a:ahLst/>
              <a:cxnLst/>
              <a:rect l="l" t="t" r="r" b="b"/>
              <a:pathLst>
                <a:path w="539" h="631" fill="none" extrusionOk="0">
                  <a:moveTo>
                    <a:pt x="509" y="394"/>
                  </a:moveTo>
                  <a:cubicBezTo>
                    <a:pt x="538" y="452"/>
                    <a:pt x="538" y="538"/>
                    <a:pt x="474" y="602"/>
                  </a:cubicBezTo>
                  <a:cubicBezTo>
                    <a:pt x="445" y="631"/>
                    <a:pt x="388" y="631"/>
                    <a:pt x="330" y="631"/>
                  </a:cubicBezTo>
                  <a:cubicBezTo>
                    <a:pt x="294" y="602"/>
                    <a:pt x="237" y="573"/>
                    <a:pt x="208" y="509"/>
                  </a:cubicBezTo>
                  <a:cubicBezTo>
                    <a:pt x="151" y="423"/>
                    <a:pt x="115" y="330"/>
                    <a:pt x="87" y="244"/>
                  </a:cubicBezTo>
                  <a:cubicBezTo>
                    <a:pt x="1" y="0"/>
                    <a:pt x="445" y="301"/>
                    <a:pt x="509" y="39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 flipH="1">
              <a:off x="310652" y="4625574"/>
              <a:ext cx="21826" cy="35476"/>
            </a:xfrm>
            <a:custGeom>
              <a:avLst/>
              <a:gdLst/>
              <a:ahLst/>
              <a:cxnLst/>
              <a:rect l="l" t="t" r="r" b="b"/>
              <a:pathLst>
                <a:path w="331" h="538" fill="none" extrusionOk="0">
                  <a:moveTo>
                    <a:pt x="331" y="330"/>
                  </a:moveTo>
                  <a:cubicBezTo>
                    <a:pt x="331" y="395"/>
                    <a:pt x="302" y="481"/>
                    <a:pt x="237" y="509"/>
                  </a:cubicBezTo>
                  <a:cubicBezTo>
                    <a:pt x="180" y="538"/>
                    <a:pt x="123" y="509"/>
                    <a:pt x="58" y="481"/>
                  </a:cubicBezTo>
                  <a:cubicBezTo>
                    <a:pt x="30" y="423"/>
                    <a:pt x="1" y="359"/>
                    <a:pt x="1" y="273"/>
                  </a:cubicBezTo>
                  <a:cubicBezTo>
                    <a:pt x="1" y="215"/>
                    <a:pt x="1" y="122"/>
                    <a:pt x="58" y="36"/>
                  </a:cubicBezTo>
                  <a:cubicBezTo>
                    <a:pt x="58" y="0"/>
                    <a:pt x="87" y="0"/>
                    <a:pt x="123" y="0"/>
                  </a:cubicBezTo>
                  <a:cubicBezTo>
                    <a:pt x="237" y="65"/>
                    <a:pt x="302" y="180"/>
                    <a:pt x="331" y="330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 flipH="1">
              <a:off x="-177502" y="4623662"/>
              <a:ext cx="112032" cy="104515"/>
            </a:xfrm>
            <a:custGeom>
              <a:avLst/>
              <a:gdLst/>
              <a:ahLst/>
              <a:cxnLst/>
              <a:rect l="l" t="t" r="r" b="b"/>
              <a:pathLst>
                <a:path w="1699" h="1585" fill="none" extrusionOk="0">
                  <a:moveTo>
                    <a:pt x="1369" y="244"/>
                  </a:moveTo>
                  <a:cubicBezTo>
                    <a:pt x="1577" y="424"/>
                    <a:pt x="1698" y="689"/>
                    <a:pt x="1698" y="961"/>
                  </a:cubicBezTo>
                  <a:cubicBezTo>
                    <a:pt x="1698" y="1018"/>
                    <a:pt x="1670" y="1104"/>
                    <a:pt x="1641" y="1169"/>
                  </a:cubicBezTo>
                  <a:cubicBezTo>
                    <a:pt x="1612" y="1255"/>
                    <a:pt x="1548" y="1319"/>
                    <a:pt x="1462" y="1348"/>
                  </a:cubicBezTo>
                  <a:cubicBezTo>
                    <a:pt x="1283" y="1527"/>
                    <a:pt x="1010" y="1585"/>
                    <a:pt x="745" y="1585"/>
                  </a:cubicBezTo>
                  <a:cubicBezTo>
                    <a:pt x="681" y="1585"/>
                    <a:pt x="595" y="1585"/>
                    <a:pt x="537" y="1556"/>
                  </a:cubicBezTo>
                  <a:cubicBezTo>
                    <a:pt x="237" y="1463"/>
                    <a:pt x="0" y="1169"/>
                    <a:pt x="0" y="868"/>
                  </a:cubicBezTo>
                  <a:cubicBezTo>
                    <a:pt x="0" y="538"/>
                    <a:pt x="208" y="244"/>
                    <a:pt x="473" y="123"/>
                  </a:cubicBezTo>
                  <a:cubicBezTo>
                    <a:pt x="774" y="1"/>
                    <a:pt x="1132" y="65"/>
                    <a:pt x="1369" y="244"/>
                  </a:cubicBezTo>
                  <a:close/>
                </a:path>
              </a:pathLst>
            </a:custGeom>
            <a:noFill/>
            <a:ln w="3050" cap="flat" cmpd="sng">
              <a:solidFill>
                <a:srgbClr val="28481F"/>
              </a:solidFill>
              <a:prstDash val="solid"/>
              <a:miter lim="716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21"/>
          <p:cNvSpPr txBox="1"/>
          <p:nvPr/>
        </p:nvSpPr>
        <p:spPr>
          <a:xfrm>
            <a:off x="2192700" y="3469364"/>
            <a:ext cx="47586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0" name="Google Shape;2710;p21"/>
          <p:cNvSpPr txBox="1">
            <a:spLocks noGrp="1"/>
          </p:cNvSpPr>
          <p:nvPr>
            <p:ph type="subTitle" idx="1"/>
          </p:nvPr>
        </p:nvSpPr>
        <p:spPr>
          <a:xfrm>
            <a:off x="2516192" y="1563350"/>
            <a:ext cx="41118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4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2711" name="Google Shape;2711;p21"/>
          <p:cNvSpPr txBox="1">
            <a:spLocks noGrp="1"/>
          </p:cNvSpPr>
          <p:nvPr>
            <p:ph type="ctrTitle"/>
          </p:nvPr>
        </p:nvSpPr>
        <p:spPr>
          <a:xfrm>
            <a:off x="2476050" y="698950"/>
            <a:ext cx="41919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2712" name="Google Shape;2712;p21"/>
          <p:cNvSpPr/>
          <p:nvPr/>
        </p:nvSpPr>
        <p:spPr>
          <a:xfrm>
            <a:off x="5986332" y="365620"/>
            <a:ext cx="20445" cy="39080"/>
          </a:xfrm>
          <a:custGeom>
            <a:avLst/>
            <a:gdLst/>
            <a:ahLst/>
            <a:cxnLst/>
            <a:rect l="l" t="t" r="r" b="b"/>
            <a:pathLst>
              <a:path w="700" h="1338" fill="none" extrusionOk="0">
                <a:moveTo>
                  <a:pt x="258" y="0"/>
                </a:moveTo>
                <a:cubicBezTo>
                  <a:pt x="319" y="198"/>
                  <a:pt x="517" y="319"/>
                  <a:pt x="578" y="456"/>
                </a:cubicBezTo>
                <a:cubicBezTo>
                  <a:pt x="699" y="639"/>
                  <a:pt x="638" y="897"/>
                  <a:pt x="517" y="1079"/>
                </a:cubicBezTo>
                <a:cubicBezTo>
                  <a:pt x="441" y="1216"/>
                  <a:pt x="198" y="1338"/>
                  <a:pt x="0" y="1277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21"/>
          <p:cNvSpPr/>
          <p:nvPr/>
        </p:nvSpPr>
        <p:spPr>
          <a:xfrm>
            <a:off x="6150999" y="519191"/>
            <a:ext cx="23979" cy="50178"/>
          </a:xfrm>
          <a:custGeom>
            <a:avLst/>
            <a:gdLst/>
            <a:ahLst/>
            <a:cxnLst/>
            <a:rect l="l" t="t" r="r" b="b"/>
            <a:pathLst>
              <a:path w="821" h="1718" fill="none" extrusionOk="0">
                <a:moveTo>
                  <a:pt x="380" y="1718"/>
                </a:moveTo>
                <a:cubicBezTo>
                  <a:pt x="578" y="1718"/>
                  <a:pt x="760" y="1520"/>
                  <a:pt x="821" y="1277"/>
                </a:cubicBezTo>
                <a:cubicBezTo>
                  <a:pt x="821" y="1079"/>
                  <a:pt x="760" y="897"/>
                  <a:pt x="699" y="639"/>
                </a:cubicBezTo>
                <a:cubicBezTo>
                  <a:pt x="699" y="578"/>
                  <a:pt x="639" y="517"/>
                  <a:pt x="639" y="380"/>
                </a:cubicBezTo>
                <a:cubicBezTo>
                  <a:pt x="502" y="198"/>
                  <a:pt x="259" y="61"/>
                  <a:pt x="0" y="0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21"/>
          <p:cNvSpPr/>
          <p:nvPr/>
        </p:nvSpPr>
        <p:spPr>
          <a:xfrm>
            <a:off x="8396799" y="148004"/>
            <a:ext cx="700476" cy="785562"/>
          </a:xfrm>
          <a:custGeom>
            <a:avLst/>
            <a:gdLst/>
            <a:ahLst/>
            <a:cxnLst/>
            <a:rect l="l" t="t" r="r" b="b"/>
            <a:pathLst>
              <a:path w="21520" h="24134" fill="none" extrusionOk="0">
                <a:moveTo>
                  <a:pt x="20258" y="15198"/>
                </a:moveTo>
                <a:cubicBezTo>
                  <a:pt x="21520" y="10517"/>
                  <a:pt x="20076" y="8237"/>
                  <a:pt x="17979" y="6976"/>
                </a:cubicBezTo>
                <a:cubicBezTo>
                  <a:pt x="15821" y="5639"/>
                  <a:pt x="13921" y="8359"/>
                  <a:pt x="13161" y="7295"/>
                </a:cubicBezTo>
                <a:cubicBezTo>
                  <a:pt x="12402" y="6216"/>
                  <a:pt x="11140" y="1"/>
                  <a:pt x="5563" y="5396"/>
                </a:cubicBezTo>
                <a:cubicBezTo>
                  <a:pt x="5563" y="5396"/>
                  <a:pt x="1840" y="10198"/>
                  <a:pt x="5821" y="11018"/>
                </a:cubicBezTo>
                <a:cubicBezTo>
                  <a:pt x="5821" y="11018"/>
                  <a:pt x="7083" y="10958"/>
                  <a:pt x="6900" y="12097"/>
                </a:cubicBezTo>
                <a:cubicBezTo>
                  <a:pt x="6703" y="13176"/>
                  <a:pt x="6140" y="13116"/>
                  <a:pt x="6140" y="13116"/>
                </a:cubicBezTo>
                <a:cubicBezTo>
                  <a:pt x="6140" y="13116"/>
                  <a:pt x="1" y="12994"/>
                  <a:pt x="3359" y="17675"/>
                </a:cubicBezTo>
                <a:cubicBezTo>
                  <a:pt x="6642" y="22355"/>
                  <a:pt x="12599" y="23754"/>
                  <a:pt x="12599" y="23754"/>
                </a:cubicBezTo>
                <a:cubicBezTo>
                  <a:pt x="16459" y="24133"/>
                  <a:pt x="14939" y="18115"/>
                  <a:pt x="14939" y="18115"/>
                </a:cubicBezTo>
                <a:cubicBezTo>
                  <a:pt x="14939" y="18115"/>
                  <a:pt x="14438" y="16337"/>
                  <a:pt x="15639" y="16596"/>
                </a:cubicBezTo>
                <a:cubicBezTo>
                  <a:pt x="16778" y="16854"/>
                  <a:pt x="19058" y="19954"/>
                  <a:pt x="20258" y="15198"/>
                </a:cubicBezTo>
                <a:close/>
                <a:moveTo>
                  <a:pt x="17979" y="15456"/>
                </a:moveTo>
                <a:cubicBezTo>
                  <a:pt x="17918" y="15395"/>
                  <a:pt x="17796" y="15334"/>
                  <a:pt x="17721" y="15334"/>
                </a:cubicBezTo>
                <a:cubicBezTo>
                  <a:pt x="17599" y="15198"/>
                  <a:pt x="17538" y="15137"/>
                  <a:pt x="17417" y="15076"/>
                </a:cubicBezTo>
                <a:cubicBezTo>
                  <a:pt x="17037" y="14894"/>
                  <a:pt x="16581" y="14635"/>
                  <a:pt x="16079" y="14514"/>
                </a:cubicBezTo>
                <a:cubicBezTo>
                  <a:pt x="15061" y="14316"/>
                  <a:pt x="14119" y="14575"/>
                  <a:pt x="13420" y="15274"/>
                </a:cubicBezTo>
                <a:cubicBezTo>
                  <a:pt x="12402" y="16413"/>
                  <a:pt x="12721" y="17994"/>
                  <a:pt x="12918" y="18693"/>
                </a:cubicBezTo>
                <a:cubicBezTo>
                  <a:pt x="13161" y="19757"/>
                  <a:pt x="13161" y="21216"/>
                  <a:pt x="12979" y="21656"/>
                </a:cubicBezTo>
                <a:lnTo>
                  <a:pt x="12918" y="21656"/>
                </a:lnTo>
                <a:cubicBezTo>
                  <a:pt x="12402" y="21535"/>
                  <a:pt x="10699" y="20972"/>
                  <a:pt x="8861" y="19833"/>
                </a:cubicBezTo>
                <a:cubicBezTo>
                  <a:pt x="7280" y="18875"/>
                  <a:pt x="6019" y="17736"/>
                  <a:pt x="5061" y="16413"/>
                </a:cubicBezTo>
                <a:cubicBezTo>
                  <a:pt x="4742" y="15957"/>
                  <a:pt x="4621" y="15654"/>
                  <a:pt x="4560" y="15456"/>
                </a:cubicBezTo>
                <a:cubicBezTo>
                  <a:pt x="4879" y="15334"/>
                  <a:pt x="5563" y="15198"/>
                  <a:pt x="6080" y="15198"/>
                </a:cubicBezTo>
                <a:cubicBezTo>
                  <a:pt x="7280" y="15274"/>
                  <a:pt x="8678" y="14438"/>
                  <a:pt x="8982" y="12417"/>
                </a:cubicBezTo>
                <a:cubicBezTo>
                  <a:pt x="9180" y="11155"/>
                  <a:pt x="8678" y="10015"/>
                  <a:pt x="7599" y="9377"/>
                </a:cubicBezTo>
                <a:lnTo>
                  <a:pt x="7599" y="9377"/>
                </a:lnTo>
                <a:cubicBezTo>
                  <a:pt x="7083" y="9058"/>
                  <a:pt x="6520" y="8936"/>
                  <a:pt x="6140" y="8876"/>
                </a:cubicBezTo>
                <a:cubicBezTo>
                  <a:pt x="6201" y="8435"/>
                  <a:pt x="6642" y="7478"/>
                  <a:pt x="7159" y="6779"/>
                </a:cubicBezTo>
                <a:cubicBezTo>
                  <a:pt x="8542" y="5517"/>
                  <a:pt x="9362" y="5259"/>
                  <a:pt x="9620" y="5396"/>
                </a:cubicBezTo>
                <a:cubicBezTo>
                  <a:pt x="10122" y="5700"/>
                  <a:pt x="10578" y="6779"/>
                  <a:pt x="10821" y="7356"/>
                </a:cubicBezTo>
                <a:cubicBezTo>
                  <a:pt x="11019" y="7797"/>
                  <a:pt x="11201" y="8177"/>
                  <a:pt x="11459" y="8496"/>
                </a:cubicBezTo>
                <a:cubicBezTo>
                  <a:pt x="11642" y="8815"/>
                  <a:pt x="11961" y="9119"/>
                  <a:pt x="12280" y="9316"/>
                </a:cubicBezTo>
                <a:cubicBezTo>
                  <a:pt x="13617" y="10137"/>
                  <a:pt x="14939" y="9499"/>
                  <a:pt x="15699" y="9119"/>
                </a:cubicBezTo>
                <a:cubicBezTo>
                  <a:pt x="16459" y="8739"/>
                  <a:pt x="16718" y="8678"/>
                  <a:pt x="16839" y="8739"/>
                </a:cubicBezTo>
                <a:cubicBezTo>
                  <a:pt x="17660" y="9256"/>
                  <a:pt x="19377" y="10335"/>
                  <a:pt x="18237" y="14696"/>
                </a:cubicBezTo>
                <a:cubicBezTo>
                  <a:pt x="18100" y="15015"/>
                  <a:pt x="18040" y="15274"/>
                  <a:pt x="17979" y="15456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21"/>
          <p:cNvSpPr/>
          <p:nvPr/>
        </p:nvSpPr>
        <p:spPr>
          <a:xfrm>
            <a:off x="6992950" y="737648"/>
            <a:ext cx="542185" cy="473928"/>
          </a:xfrm>
          <a:custGeom>
            <a:avLst/>
            <a:gdLst/>
            <a:ahLst/>
            <a:cxnLst/>
            <a:rect l="l" t="t" r="r" b="b"/>
            <a:pathLst>
              <a:path w="16657" h="14560" fill="none" extrusionOk="0">
                <a:moveTo>
                  <a:pt x="5380" y="13115"/>
                </a:moveTo>
                <a:cubicBezTo>
                  <a:pt x="8298" y="14559"/>
                  <a:pt x="10015" y="13936"/>
                  <a:pt x="11155" y="12736"/>
                </a:cubicBezTo>
                <a:cubicBezTo>
                  <a:pt x="12295" y="11459"/>
                  <a:pt x="10775" y="9818"/>
                  <a:pt x="11596" y="9499"/>
                </a:cubicBezTo>
                <a:cubicBezTo>
                  <a:pt x="12417" y="9119"/>
                  <a:pt x="16657" y="9119"/>
                  <a:pt x="13875" y="4681"/>
                </a:cubicBezTo>
                <a:cubicBezTo>
                  <a:pt x="13875" y="4681"/>
                  <a:pt x="11155" y="1581"/>
                  <a:pt x="10076" y="4119"/>
                </a:cubicBezTo>
                <a:cubicBezTo>
                  <a:pt x="10076" y="4119"/>
                  <a:pt x="9939" y="4939"/>
                  <a:pt x="9256" y="4681"/>
                </a:cubicBezTo>
                <a:cubicBezTo>
                  <a:pt x="8556" y="4438"/>
                  <a:pt x="8678" y="4058"/>
                  <a:pt x="8678" y="4058"/>
                </a:cubicBezTo>
                <a:cubicBezTo>
                  <a:pt x="8678" y="4058"/>
                  <a:pt x="9559" y="0"/>
                  <a:pt x="6019" y="1581"/>
                </a:cubicBezTo>
                <a:cubicBezTo>
                  <a:pt x="2478" y="3161"/>
                  <a:pt x="760" y="6900"/>
                  <a:pt x="760" y="6900"/>
                </a:cubicBezTo>
                <a:cubicBezTo>
                  <a:pt x="1" y="9438"/>
                  <a:pt x="4180" y="9179"/>
                  <a:pt x="4180" y="9179"/>
                </a:cubicBezTo>
                <a:cubicBezTo>
                  <a:pt x="4180" y="9179"/>
                  <a:pt x="5456" y="9119"/>
                  <a:pt x="5076" y="9879"/>
                </a:cubicBezTo>
                <a:cubicBezTo>
                  <a:pt x="4757" y="10638"/>
                  <a:pt x="2417" y="11657"/>
                  <a:pt x="5380" y="13115"/>
                </a:cubicBezTo>
                <a:close/>
                <a:moveTo>
                  <a:pt x="5517" y="11596"/>
                </a:moveTo>
                <a:cubicBezTo>
                  <a:pt x="5578" y="11520"/>
                  <a:pt x="5639" y="11459"/>
                  <a:pt x="5639" y="11398"/>
                </a:cubicBezTo>
                <a:cubicBezTo>
                  <a:pt x="5699" y="11337"/>
                  <a:pt x="5760" y="11277"/>
                  <a:pt x="5836" y="11216"/>
                </a:cubicBezTo>
                <a:cubicBezTo>
                  <a:pt x="6019" y="11018"/>
                  <a:pt x="6277" y="10760"/>
                  <a:pt x="6399" y="10456"/>
                </a:cubicBezTo>
                <a:cubicBezTo>
                  <a:pt x="6718" y="9757"/>
                  <a:pt x="6657" y="9119"/>
                  <a:pt x="6277" y="8617"/>
                </a:cubicBezTo>
                <a:cubicBezTo>
                  <a:pt x="5639" y="7721"/>
                  <a:pt x="4560" y="7721"/>
                  <a:pt x="4058" y="7797"/>
                </a:cubicBezTo>
                <a:cubicBezTo>
                  <a:pt x="3298" y="7797"/>
                  <a:pt x="2341" y="7660"/>
                  <a:pt x="2098" y="7417"/>
                </a:cubicBezTo>
                <a:lnTo>
                  <a:pt x="2098" y="7417"/>
                </a:lnTo>
                <a:cubicBezTo>
                  <a:pt x="2280" y="7097"/>
                  <a:pt x="2858" y="6018"/>
                  <a:pt x="3861" y="4939"/>
                </a:cubicBezTo>
                <a:cubicBezTo>
                  <a:pt x="4696" y="4058"/>
                  <a:pt x="5639" y="3359"/>
                  <a:pt x="6596" y="2918"/>
                </a:cubicBezTo>
                <a:cubicBezTo>
                  <a:pt x="6976" y="2721"/>
                  <a:pt x="7158" y="2721"/>
                  <a:pt x="7280" y="2660"/>
                </a:cubicBezTo>
                <a:cubicBezTo>
                  <a:pt x="7356" y="2918"/>
                  <a:pt x="7356" y="3420"/>
                  <a:pt x="7280" y="3739"/>
                </a:cubicBezTo>
                <a:cubicBezTo>
                  <a:pt x="7098" y="4499"/>
                  <a:pt x="7477" y="5578"/>
                  <a:pt x="8739" y="6018"/>
                </a:cubicBezTo>
                <a:cubicBezTo>
                  <a:pt x="9559" y="6338"/>
                  <a:pt x="10395" y="6140"/>
                  <a:pt x="10958" y="5517"/>
                </a:cubicBezTo>
                <a:lnTo>
                  <a:pt x="10958" y="5517"/>
                </a:lnTo>
                <a:cubicBezTo>
                  <a:pt x="11216" y="5198"/>
                  <a:pt x="11398" y="4879"/>
                  <a:pt x="11459" y="4620"/>
                </a:cubicBezTo>
                <a:cubicBezTo>
                  <a:pt x="11778" y="4757"/>
                  <a:pt x="12295" y="5137"/>
                  <a:pt x="12675" y="5578"/>
                </a:cubicBezTo>
                <a:cubicBezTo>
                  <a:pt x="13359" y="6657"/>
                  <a:pt x="13435" y="7219"/>
                  <a:pt x="13298" y="7417"/>
                </a:cubicBezTo>
                <a:cubicBezTo>
                  <a:pt x="13055" y="7660"/>
                  <a:pt x="12295" y="7857"/>
                  <a:pt x="11839" y="7918"/>
                </a:cubicBezTo>
                <a:cubicBezTo>
                  <a:pt x="11535" y="7979"/>
                  <a:pt x="11277" y="8040"/>
                  <a:pt x="11018" y="8176"/>
                </a:cubicBezTo>
                <a:cubicBezTo>
                  <a:pt x="10775" y="8298"/>
                  <a:pt x="10517" y="8420"/>
                  <a:pt x="10395" y="8617"/>
                </a:cubicBezTo>
                <a:cubicBezTo>
                  <a:pt x="9635" y="9377"/>
                  <a:pt x="9879" y="10319"/>
                  <a:pt x="10015" y="10897"/>
                </a:cubicBezTo>
                <a:cubicBezTo>
                  <a:pt x="10198" y="11459"/>
                  <a:pt x="10198" y="11657"/>
                  <a:pt x="10137" y="11717"/>
                </a:cubicBezTo>
                <a:cubicBezTo>
                  <a:pt x="9696" y="12219"/>
                  <a:pt x="8739" y="13176"/>
                  <a:pt x="6019" y="11839"/>
                </a:cubicBezTo>
                <a:cubicBezTo>
                  <a:pt x="5760" y="11717"/>
                  <a:pt x="5639" y="11657"/>
                  <a:pt x="5517" y="11596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1"/>
          <p:cNvSpPr/>
          <p:nvPr/>
        </p:nvSpPr>
        <p:spPr>
          <a:xfrm>
            <a:off x="7467334" y="2227038"/>
            <a:ext cx="578804" cy="877776"/>
          </a:xfrm>
          <a:custGeom>
            <a:avLst/>
            <a:gdLst/>
            <a:ahLst/>
            <a:cxnLst/>
            <a:rect l="l" t="t" r="r" b="b"/>
            <a:pathLst>
              <a:path w="17782" h="26967" extrusionOk="0">
                <a:moveTo>
                  <a:pt x="2002" y="0"/>
                </a:moveTo>
                <a:cubicBezTo>
                  <a:pt x="1899" y="0"/>
                  <a:pt x="1798" y="9"/>
                  <a:pt x="1703" y="32"/>
                </a:cubicBezTo>
                <a:cubicBezTo>
                  <a:pt x="1383" y="154"/>
                  <a:pt x="1140" y="473"/>
                  <a:pt x="1262" y="792"/>
                </a:cubicBezTo>
                <a:cubicBezTo>
                  <a:pt x="1323" y="1096"/>
                  <a:pt x="1703" y="1233"/>
                  <a:pt x="1961" y="1354"/>
                </a:cubicBezTo>
                <a:cubicBezTo>
                  <a:pt x="3101" y="1734"/>
                  <a:pt x="4301" y="2053"/>
                  <a:pt x="5061" y="2935"/>
                </a:cubicBezTo>
                <a:cubicBezTo>
                  <a:pt x="5243" y="3132"/>
                  <a:pt x="5380" y="3375"/>
                  <a:pt x="5563" y="3634"/>
                </a:cubicBezTo>
                <a:cubicBezTo>
                  <a:pt x="4484" y="3953"/>
                  <a:pt x="3420" y="4454"/>
                  <a:pt x="2842" y="5412"/>
                </a:cubicBezTo>
                <a:cubicBezTo>
                  <a:pt x="2721" y="5655"/>
                  <a:pt x="2584" y="5974"/>
                  <a:pt x="2584" y="6293"/>
                </a:cubicBezTo>
                <a:cubicBezTo>
                  <a:pt x="1064" y="6795"/>
                  <a:pt x="1" y="8254"/>
                  <a:pt x="1" y="9834"/>
                </a:cubicBezTo>
                <a:cubicBezTo>
                  <a:pt x="1" y="11490"/>
                  <a:pt x="1004" y="12873"/>
                  <a:pt x="1900" y="14211"/>
                </a:cubicBezTo>
                <a:cubicBezTo>
                  <a:pt x="2842" y="15791"/>
                  <a:pt x="3663" y="17432"/>
                  <a:pt x="4301" y="19150"/>
                </a:cubicBezTo>
                <a:cubicBezTo>
                  <a:pt x="4864" y="20609"/>
                  <a:pt x="5319" y="22128"/>
                  <a:pt x="6003" y="23511"/>
                </a:cubicBezTo>
                <a:cubicBezTo>
                  <a:pt x="6702" y="24909"/>
                  <a:pt x="7781" y="26171"/>
                  <a:pt x="9240" y="26748"/>
                </a:cubicBezTo>
                <a:cubicBezTo>
                  <a:pt x="9528" y="26867"/>
                  <a:pt x="9815" y="26967"/>
                  <a:pt x="10103" y="26967"/>
                </a:cubicBezTo>
                <a:cubicBezTo>
                  <a:pt x="10256" y="26967"/>
                  <a:pt x="10409" y="26938"/>
                  <a:pt x="10562" y="26870"/>
                </a:cubicBezTo>
                <a:cubicBezTo>
                  <a:pt x="11018" y="26748"/>
                  <a:pt x="11322" y="26368"/>
                  <a:pt x="11459" y="25867"/>
                </a:cubicBezTo>
                <a:cubicBezTo>
                  <a:pt x="11641" y="25988"/>
                  <a:pt x="11839" y="26110"/>
                  <a:pt x="12082" y="26247"/>
                </a:cubicBezTo>
                <a:cubicBezTo>
                  <a:pt x="12459" y="26393"/>
                  <a:pt x="12878" y="26469"/>
                  <a:pt x="13295" y="26469"/>
                </a:cubicBezTo>
                <a:cubicBezTo>
                  <a:pt x="14138" y="26469"/>
                  <a:pt x="14973" y="26158"/>
                  <a:pt x="15441" y="25487"/>
                </a:cubicBezTo>
                <a:cubicBezTo>
                  <a:pt x="15577" y="25289"/>
                  <a:pt x="15638" y="25168"/>
                  <a:pt x="15760" y="24970"/>
                </a:cubicBezTo>
                <a:cubicBezTo>
                  <a:pt x="16079" y="24788"/>
                  <a:pt x="16398" y="24469"/>
                  <a:pt x="16641" y="24150"/>
                </a:cubicBezTo>
                <a:cubicBezTo>
                  <a:pt x="17599" y="22827"/>
                  <a:pt x="17781" y="21049"/>
                  <a:pt x="17599" y="19408"/>
                </a:cubicBezTo>
                <a:cubicBezTo>
                  <a:pt x="17401" y="17752"/>
                  <a:pt x="16960" y="16171"/>
                  <a:pt x="16778" y="14530"/>
                </a:cubicBezTo>
                <a:cubicBezTo>
                  <a:pt x="16580" y="12813"/>
                  <a:pt x="16717" y="11111"/>
                  <a:pt x="16580" y="9393"/>
                </a:cubicBezTo>
                <a:cubicBezTo>
                  <a:pt x="16398" y="7691"/>
                  <a:pt x="15881" y="5974"/>
                  <a:pt x="14681" y="4773"/>
                </a:cubicBezTo>
                <a:cubicBezTo>
                  <a:pt x="13796" y="4003"/>
                  <a:pt x="12563" y="3567"/>
                  <a:pt x="11372" y="3567"/>
                </a:cubicBezTo>
                <a:cubicBezTo>
                  <a:pt x="11294" y="3567"/>
                  <a:pt x="11217" y="3569"/>
                  <a:pt x="11140" y="3573"/>
                </a:cubicBezTo>
                <a:cubicBezTo>
                  <a:pt x="10489" y="3128"/>
                  <a:pt x="9726" y="2960"/>
                  <a:pt x="8922" y="2960"/>
                </a:cubicBezTo>
                <a:cubicBezTo>
                  <a:pt x="8244" y="2960"/>
                  <a:pt x="7535" y="3080"/>
                  <a:pt x="6839" y="3254"/>
                </a:cubicBezTo>
                <a:cubicBezTo>
                  <a:pt x="5943" y="1734"/>
                  <a:pt x="4423" y="533"/>
                  <a:pt x="2721" y="93"/>
                </a:cubicBezTo>
                <a:cubicBezTo>
                  <a:pt x="2497" y="50"/>
                  <a:pt x="2244" y="0"/>
                  <a:pt x="200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21"/>
          <p:cNvSpPr/>
          <p:nvPr/>
        </p:nvSpPr>
        <p:spPr>
          <a:xfrm>
            <a:off x="7524720" y="2169880"/>
            <a:ext cx="185535" cy="117571"/>
          </a:xfrm>
          <a:custGeom>
            <a:avLst/>
            <a:gdLst/>
            <a:ahLst/>
            <a:cxnLst/>
            <a:rect l="l" t="t" r="r" b="b"/>
            <a:pathLst>
              <a:path w="5700" h="3612" extrusionOk="0">
                <a:moveTo>
                  <a:pt x="977" y="1"/>
                </a:moveTo>
                <a:cubicBezTo>
                  <a:pt x="845" y="1"/>
                  <a:pt x="713" y="19"/>
                  <a:pt x="578" y="71"/>
                </a:cubicBezTo>
                <a:cubicBezTo>
                  <a:pt x="259" y="131"/>
                  <a:pt x="0" y="511"/>
                  <a:pt x="137" y="831"/>
                </a:cubicBezTo>
                <a:cubicBezTo>
                  <a:pt x="198" y="1089"/>
                  <a:pt x="517" y="1271"/>
                  <a:pt x="821" y="1332"/>
                </a:cubicBezTo>
                <a:cubicBezTo>
                  <a:pt x="1961" y="1712"/>
                  <a:pt x="3177" y="2031"/>
                  <a:pt x="3936" y="2928"/>
                </a:cubicBezTo>
                <a:cubicBezTo>
                  <a:pt x="4119" y="3171"/>
                  <a:pt x="4240" y="3368"/>
                  <a:pt x="4438" y="3612"/>
                </a:cubicBezTo>
                <a:lnTo>
                  <a:pt x="5699" y="3232"/>
                </a:lnTo>
                <a:cubicBezTo>
                  <a:pt x="4818" y="1712"/>
                  <a:pt x="3298" y="511"/>
                  <a:pt x="1520" y="71"/>
                </a:cubicBezTo>
                <a:cubicBezTo>
                  <a:pt x="1336" y="36"/>
                  <a:pt x="1157" y="1"/>
                  <a:pt x="9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21"/>
          <p:cNvSpPr/>
          <p:nvPr/>
        </p:nvSpPr>
        <p:spPr>
          <a:xfrm>
            <a:off x="7524720" y="2168220"/>
            <a:ext cx="185535" cy="119231"/>
          </a:xfrm>
          <a:custGeom>
            <a:avLst/>
            <a:gdLst/>
            <a:ahLst/>
            <a:cxnLst/>
            <a:rect l="l" t="t" r="r" b="b"/>
            <a:pathLst>
              <a:path w="5700" h="3663" fill="none" extrusionOk="0">
                <a:moveTo>
                  <a:pt x="5699" y="3283"/>
                </a:moveTo>
                <a:cubicBezTo>
                  <a:pt x="4818" y="1763"/>
                  <a:pt x="3298" y="562"/>
                  <a:pt x="1520" y="122"/>
                </a:cubicBezTo>
                <a:cubicBezTo>
                  <a:pt x="1201" y="61"/>
                  <a:pt x="897" y="0"/>
                  <a:pt x="578" y="122"/>
                </a:cubicBezTo>
                <a:cubicBezTo>
                  <a:pt x="259" y="182"/>
                  <a:pt x="0" y="562"/>
                  <a:pt x="137" y="882"/>
                </a:cubicBezTo>
                <a:cubicBezTo>
                  <a:pt x="198" y="1140"/>
                  <a:pt x="517" y="1322"/>
                  <a:pt x="821" y="1383"/>
                </a:cubicBezTo>
                <a:cubicBezTo>
                  <a:pt x="1961" y="1763"/>
                  <a:pt x="3177" y="2082"/>
                  <a:pt x="3936" y="2979"/>
                </a:cubicBezTo>
                <a:cubicBezTo>
                  <a:pt x="4119" y="3222"/>
                  <a:pt x="4240" y="3419"/>
                  <a:pt x="4438" y="3663"/>
                </a:cubicBezTo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21"/>
          <p:cNvSpPr/>
          <p:nvPr/>
        </p:nvSpPr>
        <p:spPr>
          <a:xfrm>
            <a:off x="7850708" y="2283480"/>
            <a:ext cx="216197" cy="698979"/>
          </a:xfrm>
          <a:custGeom>
            <a:avLst/>
            <a:gdLst/>
            <a:ahLst/>
            <a:cxnLst/>
            <a:rect l="l" t="t" r="r" b="b"/>
            <a:pathLst>
              <a:path w="6642" h="21474" fill="none" extrusionOk="0">
                <a:moveTo>
                  <a:pt x="0" y="0"/>
                </a:moveTo>
                <a:cubicBezTo>
                  <a:pt x="1201" y="0"/>
                  <a:pt x="2584" y="441"/>
                  <a:pt x="3480" y="1337"/>
                </a:cubicBezTo>
                <a:cubicBezTo>
                  <a:pt x="4742" y="2477"/>
                  <a:pt x="5243" y="4240"/>
                  <a:pt x="5441" y="5896"/>
                </a:cubicBezTo>
                <a:cubicBezTo>
                  <a:pt x="5562" y="7599"/>
                  <a:pt x="5441" y="9316"/>
                  <a:pt x="5623" y="11018"/>
                </a:cubicBezTo>
                <a:cubicBezTo>
                  <a:pt x="5760" y="12659"/>
                  <a:pt x="6261" y="14255"/>
                  <a:pt x="6459" y="15896"/>
                </a:cubicBezTo>
                <a:cubicBezTo>
                  <a:pt x="6641" y="17537"/>
                  <a:pt x="6459" y="19376"/>
                  <a:pt x="5502" y="20713"/>
                </a:cubicBezTo>
                <a:cubicBezTo>
                  <a:pt x="5243" y="21017"/>
                  <a:pt x="4939" y="21276"/>
                  <a:pt x="4559" y="21473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1"/>
          <p:cNvSpPr/>
          <p:nvPr/>
        </p:nvSpPr>
        <p:spPr>
          <a:xfrm>
            <a:off x="7487613" y="2374001"/>
            <a:ext cx="373023" cy="676226"/>
          </a:xfrm>
          <a:custGeom>
            <a:avLst/>
            <a:gdLst/>
            <a:ahLst/>
            <a:cxnLst/>
            <a:rect l="l" t="t" r="r" b="b"/>
            <a:pathLst>
              <a:path w="11460" h="20775" fill="none" extrusionOk="0">
                <a:moveTo>
                  <a:pt x="2538" y="0"/>
                </a:moveTo>
                <a:cubicBezTo>
                  <a:pt x="1080" y="517"/>
                  <a:pt x="1" y="2036"/>
                  <a:pt x="1" y="3556"/>
                </a:cubicBezTo>
                <a:cubicBezTo>
                  <a:pt x="1" y="5197"/>
                  <a:pt x="1019" y="6596"/>
                  <a:pt x="1900" y="7978"/>
                </a:cubicBezTo>
                <a:cubicBezTo>
                  <a:pt x="2858" y="9498"/>
                  <a:pt x="3678" y="11155"/>
                  <a:pt x="4317" y="12857"/>
                </a:cubicBezTo>
                <a:cubicBezTo>
                  <a:pt x="4879" y="14316"/>
                  <a:pt x="5259" y="15835"/>
                  <a:pt x="6019" y="17233"/>
                </a:cubicBezTo>
                <a:cubicBezTo>
                  <a:pt x="6718" y="18616"/>
                  <a:pt x="7797" y="19893"/>
                  <a:pt x="9256" y="20516"/>
                </a:cubicBezTo>
                <a:cubicBezTo>
                  <a:pt x="9636" y="20653"/>
                  <a:pt x="10137" y="20774"/>
                  <a:pt x="10578" y="20653"/>
                </a:cubicBezTo>
                <a:cubicBezTo>
                  <a:pt x="11018" y="20455"/>
                  <a:pt x="11338" y="20075"/>
                  <a:pt x="11459" y="19635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1"/>
          <p:cNvSpPr/>
          <p:nvPr/>
        </p:nvSpPr>
        <p:spPr>
          <a:xfrm>
            <a:off x="7568239" y="2250311"/>
            <a:ext cx="445251" cy="789533"/>
          </a:xfrm>
          <a:custGeom>
            <a:avLst/>
            <a:gdLst/>
            <a:ahLst/>
            <a:cxnLst/>
            <a:rect l="l" t="t" r="r" b="b"/>
            <a:pathLst>
              <a:path w="13679" h="24256" fill="none" extrusionOk="0">
                <a:moveTo>
                  <a:pt x="3101" y="12417"/>
                </a:moveTo>
                <a:cubicBezTo>
                  <a:pt x="1961" y="10076"/>
                  <a:pt x="441" y="7797"/>
                  <a:pt x="122" y="5259"/>
                </a:cubicBezTo>
                <a:cubicBezTo>
                  <a:pt x="1" y="4438"/>
                  <a:pt x="1" y="3618"/>
                  <a:pt x="381" y="2919"/>
                </a:cubicBezTo>
                <a:cubicBezTo>
                  <a:pt x="943" y="1900"/>
                  <a:pt x="2083" y="1460"/>
                  <a:pt x="3222" y="1080"/>
                </a:cubicBezTo>
                <a:cubicBezTo>
                  <a:pt x="5122" y="518"/>
                  <a:pt x="7462" y="1"/>
                  <a:pt x="9058" y="1338"/>
                </a:cubicBezTo>
                <a:cubicBezTo>
                  <a:pt x="10198" y="2356"/>
                  <a:pt x="10441" y="3998"/>
                  <a:pt x="10639" y="5517"/>
                </a:cubicBezTo>
                <a:cubicBezTo>
                  <a:pt x="11262" y="10198"/>
                  <a:pt x="12098" y="14894"/>
                  <a:pt x="13161" y="19453"/>
                </a:cubicBezTo>
                <a:cubicBezTo>
                  <a:pt x="13420" y="20654"/>
                  <a:pt x="13678" y="21976"/>
                  <a:pt x="12979" y="22994"/>
                </a:cubicBezTo>
                <a:cubicBezTo>
                  <a:pt x="12280" y="24012"/>
                  <a:pt x="10760" y="24255"/>
                  <a:pt x="9620" y="23754"/>
                </a:cubicBezTo>
                <a:cubicBezTo>
                  <a:pt x="8481" y="23252"/>
                  <a:pt x="7599" y="22234"/>
                  <a:pt x="6961" y="21155"/>
                </a:cubicBezTo>
                <a:cubicBezTo>
                  <a:pt x="5259" y="18435"/>
                  <a:pt x="4499" y="15335"/>
                  <a:pt x="3101" y="12417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1"/>
          <p:cNvSpPr/>
          <p:nvPr/>
        </p:nvSpPr>
        <p:spPr>
          <a:xfrm>
            <a:off x="7784404" y="2308185"/>
            <a:ext cx="88601" cy="125676"/>
          </a:xfrm>
          <a:custGeom>
            <a:avLst/>
            <a:gdLst/>
            <a:ahLst/>
            <a:cxnLst/>
            <a:rect l="l" t="t" r="r" b="b"/>
            <a:pathLst>
              <a:path w="2722" h="3861" fill="none" extrusionOk="0">
                <a:moveTo>
                  <a:pt x="897" y="1521"/>
                </a:moveTo>
                <a:cubicBezTo>
                  <a:pt x="578" y="1262"/>
                  <a:pt x="62" y="1080"/>
                  <a:pt x="62" y="639"/>
                </a:cubicBezTo>
                <a:cubicBezTo>
                  <a:pt x="1" y="259"/>
                  <a:pt x="518" y="1"/>
                  <a:pt x="897" y="62"/>
                </a:cubicBezTo>
                <a:cubicBezTo>
                  <a:pt x="1521" y="122"/>
                  <a:pt x="1900" y="882"/>
                  <a:pt x="2159" y="1521"/>
                </a:cubicBezTo>
                <a:cubicBezTo>
                  <a:pt x="2478" y="2159"/>
                  <a:pt x="2721" y="2919"/>
                  <a:pt x="2478" y="3618"/>
                </a:cubicBezTo>
                <a:cubicBezTo>
                  <a:pt x="2341" y="3861"/>
                  <a:pt x="1961" y="3739"/>
                  <a:pt x="1779" y="3542"/>
                </a:cubicBezTo>
                <a:cubicBezTo>
                  <a:pt x="1581" y="3299"/>
                  <a:pt x="1581" y="3040"/>
                  <a:pt x="1521" y="2721"/>
                </a:cubicBezTo>
                <a:cubicBezTo>
                  <a:pt x="1460" y="2280"/>
                  <a:pt x="1277" y="1840"/>
                  <a:pt x="897" y="1521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1"/>
          <p:cNvSpPr/>
          <p:nvPr/>
        </p:nvSpPr>
        <p:spPr>
          <a:xfrm>
            <a:off x="5981601" y="-318352"/>
            <a:ext cx="954326" cy="978714"/>
          </a:xfrm>
          <a:custGeom>
            <a:avLst/>
            <a:gdLst/>
            <a:ahLst/>
            <a:cxnLst/>
            <a:rect l="l" t="t" r="r" b="b"/>
            <a:pathLst>
              <a:path w="32674" h="33509" extrusionOk="0">
                <a:moveTo>
                  <a:pt x="25859" y="1"/>
                </a:moveTo>
                <a:cubicBezTo>
                  <a:pt x="25206" y="1"/>
                  <a:pt x="24452" y="510"/>
                  <a:pt x="24194" y="1200"/>
                </a:cubicBezTo>
                <a:cubicBezTo>
                  <a:pt x="23814" y="2143"/>
                  <a:pt x="24133" y="3282"/>
                  <a:pt x="24057" y="4300"/>
                </a:cubicBezTo>
                <a:cubicBezTo>
                  <a:pt x="23936" y="6079"/>
                  <a:pt x="22857" y="7659"/>
                  <a:pt x="21717" y="9118"/>
                </a:cubicBezTo>
                <a:cubicBezTo>
                  <a:pt x="19377" y="12097"/>
                  <a:pt x="16535" y="14938"/>
                  <a:pt x="12918" y="16078"/>
                </a:cubicBezTo>
                <a:cubicBezTo>
                  <a:pt x="9240" y="17279"/>
                  <a:pt x="5061" y="16716"/>
                  <a:pt x="1642" y="18039"/>
                </a:cubicBezTo>
                <a:cubicBezTo>
                  <a:pt x="320" y="18616"/>
                  <a:pt x="0" y="20318"/>
                  <a:pt x="958" y="21276"/>
                </a:cubicBezTo>
                <a:cubicBezTo>
                  <a:pt x="1642" y="21975"/>
                  <a:pt x="2477" y="22537"/>
                  <a:pt x="3359" y="22917"/>
                </a:cubicBezTo>
                <a:cubicBezTo>
                  <a:pt x="4377" y="23357"/>
                  <a:pt x="5380" y="23555"/>
                  <a:pt x="6398" y="23677"/>
                </a:cubicBezTo>
                <a:cubicBezTo>
                  <a:pt x="6018" y="23874"/>
                  <a:pt x="5699" y="24057"/>
                  <a:pt x="5319" y="24315"/>
                </a:cubicBezTo>
                <a:cubicBezTo>
                  <a:pt x="4119" y="25136"/>
                  <a:pt x="4180" y="26974"/>
                  <a:pt x="5441" y="27734"/>
                </a:cubicBezTo>
                <a:cubicBezTo>
                  <a:pt x="6277" y="28297"/>
                  <a:pt x="7219" y="28676"/>
                  <a:pt x="8237" y="28813"/>
                </a:cubicBezTo>
                <a:cubicBezTo>
                  <a:pt x="8885" y="28931"/>
                  <a:pt x="9539" y="28998"/>
                  <a:pt x="10195" y="28998"/>
                </a:cubicBezTo>
                <a:cubicBezTo>
                  <a:pt x="10555" y="28998"/>
                  <a:pt x="10916" y="28978"/>
                  <a:pt x="11277" y="28935"/>
                </a:cubicBezTo>
                <a:lnTo>
                  <a:pt x="11277" y="28935"/>
                </a:lnTo>
                <a:cubicBezTo>
                  <a:pt x="11079" y="29117"/>
                  <a:pt x="10836" y="29376"/>
                  <a:pt x="10638" y="29634"/>
                </a:cubicBezTo>
                <a:cubicBezTo>
                  <a:pt x="9620" y="30774"/>
                  <a:pt x="10137" y="32612"/>
                  <a:pt x="11596" y="33053"/>
                </a:cubicBezTo>
                <a:cubicBezTo>
                  <a:pt x="12437" y="33372"/>
                  <a:pt x="13332" y="33509"/>
                  <a:pt x="14199" y="33509"/>
                </a:cubicBezTo>
                <a:cubicBezTo>
                  <a:pt x="14366" y="33509"/>
                  <a:pt x="14532" y="33504"/>
                  <a:pt x="14696" y="33494"/>
                </a:cubicBezTo>
                <a:cubicBezTo>
                  <a:pt x="16656" y="33372"/>
                  <a:pt x="18556" y="32612"/>
                  <a:pt x="20334" y="31655"/>
                </a:cubicBezTo>
                <a:cubicBezTo>
                  <a:pt x="26276" y="28433"/>
                  <a:pt x="30896" y="22978"/>
                  <a:pt x="32233" y="16276"/>
                </a:cubicBezTo>
                <a:cubicBezTo>
                  <a:pt x="32674" y="13920"/>
                  <a:pt x="32492" y="10698"/>
                  <a:pt x="31154" y="8738"/>
                </a:cubicBezTo>
                <a:cubicBezTo>
                  <a:pt x="30136" y="7340"/>
                  <a:pt x="28616" y="6458"/>
                  <a:pt x="27857" y="4939"/>
                </a:cubicBezTo>
                <a:cubicBezTo>
                  <a:pt x="27233" y="3738"/>
                  <a:pt x="27233" y="2279"/>
                  <a:pt x="26793" y="1003"/>
                </a:cubicBezTo>
                <a:cubicBezTo>
                  <a:pt x="26717" y="942"/>
                  <a:pt x="26717" y="881"/>
                  <a:pt x="26717" y="760"/>
                </a:cubicBezTo>
                <a:lnTo>
                  <a:pt x="26656" y="760"/>
                </a:lnTo>
                <a:lnTo>
                  <a:pt x="26656" y="380"/>
                </a:lnTo>
                <a:cubicBezTo>
                  <a:pt x="26455" y="116"/>
                  <a:pt x="26168" y="1"/>
                  <a:pt x="258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1"/>
          <p:cNvSpPr/>
          <p:nvPr/>
        </p:nvSpPr>
        <p:spPr>
          <a:xfrm>
            <a:off x="6005579" y="-337015"/>
            <a:ext cx="714211" cy="656497"/>
          </a:xfrm>
          <a:custGeom>
            <a:avLst/>
            <a:gdLst/>
            <a:ahLst/>
            <a:cxnLst/>
            <a:rect l="l" t="t" r="r" b="b"/>
            <a:pathLst>
              <a:path w="24453" h="22477" fill="none" extrusionOk="0">
                <a:moveTo>
                  <a:pt x="24452" y="0"/>
                </a:moveTo>
                <a:cubicBezTo>
                  <a:pt x="23753" y="700"/>
                  <a:pt x="24133" y="2022"/>
                  <a:pt x="24072" y="3101"/>
                </a:cubicBezTo>
                <a:cubicBezTo>
                  <a:pt x="23935" y="4879"/>
                  <a:pt x="22856" y="6459"/>
                  <a:pt x="21717" y="7918"/>
                </a:cubicBezTo>
                <a:cubicBezTo>
                  <a:pt x="19376" y="10897"/>
                  <a:pt x="16534" y="13739"/>
                  <a:pt x="12917" y="14878"/>
                </a:cubicBezTo>
                <a:cubicBezTo>
                  <a:pt x="9255" y="16018"/>
                  <a:pt x="5000" y="15517"/>
                  <a:pt x="1581" y="16839"/>
                </a:cubicBezTo>
                <a:cubicBezTo>
                  <a:pt x="319" y="17416"/>
                  <a:pt x="0" y="19118"/>
                  <a:pt x="957" y="20076"/>
                </a:cubicBezTo>
                <a:cubicBezTo>
                  <a:pt x="1656" y="20775"/>
                  <a:pt x="2477" y="21337"/>
                  <a:pt x="3359" y="21717"/>
                </a:cubicBezTo>
                <a:cubicBezTo>
                  <a:pt x="4316" y="22097"/>
                  <a:pt x="5319" y="22355"/>
                  <a:pt x="6398" y="22477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21"/>
          <p:cNvSpPr/>
          <p:nvPr/>
        </p:nvSpPr>
        <p:spPr>
          <a:xfrm>
            <a:off x="6046410" y="90431"/>
            <a:ext cx="562390" cy="147819"/>
          </a:xfrm>
          <a:custGeom>
            <a:avLst/>
            <a:gdLst/>
            <a:ahLst/>
            <a:cxnLst/>
            <a:rect l="l" t="t" r="r" b="b"/>
            <a:pathLst>
              <a:path w="19255" h="5061" fill="none" extrusionOk="0">
                <a:moveTo>
                  <a:pt x="0" y="3860"/>
                </a:moveTo>
                <a:cubicBezTo>
                  <a:pt x="1839" y="4742"/>
                  <a:pt x="3921" y="5061"/>
                  <a:pt x="5957" y="4939"/>
                </a:cubicBezTo>
                <a:cubicBezTo>
                  <a:pt x="6520" y="4939"/>
                  <a:pt x="7097" y="4802"/>
                  <a:pt x="7659" y="4742"/>
                </a:cubicBezTo>
                <a:cubicBezTo>
                  <a:pt x="10760" y="4240"/>
                  <a:pt x="13617" y="3480"/>
                  <a:pt x="16656" y="1824"/>
                </a:cubicBezTo>
                <a:cubicBezTo>
                  <a:pt x="17477" y="1383"/>
                  <a:pt x="18617" y="684"/>
                  <a:pt x="19255" y="0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21"/>
          <p:cNvSpPr/>
          <p:nvPr/>
        </p:nvSpPr>
        <p:spPr>
          <a:xfrm>
            <a:off x="6125852" y="-303719"/>
            <a:ext cx="616103" cy="780337"/>
          </a:xfrm>
          <a:custGeom>
            <a:avLst/>
            <a:gdLst/>
            <a:ahLst/>
            <a:cxnLst/>
            <a:rect l="l" t="t" r="r" b="b"/>
            <a:pathLst>
              <a:path w="21094" h="26717" fill="none" extrusionOk="0">
                <a:moveTo>
                  <a:pt x="20258" y="0"/>
                </a:moveTo>
                <a:cubicBezTo>
                  <a:pt x="20197" y="1018"/>
                  <a:pt x="20638" y="1961"/>
                  <a:pt x="20836" y="2979"/>
                </a:cubicBezTo>
                <a:cubicBezTo>
                  <a:pt x="21094" y="4818"/>
                  <a:pt x="20395" y="6657"/>
                  <a:pt x="19574" y="8359"/>
                </a:cubicBezTo>
                <a:cubicBezTo>
                  <a:pt x="17857" y="11899"/>
                  <a:pt x="15638" y="15456"/>
                  <a:pt x="12219" y="17416"/>
                </a:cubicBezTo>
                <a:cubicBezTo>
                  <a:pt x="8799" y="19437"/>
                  <a:pt x="4377" y="19817"/>
                  <a:pt x="1201" y="21975"/>
                </a:cubicBezTo>
                <a:cubicBezTo>
                  <a:pt x="0" y="22796"/>
                  <a:pt x="61" y="24635"/>
                  <a:pt x="1262" y="25394"/>
                </a:cubicBezTo>
                <a:cubicBezTo>
                  <a:pt x="2158" y="25957"/>
                  <a:pt x="3101" y="26337"/>
                  <a:pt x="4119" y="26473"/>
                </a:cubicBezTo>
                <a:cubicBezTo>
                  <a:pt x="5061" y="26656"/>
                  <a:pt x="6079" y="26717"/>
                  <a:pt x="7097" y="26595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21"/>
          <p:cNvSpPr/>
          <p:nvPr/>
        </p:nvSpPr>
        <p:spPr>
          <a:xfrm>
            <a:off x="6286956" y="-381410"/>
            <a:ext cx="672941" cy="989404"/>
          </a:xfrm>
          <a:custGeom>
            <a:avLst/>
            <a:gdLst/>
            <a:ahLst/>
            <a:cxnLst/>
            <a:rect l="l" t="t" r="r" b="b"/>
            <a:pathLst>
              <a:path w="23040" h="33875" fill="none" extrusionOk="0">
                <a:moveTo>
                  <a:pt x="10639" y="31975"/>
                </a:moveTo>
                <a:cubicBezTo>
                  <a:pt x="16642" y="28753"/>
                  <a:pt x="21277" y="23298"/>
                  <a:pt x="22599" y="16596"/>
                </a:cubicBezTo>
                <a:cubicBezTo>
                  <a:pt x="23040" y="14256"/>
                  <a:pt x="22857" y="11019"/>
                  <a:pt x="21459" y="9058"/>
                </a:cubicBezTo>
                <a:cubicBezTo>
                  <a:pt x="20517" y="7660"/>
                  <a:pt x="18921" y="6779"/>
                  <a:pt x="18237" y="5259"/>
                </a:cubicBezTo>
                <a:cubicBezTo>
                  <a:pt x="17478" y="3739"/>
                  <a:pt x="17660" y="1900"/>
                  <a:pt x="16718" y="502"/>
                </a:cubicBezTo>
                <a:cubicBezTo>
                  <a:pt x="15699" y="1"/>
                  <a:pt x="14560" y="1338"/>
                  <a:pt x="14681" y="2478"/>
                </a:cubicBezTo>
                <a:cubicBezTo>
                  <a:pt x="14818" y="3618"/>
                  <a:pt x="15639" y="4560"/>
                  <a:pt x="16079" y="5578"/>
                </a:cubicBezTo>
                <a:cubicBezTo>
                  <a:pt x="16839" y="7417"/>
                  <a:pt x="16581" y="9438"/>
                  <a:pt x="16201" y="11399"/>
                </a:cubicBezTo>
                <a:cubicBezTo>
                  <a:pt x="15320" y="15456"/>
                  <a:pt x="13982" y="19635"/>
                  <a:pt x="11019" y="22477"/>
                </a:cubicBezTo>
                <a:cubicBezTo>
                  <a:pt x="8040" y="25395"/>
                  <a:pt x="3603" y="26915"/>
                  <a:pt x="1004" y="29954"/>
                </a:cubicBezTo>
                <a:cubicBezTo>
                  <a:pt x="1" y="31094"/>
                  <a:pt x="502" y="32872"/>
                  <a:pt x="1961" y="33373"/>
                </a:cubicBezTo>
                <a:cubicBezTo>
                  <a:pt x="2904" y="33753"/>
                  <a:pt x="4043" y="33875"/>
                  <a:pt x="5062" y="33814"/>
                </a:cubicBezTo>
                <a:cubicBezTo>
                  <a:pt x="7022" y="33692"/>
                  <a:pt x="8922" y="32933"/>
                  <a:pt x="10639" y="31975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21"/>
          <p:cNvSpPr/>
          <p:nvPr/>
        </p:nvSpPr>
        <p:spPr>
          <a:xfrm>
            <a:off x="6331350" y="-235374"/>
            <a:ext cx="488291" cy="775021"/>
          </a:xfrm>
          <a:custGeom>
            <a:avLst/>
            <a:gdLst/>
            <a:ahLst/>
            <a:cxnLst/>
            <a:rect l="l" t="t" r="r" b="b"/>
            <a:pathLst>
              <a:path w="16718" h="26535" fill="none" extrusionOk="0">
                <a:moveTo>
                  <a:pt x="1" y="26535"/>
                </a:moveTo>
                <a:cubicBezTo>
                  <a:pt x="1140" y="26276"/>
                  <a:pt x="2143" y="25714"/>
                  <a:pt x="3162" y="25136"/>
                </a:cubicBezTo>
                <a:cubicBezTo>
                  <a:pt x="5700" y="23693"/>
                  <a:pt x="8222" y="22173"/>
                  <a:pt x="10319" y="20137"/>
                </a:cubicBezTo>
                <a:cubicBezTo>
                  <a:pt x="14742" y="15775"/>
                  <a:pt x="16717" y="10578"/>
                  <a:pt x="16337" y="4377"/>
                </a:cubicBezTo>
                <a:cubicBezTo>
                  <a:pt x="16261" y="2858"/>
                  <a:pt x="15578" y="1338"/>
                  <a:pt x="14301" y="1"/>
                </a:cubicBezTo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21"/>
          <p:cNvSpPr/>
          <p:nvPr/>
        </p:nvSpPr>
        <p:spPr>
          <a:xfrm>
            <a:off x="7658761" y="881714"/>
            <a:ext cx="805840" cy="688953"/>
          </a:xfrm>
          <a:custGeom>
            <a:avLst/>
            <a:gdLst/>
            <a:ahLst/>
            <a:cxnLst/>
            <a:rect l="l" t="t" r="r" b="b"/>
            <a:pathLst>
              <a:path w="24757" h="21166" extrusionOk="0">
                <a:moveTo>
                  <a:pt x="6207" y="0"/>
                </a:moveTo>
                <a:cubicBezTo>
                  <a:pt x="6165" y="0"/>
                  <a:pt x="6122" y="4"/>
                  <a:pt x="6080" y="12"/>
                </a:cubicBezTo>
                <a:cubicBezTo>
                  <a:pt x="5760" y="73"/>
                  <a:pt x="5578" y="392"/>
                  <a:pt x="5381" y="635"/>
                </a:cubicBezTo>
                <a:cubicBezTo>
                  <a:pt x="5320" y="772"/>
                  <a:pt x="5259" y="893"/>
                  <a:pt x="5259" y="1015"/>
                </a:cubicBezTo>
                <a:cubicBezTo>
                  <a:pt x="5320" y="1213"/>
                  <a:pt x="5578" y="1334"/>
                  <a:pt x="5760" y="1395"/>
                </a:cubicBezTo>
                <a:cubicBezTo>
                  <a:pt x="7037" y="1851"/>
                  <a:pt x="8101" y="2793"/>
                  <a:pt x="8739" y="3994"/>
                </a:cubicBezTo>
                <a:cubicBezTo>
                  <a:pt x="6900" y="4571"/>
                  <a:pt x="5061" y="5073"/>
                  <a:pt x="3238" y="5453"/>
                </a:cubicBezTo>
                <a:cubicBezTo>
                  <a:pt x="3618" y="6030"/>
                  <a:pt x="4119" y="6471"/>
                  <a:pt x="4681" y="6714"/>
                </a:cubicBezTo>
                <a:cubicBezTo>
                  <a:pt x="4621" y="6851"/>
                  <a:pt x="4499" y="6972"/>
                  <a:pt x="4438" y="7170"/>
                </a:cubicBezTo>
                <a:cubicBezTo>
                  <a:pt x="3800" y="7610"/>
                  <a:pt x="3238" y="8112"/>
                  <a:pt x="2782" y="8613"/>
                </a:cubicBezTo>
                <a:cubicBezTo>
                  <a:pt x="2539" y="8811"/>
                  <a:pt x="2220" y="8933"/>
                  <a:pt x="1961" y="9069"/>
                </a:cubicBezTo>
                <a:cubicBezTo>
                  <a:pt x="2098" y="9130"/>
                  <a:pt x="2220" y="9130"/>
                  <a:pt x="2341" y="9130"/>
                </a:cubicBezTo>
                <a:cubicBezTo>
                  <a:pt x="1581" y="10072"/>
                  <a:pt x="1019" y="11091"/>
                  <a:pt x="700" y="12230"/>
                </a:cubicBezTo>
                <a:cubicBezTo>
                  <a:pt x="1" y="14829"/>
                  <a:pt x="1019" y="17808"/>
                  <a:pt x="3101" y="19570"/>
                </a:cubicBezTo>
                <a:cubicBezTo>
                  <a:pt x="4377" y="20615"/>
                  <a:pt x="6024" y="21165"/>
                  <a:pt x="7673" y="21165"/>
                </a:cubicBezTo>
                <a:cubicBezTo>
                  <a:pt x="8734" y="21165"/>
                  <a:pt x="9796" y="20937"/>
                  <a:pt x="10760" y="20467"/>
                </a:cubicBezTo>
                <a:cubicBezTo>
                  <a:pt x="12158" y="19768"/>
                  <a:pt x="13359" y="18628"/>
                  <a:pt x="14696" y="17808"/>
                </a:cubicBezTo>
                <a:cubicBezTo>
                  <a:pt x="17538" y="16030"/>
                  <a:pt x="21337" y="15650"/>
                  <a:pt x="23298" y="12929"/>
                </a:cubicBezTo>
                <a:cubicBezTo>
                  <a:pt x="24757" y="10969"/>
                  <a:pt x="24696" y="8112"/>
                  <a:pt x="23435" y="6091"/>
                </a:cubicBezTo>
                <a:cubicBezTo>
                  <a:pt x="22158" y="3994"/>
                  <a:pt x="19757" y="2732"/>
                  <a:pt x="17295" y="2535"/>
                </a:cubicBezTo>
                <a:cubicBezTo>
                  <a:pt x="16459" y="2535"/>
                  <a:pt x="15639" y="2611"/>
                  <a:pt x="14757" y="2732"/>
                </a:cubicBezTo>
                <a:cubicBezTo>
                  <a:pt x="14818" y="2671"/>
                  <a:pt x="14879" y="2611"/>
                  <a:pt x="14879" y="2535"/>
                </a:cubicBezTo>
                <a:cubicBezTo>
                  <a:pt x="15456" y="1912"/>
                  <a:pt x="15775" y="1015"/>
                  <a:pt x="15517" y="194"/>
                </a:cubicBezTo>
                <a:lnTo>
                  <a:pt x="15517" y="194"/>
                </a:lnTo>
                <a:cubicBezTo>
                  <a:pt x="14180" y="1912"/>
                  <a:pt x="12098" y="2793"/>
                  <a:pt x="10076" y="3492"/>
                </a:cubicBezTo>
                <a:cubicBezTo>
                  <a:pt x="9879" y="3553"/>
                  <a:pt x="9696" y="3614"/>
                  <a:pt x="9560" y="3674"/>
                </a:cubicBezTo>
                <a:cubicBezTo>
                  <a:pt x="9119" y="2671"/>
                  <a:pt x="8617" y="1653"/>
                  <a:pt x="7797" y="954"/>
                </a:cubicBezTo>
                <a:cubicBezTo>
                  <a:pt x="7538" y="711"/>
                  <a:pt x="7219" y="513"/>
                  <a:pt x="6961" y="331"/>
                </a:cubicBezTo>
                <a:cubicBezTo>
                  <a:pt x="6750" y="160"/>
                  <a:pt x="6482" y="0"/>
                  <a:pt x="62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1"/>
          <p:cNvSpPr/>
          <p:nvPr/>
        </p:nvSpPr>
        <p:spPr>
          <a:xfrm>
            <a:off x="7681513" y="875660"/>
            <a:ext cx="803887" cy="622812"/>
          </a:xfrm>
          <a:custGeom>
            <a:avLst/>
            <a:gdLst/>
            <a:ahLst/>
            <a:cxnLst/>
            <a:rect l="l" t="t" r="r" b="b"/>
            <a:pathLst>
              <a:path w="24697" h="19134" fill="none" extrusionOk="0">
                <a:moveTo>
                  <a:pt x="14757" y="198"/>
                </a:moveTo>
                <a:cubicBezTo>
                  <a:pt x="15578" y="61"/>
                  <a:pt x="16398" y="0"/>
                  <a:pt x="17280" y="61"/>
                </a:cubicBezTo>
                <a:cubicBezTo>
                  <a:pt x="19696" y="198"/>
                  <a:pt x="22097" y="1459"/>
                  <a:pt x="23359" y="3557"/>
                </a:cubicBezTo>
                <a:cubicBezTo>
                  <a:pt x="24696" y="5578"/>
                  <a:pt x="24696" y="8420"/>
                  <a:pt x="23298" y="10395"/>
                </a:cubicBezTo>
                <a:cubicBezTo>
                  <a:pt x="21277" y="13115"/>
                  <a:pt x="17477" y="13495"/>
                  <a:pt x="14620" y="15258"/>
                </a:cubicBezTo>
                <a:cubicBezTo>
                  <a:pt x="13298" y="16094"/>
                  <a:pt x="12098" y="17234"/>
                  <a:pt x="10700" y="17918"/>
                </a:cubicBezTo>
                <a:cubicBezTo>
                  <a:pt x="8238" y="19133"/>
                  <a:pt x="5122" y="18753"/>
                  <a:pt x="3040" y="17036"/>
                </a:cubicBezTo>
                <a:cubicBezTo>
                  <a:pt x="943" y="15334"/>
                  <a:pt x="1" y="12356"/>
                  <a:pt x="700" y="9696"/>
                </a:cubicBezTo>
                <a:cubicBezTo>
                  <a:pt x="943" y="8556"/>
                  <a:pt x="1521" y="7538"/>
                  <a:pt x="2280" y="6657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21"/>
          <p:cNvSpPr/>
          <p:nvPr/>
        </p:nvSpPr>
        <p:spPr>
          <a:xfrm>
            <a:off x="7743358" y="799493"/>
            <a:ext cx="475914" cy="340343"/>
          </a:xfrm>
          <a:custGeom>
            <a:avLst/>
            <a:gdLst/>
            <a:ahLst/>
            <a:cxnLst/>
            <a:rect l="l" t="t" r="r" b="b"/>
            <a:pathLst>
              <a:path w="14621" h="10456" fill="none" extrusionOk="0">
                <a:moveTo>
                  <a:pt x="2782" y="6520"/>
                </a:moveTo>
                <a:cubicBezTo>
                  <a:pt x="2158" y="6276"/>
                  <a:pt x="1642" y="5821"/>
                  <a:pt x="1323" y="5258"/>
                </a:cubicBezTo>
                <a:cubicBezTo>
                  <a:pt x="3602" y="4757"/>
                  <a:pt x="5882" y="4118"/>
                  <a:pt x="8161" y="3359"/>
                </a:cubicBezTo>
                <a:cubicBezTo>
                  <a:pt x="10198" y="2599"/>
                  <a:pt x="12280" y="1717"/>
                  <a:pt x="13556" y="0"/>
                </a:cubicBezTo>
                <a:cubicBezTo>
                  <a:pt x="13799" y="821"/>
                  <a:pt x="13480" y="1717"/>
                  <a:pt x="12979" y="2401"/>
                </a:cubicBezTo>
                <a:cubicBezTo>
                  <a:pt x="12416" y="3039"/>
                  <a:pt x="11717" y="3541"/>
                  <a:pt x="11018" y="3997"/>
                </a:cubicBezTo>
                <a:cubicBezTo>
                  <a:pt x="12219" y="4179"/>
                  <a:pt x="13480" y="3997"/>
                  <a:pt x="14620" y="3480"/>
                </a:cubicBezTo>
                <a:cubicBezTo>
                  <a:pt x="13419" y="5137"/>
                  <a:pt x="11398" y="6140"/>
                  <a:pt x="9377" y="6079"/>
                </a:cubicBezTo>
                <a:cubicBezTo>
                  <a:pt x="9879" y="6778"/>
                  <a:pt x="10638" y="7340"/>
                  <a:pt x="11520" y="7659"/>
                </a:cubicBezTo>
                <a:cubicBezTo>
                  <a:pt x="10319" y="7857"/>
                  <a:pt x="9119" y="7538"/>
                  <a:pt x="8161" y="6778"/>
                </a:cubicBezTo>
                <a:cubicBezTo>
                  <a:pt x="7219" y="7979"/>
                  <a:pt x="6338" y="9240"/>
                  <a:pt x="5441" y="10456"/>
                </a:cubicBezTo>
                <a:cubicBezTo>
                  <a:pt x="5502" y="9437"/>
                  <a:pt x="5319" y="8419"/>
                  <a:pt x="5000" y="7477"/>
                </a:cubicBezTo>
                <a:cubicBezTo>
                  <a:pt x="3739" y="8738"/>
                  <a:pt x="1779" y="9316"/>
                  <a:pt x="0" y="8936"/>
                </a:cubicBezTo>
                <a:cubicBezTo>
                  <a:pt x="1140" y="8358"/>
                  <a:pt x="2082" y="7538"/>
                  <a:pt x="2782" y="6520"/>
                </a:cubicBezTo>
                <a:close/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21"/>
          <p:cNvSpPr/>
          <p:nvPr/>
        </p:nvSpPr>
        <p:spPr>
          <a:xfrm>
            <a:off x="7850708" y="793015"/>
            <a:ext cx="158323" cy="184233"/>
          </a:xfrm>
          <a:custGeom>
            <a:avLst/>
            <a:gdLst/>
            <a:ahLst/>
            <a:cxnLst/>
            <a:rect l="l" t="t" r="r" b="b"/>
            <a:pathLst>
              <a:path w="4864" h="5660" extrusionOk="0">
                <a:moveTo>
                  <a:pt x="964" y="0"/>
                </a:moveTo>
                <a:cubicBezTo>
                  <a:pt x="917" y="0"/>
                  <a:pt x="869" y="5"/>
                  <a:pt x="821" y="17"/>
                </a:cubicBezTo>
                <a:cubicBezTo>
                  <a:pt x="502" y="78"/>
                  <a:pt x="304" y="397"/>
                  <a:pt x="183" y="640"/>
                </a:cubicBezTo>
                <a:cubicBezTo>
                  <a:pt x="61" y="777"/>
                  <a:pt x="0" y="898"/>
                  <a:pt x="61" y="1020"/>
                </a:cubicBezTo>
                <a:cubicBezTo>
                  <a:pt x="61" y="1217"/>
                  <a:pt x="304" y="1339"/>
                  <a:pt x="502" y="1400"/>
                </a:cubicBezTo>
                <a:cubicBezTo>
                  <a:pt x="2082" y="1916"/>
                  <a:pt x="3283" y="3238"/>
                  <a:pt x="3799" y="4758"/>
                </a:cubicBezTo>
                <a:cubicBezTo>
                  <a:pt x="3860" y="5017"/>
                  <a:pt x="3982" y="5336"/>
                  <a:pt x="4179" y="5518"/>
                </a:cubicBezTo>
                <a:cubicBezTo>
                  <a:pt x="4264" y="5610"/>
                  <a:pt x="4393" y="5659"/>
                  <a:pt x="4517" y="5659"/>
                </a:cubicBezTo>
                <a:cubicBezTo>
                  <a:pt x="4660" y="5659"/>
                  <a:pt x="4798" y="5595"/>
                  <a:pt x="4863" y="5457"/>
                </a:cubicBezTo>
                <a:cubicBezTo>
                  <a:pt x="4362" y="3816"/>
                  <a:pt x="3860" y="2099"/>
                  <a:pt x="2523" y="959"/>
                </a:cubicBezTo>
                <a:cubicBezTo>
                  <a:pt x="2280" y="701"/>
                  <a:pt x="1961" y="518"/>
                  <a:pt x="1702" y="321"/>
                </a:cubicBezTo>
                <a:cubicBezTo>
                  <a:pt x="1483" y="166"/>
                  <a:pt x="1231" y="0"/>
                  <a:pt x="964" y="0"/>
                </a:cubicBezTo>
                <a:close/>
              </a:path>
            </a:pathLst>
          </a:custGeom>
          <a:solidFill>
            <a:srgbClr val="FBCCAE"/>
          </a:solidFill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21"/>
          <p:cNvSpPr/>
          <p:nvPr/>
        </p:nvSpPr>
        <p:spPr>
          <a:xfrm>
            <a:off x="8283525" y="923150"/>
            <a:ext cx="150414" cy="222609"/>
          </a:xfrm>
          <a:custGeom>
            <a:avLst/>
            <a:gdLst/>
            <a:ahLst/>
            <a:cxnLst/>
            <a:rect l="l" t="t" r="r" b="b"/>
            <a:pathLst>
              <a:path w="4621" h="6839" fill="none" extrusionOk="0">
                <a:moveTo>
                  <a:pt x="3921" y="6657"/>
                </a:moveTo>
                <a:cubicBezTo>
                  <a:pt x="3800" y="6778"/>
                  <a:pt x="3602" y="6839"/>
                  <a:pt x="3420" y="6778"/>
                </a:cubicBezTo>
                <a:cubicBezTo>
                  <a:pt x="3222" y="6717"/>
                  <a:pt x="3101" y="6520"/>
                  <a:pt x="3040" y="6337"/>
                </a:cubicBezTo>
                <a:cubicBezTo>
                  <a:pt x="2341" y="5137"/>
                  <a:pt x="2341" y="3617"/>
                  <a:pt x="1384" y="2599"/>
                </a:cubicBezTo>
                <a:cubicBezTo>
                  <a:pt x="1064" y="2280"/>
                  <a:pt x="624" y="2022"/>
                  <a:pt x="381" y="1642"/>
                </a:cubicBezTo>
                <a:cubicBezTo>
                  <a:pt x="122" y="1338"/>
                  <a:pt x="1" y="760"/>
                  <a:pt x="305" y="380"/>
                </a:cubicBezTo>
                <a:cubicBezTo>
                  <a:pt x="760" y="0"/>
                  <a:pt x="1444" y="319"/>
                  <a:pt x="1961" y="699"/>
                </a:cubicBezTo>
                <a:cubicBezTo>
                  <a:pt x="3040" y="1581"/>
                  <a:pt x="3921" y="2781"/>
                  <a:pt x="4362" y="4180"/>
                </a:cubicBezTo>
                <a:cubicBezTo>
                  <a:pt x="4484" y="4620"/>
                  <a:pt x="4621" y="5061"/>
                  <a:pt x="4560" y="5517"/>
                </a:cubicBezTo>
                <a:cubicBezTo>
                  <a:pt x="4560" y="5958"/>
                  <a:pt x="4301" y="6459"/>
                  <a:pt x="3921" y="6657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21"/>
          <p:cNvSpPr/>
          <p:nvPr/>
        </p:nvSpPr>
        <p:spPr>
          <a:xfrm>
            <a:off x="8695576" y="1076102"/>
            <a:ext cx="665843" cy="741880"/>
          </a:xfrm>
          <a:custGeom>
            <a:avLst/>
            <a:gdLst/>
            <a:ahLst/>
            <a:cxnLst/>
            <a:rect l="l" t="t" r="r" b="b"/>
            <a:pathLst>
              <a:path w="20456" h="22792" extrusionOk="0">
                <a:moveTo>
                  <a:pt x="2379" y="1"/>
                </a:moveTo>
                <a:cubicBezTo>
                  <a:pt x="2174" y="1"/>
                  <a:pt x="1969" y="20"/>
                  <a:pt x="1779" y="58"/>
                </a:cubicBezTo>
                <a:cubicBezTo>
                  <a:pt x="639" y="362"/>
                  <a:pt x="1" y="1578"/>
                  <a:pt x="1" y="2717"/>
                </a:cubicBezTo>
                <a:cubicBezTo>
                  <a:pt x="1" y="3857"/>
                  <a:pt x="502" y="4997"/>
                  <a:pt x="1080" y="5939"/>
                </a:cubicBezTo>
                <a:cubicBezTo>
                  <a:pt x="1581" y="6957"/>
                  <a:pt x="2220" y="7960"/>
                  <a:pt x="2402" y="9100"/>
                </a:cubicBezTo>
                <a:cubicBezTo>
                  <a:pt x="2599" y="10118"/>
                  <a:pt x="2402" y="11197"/>
                  <a:pt x="2402" y="12216"/>
                </a:cubicBezTo>
                <a:cubicBezTo>
                  <a:pt x="2280" y="15255"/>
                  <a:pt x="3420" y="18477"/>
                  <a:pt x="5700" y="20498"/>
                </a:cubicBezTo>
                <a:cubicBezTo>
                  <a:pt x="7279" y="21951"/>
                  <a:pt x="9406" y="22791"/>
                  <a:pt x="11533" y="22791"/>
                </a:cubicBezTo>
                <a:cubicBezTo>
                  <a:pt x="12477" y="22791"/>
                  <a:pt x="13420" y="22626"/>
                  <a:pt x="14316" y="22276"/>
                </a:cubicBezTo>
                <a:cubicBezTo>
                  <a:pt x="15380" y="21835"/>
                  <a:pt x="16338" y="21136"/>
                  <a:pt x="17219" y="20376"/>
                </a:cubicBezTo>
                <a:cubicBezTo>
                  <a:pt x="17857" y="19875"/>
                  <a:pt x="18420" y="19358"/>
                  <a:pt x="18936" y="18735"/>
                </a:cubicBezTo>
                <a:cubicBezTo>
                  <a:pt x="20258" y="16835"/>
                  <a:pt x="20456" y="14237"/>
                  <a:pt x="19559" y="12079"/>
                </a:cubicBezTo>
                <a:cubicBezTo>
                  <a:pt x="18678" y="9936"/>
                  <a:pt x="16839" y="8219"/>
                  <a:pt x="14696" y="7277"/>
                </a:cubicBezTo>
                <a:cubicBezTo>
                  <a:pt x="13298" y="6638"/>
                  <a:pt x="11718" y="6319"/>
                  <a:pt x="10320" y="5499"/>
                </a:cubicBezTo>
                <a:cubicBezTo>
                  <a:pt x="8997" y="4739"/>
                  <a:pt x="7979" y="3538"/>
                  <a:pt x="6900" y="2459"/>
                </a:cubicBezTo>
                <a:cubicBezTo>
                  <a:pt x="5760" y="1380"/>
                  <a:pt x="4499" y="362"/>
                  <a:pt x="2979" y="58"/>
                </a:cubicBezTo>
                <a:cubicBezTo>
                  <a:pt x="2789" y="20"/>
                  <a:pt x="2584" y="1"/>
                  <a:pt x="23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21"/>
          <p:cNvSpPr/>
          <p:nvPr/>
        </p:nvSpPr>
        <p:spPr>
          <a:xfrm>
            <a:off x="8631778" y="1152172"/>
            <a:ext cx="665843" cy="764274"/>
          </a:xfrm>
          <a:custGeom>
            <a:avLst/>
            <a:gdLst/>
            <a:ahLst/>
            <a:cxnLst/>
            <a:rect l="l" t="t" r="r" b="b"/>
            <a:pathLst>
              <a:path w="20456" h="23480" fill="none" extrusionOk="0">
                <a:moveTo>
                  <a:pt x="18936" y="18799"/>
                </a:moveTo>
                <a:cubicBezTo>
                  <a:pt x="18480" y="19437"/>
                  <a:pt x="17857" y="19939"/>
                  <a:pt x="17279" y="20440"/>
                </a:cubicBezTo>
                <a:cubicBezTo>
                  <a:pt x="16398" y="21200"/>
                  <a:pt x="15380" y="21899"/>
                  <a:pt x="14301" y="22340"/>
                </a:cubicBezTo>
                <a:cubicBezTo>
                  <a:pt x="11459" y="23480"/>
                  <a:pt x="7979" y="22659"/>
                  <a:pt x="5699" y="20577"/>
                </a:cubicBezTo>
                <a:cubicBezTo>
                  <a:pt x="3420" y="18541"/>
                  <a:pt x="2280" y="15319"/>
                  <a:pt x="2401" y="12280"/>
                </a:cubicBezTo>
                <a:cubicBezTo>
                  <a:pt x="2462" y="11201"/>
                  <a:pt x="2599" y="10183"/>
                  <a:pt x="2401" y="9180"/>
                </a:cubicBezTo>
                <a:cubicBezTo>
                  <a:pt x="2219" y="8040"/>
                  <a:pt x="1642" y="7022"/>
                  <a:pt x="1079" y="6003"/>
                </a:cubicBezTo>
                <a:cubicBezTo>
                  <a:pt x="502" y="5000"/>
                  <a:pt x="0" y="3921"/>
                  <a:pt x="0" y="2782"/>
                </a:cubicBezTo>
                <a:cubicBezTo>
                  <a:pt x="0" y="1642"/>
                  <a:pt x="699" y="441"/>
                  <a:pt x="1763" y="122"/>
                </a:cubicBezTo>
                <a:cubicBezTo>
                  <a:pt x="2143" y="1"/>
                  <a:pt x="2599" y="61"/>
                  <a:pt x="3040" y="122"/>
                </a:cubicBezTo>
                <a:cubicBezTo>
                  <a:pt x="4499" y="441"/>
                  <a:pt x="5821" y="1444"/>
                  <a:pt x="6900" y="2523"/>
                </a:cubicBezTo>
                <a:cubicBezTo>
                  <a:pt x="8040" y="3602"/>
                  <a:pt x="9058" y="4803"/>
                  <a:pt x="10380" y="5563"/>
                </a:cubicBezTo>
                <a:cubicBezTo>
                  <a:pt x="11717" y="6383"/>
                  <a:pt x="13298" y="6702"/>
                  <a:pt x="14757" y="7341"/>
                </a:cubicBezTo>
                <a:cubicBezTo>
                  <a:pt x="16839" y="8283"/>
                  <a:pt x="18738" y="10000"/>
                  <a:pt x="19559" y="12158"/>
                </a:cubicBezTo>
                <a:cubicBezTo>
                  <a:pt x="20456" y="14301"/>
                  <a:pt x="20319" y="16900"/>
                  <a:pt x="18936" y="18799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21"/>
          <p:cNvSpPr/>
          <p:nvPr/>
        </p:nvSpPr>
        <p:spPr>
          <a:xfrm>
            <a:off x="8837559" y="1456872"/>
            <a:ext cx="307207" cy="315637"/>
          </a:xfrm>
          <a:custGeom>
            <a:avLst/>
            <a:gdLst/>
            <a:ahLst/>
            <a:cxnLst/>
            <a:rect l="l" t="t" r="r" b="b"/>
            <a:pathLst>
              <a:path w="9438" h="9697" fill="none" extrusionOk="0">
                <a:moveTo>
                  <a:pt x="1520" y="7979"/>
                </a:moveTo>
                <a:cubicBezTo>
                  <a:pt x="699" y="7159"/>
                  <a:pt x="0" y="6019"/>
                  <a:pt x="76" y="4818"/>
                </a:cubicBezTo>
                <a:cubicBezTo>
                  <a:pt x="76" y="3998"/>
                  <a:pt x="380" y="3177"/>
                  <a:pt x="836" y="2539"/>
                </a:cubicBezTo>
                <a:cubicBezTo>
                  <a:pt x="1976" y="897"/>
                  <a:pt x="4119" y="1"/>
                  <a:pt x="6079" y="518"/>
                </a:cubicBezTo>
                <a:cubicBezTo>
                  <a:pt x="7979" y="1019"/>
                  <a:pt x="9438" y="2979"/>
                  <a:pt x="9255" y="5001"/>
                </a:cubicBezTo>
                <a:cubicBezTo>
                  <a:pt x="9119" y="6019"/>
                  <a:pt x="8617" y="6976"/>
                  <a:pt x="7857" y="7736"/>
                </a:cubicBezTo>
                <a:cubicBezTo>
                  <a:pt x="6596" y="9058"/>
                  <a:pt x="4438" y="9697"/>
                  <a:pt x="2797" y="8876"/>
                </a:cubicBezTo>
                <a:cubicBezTo>
                  <a:pt x="2356" y="8678"/>
                  <a:pt x="1900" y="8359"/>
                  <a:pt x="1520" y="7979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21"/>
          <p:cNvSpPr/>
          <p:nvPr/>
        </p:nvSpPr>
        <p:spPr>
          <a:xfrm>
            <a:off x="7356046" y="1553155"/>
            <a:ext cx="424452" cy="432492"/>
          </a:xfrm>
          <a:custGeom>
            <a:avLst/>
            <a:gdLst/>
            <a:ahLst/>
            <a:cxnLst/>
            <a:rect l="l" t="t" r="r" b="b"/>
            <a:pathLst>
              <a:path w="13040" h="13287" extrusionOk="0">
                <a:moveTo>
                  <a:pt x="8839" y="0"/>
                </a:moveTo>
                <a:cubicBezTo>
                  <a:pt x="8287" y="0"/>
                  <a:pt x="7749" y="191"/>
                  <a:pt x="7340" y="599"/>
                </a:cubicBezTo>
                <a:cubicBezTo>
                  <a:pt x="7143" y="781"/>
                  <a:pt x="6960" y="1040"/>
                  <a:pt x="6702" y="1161"/>
                </a:cubicBezTo>
                <a:cubicBezTo>
                  <a:pt x="6201" y="1480"/>
                  <a:pt x="5502" y="1222"/>
                  <a:pt x="4939" y="1480"/>
                </a:cubicBezTo>
                <a:cubicBezTo>
                  <a:pt x="3982" y="1921"/>
                  <a:pt x="4179" y="3441"/>
                  <a:pt x="3480" y="4261"/>
                </a:cubicBezTo>
                <a:cubicBezTo>
                  <a:pt x="2903" y="4960"/>
                  <a:pt x="1641" y="4960"/>
                  <a:pt x="1262" y="5781"/>
                </a:cubicBezTo>
                <a:cubicBezTo>
                  <a:pt x="821" y="6678"/>
                  <a:pt x="1641" y="7681"/>
                  <a:pt x="1641" y="8699"/>
                </a:cubicBezTo>
                <a:cubicBezTo>
                  <a:pt x="1581" y="9459"/>
                  <a:pt x="1064" y="10097"/>
                  <a:pt x="623" y="10720"/>
                </a:cubicBezTo>
                <a:cubicBezTo>
                  <a:pt x="243" y="11419"/>
                  <a:pt x="0" y="12301"/>
                  <a:pt x="502" y="12878"/>
                </a:cubicBezTo>
                <a:cubicBezTo>
                  <a:pt x="779" y="13199"/>
                  <a:pt x="1193" y="13287"/>
                  <a:pt x="1615" y="13287"/>
                </a:cubicBezTo>
                <a:cubicBezTo>
                  <a:pt x="1772" y="13287"/>
                  <a:pt x="1930" y="13275"/>
                  <a:pt x="2082" y="13258"/>
                </a:cubicBezTo>
                <a:cubicBezTo>
                  <a:pt x="2600" y="13204"/>
                  <a:pt x="3056" y="12991"/>
                  <a:pt x="3550" y="12991"/>
                </a:cubicBezTo>
                <a:cubicBezTo>
                  <a:pt x="3607" y="12991"/>
                  <a:pt x="3665" y="12993"/>
                  <a:pt x="3723" y="13000"/>
                </a:cubicBezTo>
                <a:cubicBezTo>
                  <a:pt x="4080" y="13000"/>
                  <a:pt x="4465" y="13083"/>
                  <a:pt x="4856" y="13083"/>
                </a:cubicBezTo>
                <a:cubicBezTo>
                  <a:pt x="4964" y="13083"/>
                  <a:pt x="5073" y="13077"/>
                  <a:pt x="5182" y="13060"/>
                </a:cubicBezTo>
                <a:cubicBezTo>
                  <a:pt x="5821" y="13000"/>
                  <a:pt x="6383" y="12559"/>
                  <a:pt x="6702" y="11997"/>
                </a:cubicBezTo>
                <a:cubicBezTo>
                  <a:pt x="7082" y="11419"/>
                  <a:pt x="7280" y="10781"/>
                  <a:pt x="7523" y="10158"/>
                </a:cubicBezTo>
                <a:cubicBezTo>
                  <a:pt x="7659" y="9960"/>
                  <a:pt x="7781" y="9717"/>
                  <a:pt x="7979" y="9580"/>
                </a:cubicBezTo>
                <a:cubicBezTo>
                  <a:pt x="8161" y="9471"/>
                  <a:pt x="8398" y="9449"/>
                  <a:pt x="8654" y="9449"/>
                </a:cubicBezTo>
                <a:cubicBezTo>
                  <a:pt x="8824" y="9449"/>
                  <a:pt x="9003" y="9459"/>
                  <a:pt x="9179" y="9459"/>
                </a:cubicBezTo>
                <a:cubicBezTo>
                  <a:pt x="10258" y="9261"/>
                  <a:pt x="10562" y="7818"/>
                  <a:pt x="11261" y="6982"/>
                </a:cubicBezTo>
                <a:cubicBezTo>
                  <a:pt x="11641" y="6541"/>
                  <a:pt x="12082" y="6222"/>
                  <a:pt x="12401" y="5781"/>
                </a:cubicBezTo>
                <a:cubicBezTo>
                  <a:pt x="13039" y="4702"/>
                  <a:pt x="12659" y="3319"/>
                  <a:pt x="11960" y="2240"/>
                </a:cubicBezTo>
                <a:cubicBezTo>
                  <a:pt x="11520" y="1420"/>
                  <a:pt x="10820" y="660"/>
                  <a:pt x="10000" y="280"/>
                </a:cubicBezTo>
                <a:cubicBezTo>
                  <a:pt x="9633" y="97"/>
                  <a:pt x="9233" y="0"/>
                  <a:pt x="88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21"/>
          <p:cNvSpPr/>
          <p:nvPr/>
        </p:nvSpPr>
        <p:spPr>
          <a:xfrm>
            <a:off x="7269463" y="1541470"/>
            <a:ext cx="424452" cy="439295"/>
          </a:xfrm>
          <a:custGeom>
            <a:avLst/>
            <a:gdLst/>
            <a:ahLst/>
            <a:cxnLst/>
            <a:rect l="l" t="t" r="r" b="b"/>
            <a:pathLst>
              <a:path w="13040" h="13496" fill="none" extrusionOk="0">
                <a:moveTo>
                  <a:pt x="3481" y="4377"/>
                </a:moveTo>
                <a:cubicBezTo>
                  <a:pt x="2843" y="5061"/>
                  <a:pt x="1642" y="5061"/>
                  <a:pt x="1262" y="5897"/>
                </a:cubicBezTo>
                <a:cubicBezTo>
                  <a:pt x="821" y="6778"/>
                  <a:pt x="1642" y="7797"/>
                  <a:pt x="1581" y="8800"/>
                </a:cubicBezTo>
                <a:cubicBezTo>
                  <a:pt x="1581" y="9559"/>
                  <a:pt x="1004" y="10198"/>
                  <a:pt x="624" y="10836"/>
                </a:cubicBezTo>
                <a:cubicBezTo>
                  <a:pt x="244" y="11520"/>
                  <a:pt x="1" y="12416"/>
                  <a:pt x="502" y="12979"/>
                </a:cubicBezTo>
                <a:cubicBezTo>
                  <a:pt x="882" y="13419"/>
                  <a:pt x="1520" y="13495"/>
                  <a:pt x="2022" y="13359"/>
                </a:cubicBezTo>
                <a:cubicBezTo>
                  <a:pt x="2584" y="13298"/>
                  <a:pt x="3162" y="13116"/>
                  <a:pt x="3663" y="13116"/>
                </a:cubicBezTo>
                <a:cubicBezTo>
                  <a:pt x="4180" y="13116"/>
                  <a:pt x="4681" y="13298"/>
                  <a:pt x="5122" y="13237"/>
                </a:cubicBezTo>
                <a:cubicBezTo>
                  <a:pt x="5821" y="13116"/>
                  <a:pt x="6323" y="12660"/>
                  <a:pt x="6703" y="12097"/>
                </a:cubicBezTo>
                <a:cubicBezTo>
                  <a:pt x="7022" y="11520"/>
                  <a:pt x="7280" y="10897"/>
                  <a:pt x="7523" y="10259"/>
                </a:cubicBezTo>
                <a:cubicBezTo>
                  <a:pt x="7599" y="10076"/>
                  <a:pt x="7721" y="9818"/>
                  <a:pt x="7979" y="9696"/>
                </a:cubicBezTo>
                <a:cubicBezTo>
                  <a:pt x="8283" y="9499"/>
                  <a:pt x="8739" y="9620"/>
                  <a:pt x="9119" y="9559"/>
                </a:cubicBezTo>
                <a:cubicBezTo>
                  <a:pt x="10259" y="9377"/>
                  <a:pt x="10563" y="7979"/>
                  <a:pt x="11262" y="7098"/>
                </a:cubicBezTo>
                <a:cubicBezTo>
                  <a:pt x="11581" y="6657"/>
                  <a:pt x="12082" y="6338"/>
                  <a:pt x="12341" y="5897"/>
                </a:cubicBezTo>
                <a:cubicBezTo>
                  <a:pt x="13040" y="4818"/>
                  <a:pt x="12599" y="3420"/>
                  <a:pt x="11961" y="2341"/>
                </a:cubicBezTo>
                <a:cubicBezTo>
                  <a:pt x="11459" y="1520"/>
                  <a:pt x="10821" y="760"/>
                  <a:pt x="9940" y="380"/>
                </a:cubicBezTo>
                <a:cubicBezTo>
                  <a:pt x="9119" y="1"/>
                  <a:pt x="7979" y="1"/>
                  <a:pt x="7341" y="700"/>
                </a:cubicBezTo>
                <a:cubicBezTo>
                  <a:pt x="7083" y="882"/>
                  <a:pt x="6961" y="1140"/>
                  <a:pt x="6703" y="1262"/>
                </a:cubicBezTo>
                <a:cubicBezTo>
                  <a:pt x="6201" y="1581"/>
                  <a:pt x="5502" y="1338"/>
                  <a:pt x="4940" y="1581"/>
                </a:cubicBezTo>
                <a:cubicBezTo>
                  <a:pt x="3982" y="2022"/>
                  <a:pt x="4180" y="3541"/>
                  <a:pt x="3481" y="4377"/>
                </a:cubicBezTo>
                <a:close/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21"/>
          <p:cNvSpPr/>
          <p:nvPr/>
        </p:nvSpPr>
        <p:spPr>
          <a:xfrm>
            <a:off x="7339217" y="1592931"/>
            <a:ext cx="317590" cy="319576"/>
          </a:xfrm>
          <a:custGeom>
            <a:avLst/>
            <a:gdLst/>
            <a:ahLst/>
            <a:cxnLst/>
            <a:rect l="l" t="t" r="r" b="b"/>
            <a:pathLst>
              <a:path w="9757" h="9818" fill="none" extrusionOk="0">
                <a:moveTo>
                  <a:pt x="0" y="9817"/>
                </a:moveTo>
                <a:cubicBezTo>
                  <a:pt x="1201" y="7796"/>
                  <a:pt x="2478" y="5760"/>
                  <a:pt x="4058" y="4058"/>
                </a:cubicBezTo>
                <a:cubicBezTo>
                  <a:pt x="5639" y="2280"/>
                  <a:pt x="7538" y="760"/>
                  <a:pt x="9757" y="0"/>
                </a:cubicBezTo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21"/>
          <p:cNvSpPr/>
          <p:nvPr/>
        </p:nvSpPr>
        <p:spPr>
          <a:xfrm>
            <a:off x="6830200" y="1026366"/>
            <a:ext cx="105397" cy="96153"/>
          </a:xfrm>
          <a:custGeom>
            <a:avLst/>
            <a:gdLst/>
            <a:ahLst/>
            <a:cxnLst/>
            <a:rect l="l" t="t" r="r" b="b"/>
            <a:pathLst>
              <a:path w="3238" h="2954" extrusionOk="0">
                <a:moveTo>
                  <a:pt x="1863" y="1"/>
                </a:moveTo>
                <a:cubicBezTo>
                  <a:pt x="1620" y="1"/>
                  <a:pt x="1380" y="53"/>
                  <a:pt x="1140" y="127"/>
                </a:cubicBezTo>
                <a:cubicBezTo>
                  <a:pt x="882" y="188"/>
                  <a:pt x="700" y="249"/>
                  <a:pt x="502" y="370"/>
                </a:cubicBezTo>
                <a:cubicBezTo>
                  <a:pt x="441" y="507"/>
                  <a:pt x="381" y="629"/>
                  <a:pt x="320" y="826"/>
                </a:cubicBezTo>
                <a:cubicBezTo>
                  <a:pt x="122" y="1328"/>
                  <a:pt x="1" y="2027"/>
                  <a:pt x="381" y="2467"/>
                </a:cubicBezTo>
                <a:cubicBezTo>
                  <a:pt x="502" y="2589"/>
                  <a:pt x="639" y="2650"/>
                  <a:pt x="700" y="2726"/>
                </a:cubicBezTo>
                <a:cubicBezTo>
                  <a:pt x="981" y="2878"/>
                  <a:pt x="1296" y="2954"/>
                  <a:pt x="1596" y="2954"/>
                </a:cubicBezTo>
                <a:cubicBezTo>
                  <a:pt x="1897" y="2954"/>
                  <a:pt x="2181" y="2878"/>
                  <a:pt x="2402" y="2726"/>
                </a:cubicBezTo>
                <a:cubicBezTo>
                  <a:pt x="2919" y="2346"/>
                  <a:pt x="3238" y="1708"/>
                  <a:pt x="3162" y="1130"/>
                </a:cubicBezTo>
                <a:cubicBezTo>
                  <a:pt x="3101" y="689"/>
                  <a:pt x="2858" y="309"/>
                  <a:pt x="2478" y="127"/>
                </a:cubicBezTo>
                <a:cubicBezTo>
                  <a:pt x="2270" y="37"/>
                  <a:pt x="2066" y="1"/>
                  <a:pt x="1863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21"/>
          <p:cNvSpPr/>
          <p:nvPr/>
        </p:nvSpPr>
        <p:spPr>
          <a:xfrm>
            <a:off x="7024101" y="356585"/>
            <a:ext cx="104909" cy="95111"/>
          </a:xfrm>
          <a:custGeom>
            <a:avLst/>
            <a:gdLst/>
            <a:ahLst/>
            <a:cxnLst/>
            <a:rect l="l" t="t" r="r" b="b"/>
            <a:pathLst>
              <a:path w="3223" h="2922" extrusionOk="0">
                <a:moveTo>
                  <a:pt x="1860" y="1"/>
                </a:moveTo>
                <a:cubicBezTo>
                  <a:pt x="1621" y="1"/>
                  <a:pt x="1381" y="53"/>
                  <a:pt x="1141" y="127"/>
                </a:cubicBezTo>
                <a:cubicBezTo>
                  <a:pt x="882" y="127"/>
                  <a:pt x="700" y="188"/>
                  <a:pt x="502" y="371"/>
                </a:cubicBezTo>
                <a:cubicBezTo>
                  <a:pt x="381" y="507"/>
                  <a:pt x="381" y="629"/>
                  <a:pt x="320" y="750"/>
                </a:cubicBezTo>
                <a:cubicBezTo>
                  <a:pt x="123" y="1328"/>
                  <a:pt x="1" y="1951"/>
                  <a:pt x="381" y="2468"/>
                </a:cubicBezTo>
                <a:cubicBezTo>
                  <a:pt x="442" y="2528"/>
                  <a:pt x="563" y="2650"/>
                  <a:pt x="700" y="2711"/>
                </a:cubicBezTo>
                <a:cubicBezTo>
                  <a:pt x="927" y="2855"/>
                  <a:pt x="1195" y="2922"/>
                  <a:pt x="1466" y="2922"/>
                </a:cubicBezTo>
                <a:cubicBezTo>
                  <a:pt x="1794" y="2922"/>
                  <a:pt x="2128" y="2825"/>
                  <a:pt x="2402" y="2650"/>
                </a:cubicBezTo>
                <a:cubicBezTo>
                  <a:pt x="2904" y="2331"/>
                  <a:pt x="3223" y="1708"/>
                  <a:pt x="3101" y="1130"/>
                </a:cubicBezTo>
                <a:cubicBezTo>
                  <a:pt x="3101" y="690"/>
                  <a:pt x="2843" y="310"/>
                  <a:pt x="2463" y="127"/>
                </a:cubicBezTo>
                <a:cubicBezTo>
                  <a:pt x="2262" y="37"/>
                  <a:pt x="2061" y="1"/>
                  <a:pt x="1860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21"/>
          <p:cNvSpPr/>
          <p:nvPr/>
        </p:nvSpPr>
        <p:spPr>
          <a:xfrm>
            <a:off x="8155408" y="2843925"/>
            <a:ext cx="276545" cy="424940"/>
          </a:xfrm>
          <a:custGeom>
            <a:avLst/>
            <a:gdLst/>
            <a:ahLst/>
            <a:cxnLst/>
            <a:rect l="l" t="t" r="r" b="b"/>
            <a:pathLst>
              <a:path w="8496" h="13055" fill="none" extrusionOk="0">
                <a:moveTo>
                  <a:pt x="7158" y="6155"/>
                </a:moveTo>
                <a:cubicBezTo>
                  <a:pt x="6976" y="5456"/>
                  <a:pt x="7478" y="4559"/>
                  <a:pt x="7098" y="3875"/>
                </a:cubicBezTo>
                <a:cubicBezTo>
                  <a:pt x="6657" y="3176"/>
                  <a:pt x="5578" y="3298"/>
                  <a:pt x="4940" y="2796"/>
                </a:cubicBezTo>
                <a:cubicBezTo>
                  <a:pt x="4438" y="2417"/>
                  <a:pt x="4241" y="1778"/>
                  <a:pt x="3937" y="1140"/>
                </a:cubicBezTo>
                <a:cubicBezTo>
                  <a:pt x="3678" y="578"/>
                  <a:pt x="3177" y="0"/>
                  <a:pt x="2539" y="76"/>
                </a:cubicBezTo>
                <a:cubicBezTo>
                  <a:pt x="2098" y="198"/>
                  <a:pt x="1718" y="578"/>
                  <a:pt x="1520" y="1018"/>
                </a:cubicBezTo>
                <a:cubicBezTo>
                  <a:pt x="1338" y="1398"/>
                  <a:pt x="1277" y="1839"/>
                  <a:pt x="958" y="2219"/>
                </a:cubicBezTo>
                <a:cubicBezTo>
                  <a:pt x="760" y="2599"/>
                  <a:pt x="381" y="2857"/>
                  <a:pt x="259" y="3237"/>
                </a:cubicBezTo>
                <a:cubicBezTo>
                  <a:pt x="1" y="3678"/>
                  <a:pt x="61" y="4316"/>
                  <a:pt x="259" y="4818"/>
                </a:cubicBezTo>
                <a:cubicBezTo>
                  <a:pt x="517" y="5319"/>
                  <a:pt x="821" y="5775"/>
                  <a:pt x="1140" y="6216"/>
                </a:cubicBezTo>
                <a:cubicBezTo>
                  <a:pt x="1277" y="6398"/>
                  <a:pt x="1338" y="6596"/>
                  <a:pt x="1338" y="6778"/>
                </a:cubicBezTo>
                <a:cubicBezTo>
                  <a:pt x="1338" y="7097"/>
                  <a:pt x="1019" y="7356"/>
                  <a:pt x="897" y="7675"/>
                </a:cubicBezTo>
                <a:cubicBezTo>
                  <a:pt x="517" y="8495"/>
                  <a:pt x="1338" y="9377"/>
                  <a:pt x="1581" y="10258"/>
                </a:cubicBezTo>
                <a:cubicBezTo>
                  <a:pt x="1779" y="10714"/>
                  <a:pt x="1779" y="11216"/>
                  <a:pt x="1900" y="11595"/>
                </a:cubicBezTo>
                <a:cubicBezTo>
                  <a:pt x="2341" y="12614"/>
                  <a:pt x="3557" y="12918"/>
                  <a:pt x="4560" y="12994"/>
                </a:cubicBezTo>
                <a:cubicBezTo>
                  <a:pt x="5380" y="13054"/>
                  <a:pt x="6216" y="12918"/>
                  <a:pt x="6839" y="12538"/>
                </a:cubicBezTo>
                <a:cubicBezTo>
                  <a:pt x="7538" y="12097"/>
                  <a:pt x="8040" y="11337"/>
                  <a:pt x="7857" y="10517"/>
                </a:cubicBezTo>
                <a:cubicBezTo>
                  <a:pt x="7857" y="10334"/>
                  <a:pt x="7736" y="10076"/>
                  <a:pt x="7736" y="9817"/>
                </a:cubicBezTo>
                <a:cubicBezTo>
                  <a:pt x="7797" y="9316"/>
                  <a:pt x="8298" y="8936"/>
                  <a:pt x="8359" y="8495"/>
                </a:cubicBezTo>
                <a:cubicBezTo>
                  <a:pt x="8496" y="7599"/>
                  <a:pt x="7356" y="7036"/>
                  <a:pt x="7158" y="6155"/>
                </a:cubicBezTo>
                <a:close/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21"/>
          <p:cNvSpPr/>
          <p:nvPr/>
        </p:nvSpPr>
        <p:spPr>
          <a:xfrm>
            <a:off x="8250389" y="2908212"/>
            <a:ext cx="88569" cy="368564"/>
          </a:xfrm>
          <a:custGeom>
            <a:avLst/>
            <a:gdLst/>
            <a:ahLst/>
            <a:cxnLst/>
            <a:rect l="l" t="t" r="r" b="b"/>
            <a:pathLst>
              <a:path w="2721" h="11323" fill="none" extrusionOk="0">
                <a:moveTo>
                  <a:pt x="0" y="1"/>
                </a:moveTo>
                <a:cubicBezTo>
                  <a:pt x="760" y="1764"/>
                  <a:pt x="1581" y="3602"/>
                  <a:pt x="2082" y="5502"/>
                </a:cubicBezTo>
                <a:cubicBezTo>
                  <a:pt x="2538" y="7402"/>
                  <a:pt x="2721" y="9423"/>
                  <a:pt x="2219" y="11323"/>
                </a:cubicBezTo>
              </a:path>
            </a:pathLst>
          </a:custGeom>
          <a:noFill/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21"/>
          <p:cNvSpPr/>
          <p:nvPr/>
        </p:nvSpPr>
        <p:spPr>
          <a:xfrm>
            <a:off x="8221713" y="2586683"/>
            <a:ext cx="150381" cy="140030"/>
          </a:xfrm>
          <a:custGeom>
            <a:avLst/>
            <a:gdLst/>
            <a:ahLst/>
            <a:cxnLst/>
            <a:rect l="l" t="t" r="r" b="b"/>
            <a:pathLst>
              <a:path w="4620" h="4302" fill="none" extrusionOk="0">
                <a:moveTo>
                  <a:pt x="881" y="3602"/>
                </a:moveTo>
                <a:cubicBezTo>
                  <a:pt x="304" y="3162"/>
                  <a:pt x="0" y="2463"/>
                  <a:pt x="0" y="1764"/>
                </a:cubicBezTo>
                <a:cubicBezTo>
                  <a:pt x="0" y="1520"/>
                  <a:pt x="61" y="1323"/>
                  <a:pt x="122" y="1141"/>
                </a:cubicBezTo>
                <a:cubicBezTo>
                  <a:pt x="243" y="943"/>
                  <a:pt x="441" y="761"/>
                  <a:pt x="623" y="624"/>
                </a:cubicBezTo>
                <a:cubicBezTo>
                  <a:pt x="1140" y="183"/>
                  <a:pt x="1900" y="1"/>
                  <a:pt x="2583" y="1"/>
                </a:cubicBezTo>
                <a:cubicBezTo>
                  <a:pt x="2781" y="1"/>
                  <a:pt x="3039" y="1"/>
                  <a:pt x="3222" y="62"/>
                </a:cubicBezTo>
                <a:cubicBezTo>
                  <a:pt x="4042" y="305"/>
                  <a:pt x="4620" y="1141"/>
                  <a:pt x="4620" y="2022"/>
                </a:cubicBezTo>
                <a:cubicBezTo>
                  <a:pt x="4620" y="2843"/>
                  <a:pt x="4042" y="3663"/>
                  <a:pt x="3283" y="3982"/>
                </a:cubicBezTo>
                <a:cubicBezTo>
                  <a:pt x="2523" y="4302"/>
                  <a:pt x="1580" y="4180"/>
                  <a:pt x="881" y="3602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1"/>
          <p:cNvSpPr/>
          <p:nvPr/>
        </p:nvSpPr>
        <p:spPr>
          <a:xfrm>
            <a:off x="9161562" y="495703"/>
            <a:ext cx="65816" cy="59501"/>
          </a:xfrm>
          <a:custGeom>
            <a:avLst/>
            <a:gdLst/>
            <a:ahLst/>
            <a:cxnLst/>
            <a:rect l="l" t="t" r="r" b="b"/>
            <a:pathLst>
              <a:path w="2022" h="1828" extrusionOk="0">
                <a:moveTo>
                  <a:pt x="1052" y="1"/>
                </a:moveTo>
                <a:cubicBezTo>
                  <a:pt x="977" y="1"/>
                  <a:pt x="900" y="11"/>
                  <a:pt x="821" y="33"/>
                </a:cubicBezTo>
                <a:cubicBezTo>
                  <a:pt x="304" y="93"/>
                  <a:pt x="0" y="595"/>
                  <a:pt x="122" y="1096"/>
                </a:cubicBezTo>
                <a:cubicBezTo>
                  <a:pt x="173" y="1532"/>
                  <a:pt x="538" y="1827"/>
                  <a:pt x="960" y="1827"/>
                </a:cubicBezTo>
                <a:cubicBezTo>
                  <a:pt x="1039" y="1827"/>
                  <a:pt x="1120" y="1817"/>
                  <a:pt x="1201" y="1795"/>
                </a:cubicBezTo>
                <a:cubicBezTo>
                  <a:pt x="1702" y="1735"/>
                  <a:pt x="2022" y="1233"/>
                  <a:pt x="1900" y="716"/>
                </a:cubicBezTo>
                <a:cubicBezTo>
                  <a:pt x="1785" y="294"/>
                  <a:pt x="1454" y="1"/>
                  <a:pt x="1052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1"/>
          <p:cNvSpPr/>
          <p:nvPr/>
        </p:nvSpPr>
        <p:spPr>
          <a:xfrm>
            <a:off x="9223407" y="289597"/>
            <a:ext cx="63831" cy="59013"/>
          </a:xfrm>
          <a:custGeom>
            <a:avLst/>
            <a:gdLst/>
            <a:ahLst/>
            <a:cxnLst/>
            <a:rect l="l" t="t" r="r" b="b"/>
            <a:pathLst>
              <a:path w="1961" h="1813" extrusionOk="0">
                <a:moveTo>
                  <a:pt x="1039" y="1"/>
                </a:moveTo>
                <a:cubicBezTo>
                  <a:pt x="968" y="1"/>
                  <a:pt x="895" y="9"/>
                  <a:pt x="821" y="27"/>
                </a:cubicBezTo>
                <a:cubicBezTo>
                  <a:pt x="304" y="88"/>
                  <a:pt x="0" y="590"/>
                  <a:pt x="61" y="1106"/>
                </a:cubicBezTo>
                <a:cubicBezTo>
                  <a:pt x="172" y="1511"/>
                  <a:pt x="604" y="1813"/>
                  <a:pt x="1074" y="1813"/>
                </a:cubicBezTo>
                <a:cubicBezTo>
                  <a:pt x="1116" y="1813"/>
                  <a:pt x="1158" y="1810"/>
                  <a:pt x="1201" y="1805"/>
                </a:cubicBezTo>
                <a:cubicBezTo>
                  <a:pt x="1641" y="1669"/>
                  <a:pt x="1960" y="1228"/>
                  <a:pt x="1900" y="726"/>
                </a:cubicBezTo>
                <a:cubicBezTo>
                  <a:pt x="1783" y="286"/>
                  <a:pt x="1446" y="1"/>
                  <a:pt x="1039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1"/>
          <p:cNvSpPr/>
          <p:nvPr/>
        </p:nvSpPr>
        <p:spPr>
          <a:xfrm>
            <a:off x="7261065" y="67866"/>
            <a:ext cx="585216" cy="589676"/>
          </a:xfrm>
          <a:custGeom>
            <a:avLst/>
            <a:gdLst/>
            <a:ahLst/>
            <a:cxnLst/>
            <a:rect l="l" t="t" r="r" b="b"/>
            <a:pathLst>
              <a:path w="17979" h="18116" fill="none" extrusionOk="0">
                <a:moveTo>
                  <a:pt x="1900" y="14377"/>
                </a:moveTo>
                <a:cubicBezTo>
                  <a:pt x="502" y="11900"/>
                  <a:pt x="0" y="8921"/>
                  <a:pt x="502" y="6080"/>
                </a:cubicBezTo>
                <a:cubicBezTo>
                  <a:pt x="821" y="4362"/>
                  <a:pt x="1581" y="2599"/>
                  <a:pt x="2918" y="1460"/>
                </a:cubicBezTo>
                <a:cubicBezTo>
                  <a:pt x="4301" y="320"/>
                  <a:pt x="6398" y="1"/>
                  <a:pt x="7918" y="882"/>
                </a:cubicBezTo>
                <a:cubicBezTo>
                  <a:pt x="8860" y="1520"/>
                  <a:pt x="9498" y="2539"/>
                  <a:pt x="9939" y="3602"/>
                </a:cubicBezTo>
                <a:cubicBezTo>
                  <a:pt x="10137" y="3922"/>
                  <a:pt x="10258" y="4302"/>
                  <a:pt x="10517" y="4621"/>
                </a:cubicBezTo>
                <a:cubicBezTo>
                  <a:pt x="11201" y="5380"/>
                  <a:pt x="11778" y="4879"/>
                  <a:pt x="12477" y="4499"/>
                </a:cubicBezTo>
                <a:cubicBezTo>
                  <a:pt x="13176" y="4058"/>
                  <a:pt x="14058" y="3739"/>
                  <a:pt x="14878" y="3861"/>
                </a:cubicBezTo>
                <a:cubicBezTo>
                  <a:pt x="16018" y="3922"/>
                  <a:pt x="16975" y="4818"/>
                  <a:pt x="17477" y="5821"/>
                </a:cubicBezTo>
                <a:cubicBezTo>
                  <a:pt x="17978" y="6900"/>
                  <a:pt x="17978" y="8040"/>
                  <a:pt x="17857" y="9180"/>
                </a:cubicBezTo>
                <a:cubicBezTo>
                  <a:pt x="17477" y="12417"/>
                  <a:pt x="15456" y="15380"/>
                  <a:pt x="12659" y="16976"/>
                </a:cubicBezTo>
                <a:cubicBezTo>
                  <a:pt x="11459" y="17660"/>
                  <a:pt x="9939" y="18116"/>
                  <a:pt x="8678" y="17599"/>
                </a:cubicBezTo>
                <a:cubicBezTo>
                  <a:pt x="7599" y="17158"/>
                  <a:pt x="6839" y="16140"/>
                  <a:pt x="5760" y="15897"/>
                </a:cubicBezTo>
                <a:cubicBezTo>
                  <a:pt x="4818" y="15638"/>
                  <a:pt x="3678" y="15958"/>
                  <a:pt x="2781" y="15456"/>
                </a:cubicBezTo>
                <a:cubicBezTo>
                  <a:pt x="2401" y="15198"/>
                  <a:pt x="2158" y="14757"/>
                  <a:pt x="1900" y="14377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1"/>
          <p:cNvSpPr/>
          <p:nvPr/>
        </p:nvSpPr>
        <p:spPr>
          <a:xfrm>
            <a:off x="7399077" y="253369"/>
            <a:ext cx="288426" cy="282501"/>
          </a:xfrm>
          <a:custGeom>
            <a:avLst/>
            <a:gdLst/>
            <a:ahLst/>
            <a:cxnLst/>
            <a:rect l="l" t="t" r="r" b="b"/>
            <a:pathLst>
              <a:path w="8861" h="8679" fill="none" extrusionOk="0">
                <a:moveTo>
                  <a:pt x="7720" y="2219"/>
                </a:moveTo>
                <a:cubicBezTo>
                  <a:pt x="8480" y="2782"/>
                  <a:pt x="8860" y="3800"/>
                  <a:pt x="8739" y="4681"/>
                </a:cubicBezTo>
                <a:cubicBezTo>
                  <a:pt x="8556" y="5578"/>
                  <a:pt x="7979" y="6262"/>
                  <a:pt x="7280" y="6778"/>
                </a:cubicBezTo>
                <a:cubicBezTo>
                  <a:pt x="6581" y="7280"/>
                  <a:pt x="5760" y="7599"/>
                  <a:pt x="4939" y="7918"/>
                </a:cubicBezTo>
                <a:cubicBezTo>
                  <a:pt x="4240" y="8161"/>
                  <a:pt x="3541" y="8420"/>
                  <a:pt x="2781" y="8617"/>
                </a:cubicBezTo>
                <a:cubicBezTo>
                  <a:pt x="2721" y="8617"/>
                  <a:pt x="2599" y="8678"/>
                  <a:pt x="2538" y="8678"/>
                </a:cubicBezTo>
                <a:cubicBezTo>
                  <a:pt x="2401" y="8617"/>
                  <a:pt x="2341" y="8617"/>
                  <a:pt x="2280" y="8541"/>
                </a:cubicBezTo>
                <a:cubicBezTo>
                  <a:pt x="1839" y="8298"/>
                  <a:pt x="1581" y="7781"/>
                  <a:pt x="1398" y="7341"/>
                </a:cubicBezTo>
                <a:cubicBezTo>
                  <a:pt x="958" y="6338"/>
                  <a:pt x="578" y="5259"/>
                  <a:pt x="259" y="4180"/>
                </a:cubicBezTo>
                <a:cubicBezTo>
                  <a:pt x="122" y="3678"/>
                  <a:pt x="0" y="3162"/>
                  <a:pt x="0" y="2599"/>
                </a:cubicBezTo>
                <a:cubicBezTo>
                  <a:pt x="61" y="1900"/>
                  <a:pt x="259" y="1262"/>
                  <a:pt x="760" y="760"/>
                </a:cubicBezTo>
                <a:cubicBezTo>
                  <a:pt x="1201" y="320"/>
                  <a:pt x="1900" y="1"/>
                  <a:pt x="2538" y="61"/>
                </a:cubicBezTo>
                <a:cubicBezTo>
                  <a:pt x="3101" y="122"/>
                  <a:pt x="3617" y="441"/>
                  <a:pt x="3997" y="821"/>
                </a:cubicBezTo>
                <a:cubicBezTo>
                  <a:pt x="4377" y="1201"/>
                  <a:pt x="4620" y="1703"/>
                  <a:pt x="4879" y="2219"/>
                </a:cubicBezTo>
                <a:lnTo>
                  <a:pt x="5000" y="2341"/>
                </a:lnTo>
                <a:cubicBezTo>
                  <a:pt x="5061" y="2341"/>
                  <a:pt x="5441" y="2083"/>
                  <a:pt x="5517" y="2022"/>
                </a:cubicBezTo>
                <a:cubicBezTo>
                  <a:pt x="5760" y="1900"/>
                  <a:pt x="6018" y="1839"/>
                  <a:pt x="6277" y="1839"/>
                </a:cubicBezTo>
                <a:cubicBezTo>
                  <a:pt x="6778" y="1839"/>
                  <a:pt x="7280" y="1961"/>
                  <a:pt x="7720" y="2219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1"/>
          <p:cNvSpPr/>
          <p:nvPr/>
        </p:nvSpPr>
        <p:spPr>
          <a:xfrm>
            <a:off x="7611270" y="106959"/>
            <a:ext cx="98985" cy="119719"/>
          </a:xfrm>
          <a:custGeom>
            <a:avLst/>
            <a:gdLst/>
            <a:ahLst/>
            <a:cxnLst/>
            <a:rect l="l" t="t" r="r" b="b"/>
            <a:pathLst>
              <a:path w="3041" h="3678" fill="none" extrusionOk="0">
                <a:moveTo>
                  <a:pt x="1961" y="1338"/>
                </a:moveTo>
                <a:cubicBezTo>
                  <a:pt x="2280" y="1079"/>
                  <a:pt x="2660" y="958"/>
                  <a:pt x="3040" y="958"/>
                </a:cubicBezTo>
                <a:cubicBezTo>
                  <a:pt x="3040" y="639"/>
                  <a:pt x="2979" y="380"/>
                  <a:pt x="2858" y="198"/>
                </a:cubicBezTo>
                <a:cubicBezTo>
                  <a:pt x="2858" y="122"/>
                  <a:pt x="2858" y="61"/>
                  <a:pt x="2797" y="61"/>
                </a:cubicBezTo>
                <a:cubicBezTo>
                  <a:pt x="2721" y="0"/>
                  <a:pt x="2721" y="0"/>
                  <a:pt x="2660" y="0"/>
                </a:cubicBezTo>
                <a:cubicBezTo>
                  <a:pt x="2539" y="61"/>
                  <a:pt x="2417" y="122"/>
                  <a:pt x="2280" y="259"/>
                </a:cubicBezTo>
                <a:cubicBezTo>
                  <a:pt x="1338" y="1019"/>
                  <a:pt x="578" y="2022"/>
                  <a:pt x="138" y="3161"/>
                </a:cubicBezTo>
                <a:cubicBezTo>
                  <a:pt x="62" y="3359"/>
                  <a:pt x="1" y="3617"/>
                  <a:pt x="259" y="3678"/>
                </a:cubicBezTo>
                <a:cubicBezTo>
                  <a:pt x="578" y="2721"/>
                  <a:pt x="1080" y="1900"/>
                  <a:pt x="1961" y="1338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1"/>
          <p:cNvSpPr/>
          <p:nvPr/>
        </p:nvSpPr>
        <p:spPr>
          <a:xfrm>
            <a:off x="7535103" y="352321"/>
            <a:ext cx="35154" cy="80138"/>
          </a:xfrm>
          <a:custGeom>
            <a:avLst/>
            <a:gdLst/>
            <a:ahLst/>
            <a:cxnLst/>
            <a:rect l="l" t="t" r="r" b="b"/>
            <a:pathLst>
              <a:path w="1080" h="2462" fill="none" extrusionOk="0">
                <a:moveTo>
                  <a:pt x="958" y="2021"/>
                </a:moveTo>
                <a:cubicBezTo>
                  <a:pt x="821" y="2280"/>
                  <a:pt x="639" y="2462"/>
                  <a:pt x="380" y="2462"/>
                </a:cubicBezTo>
                <a:cubicBezTo>
                  <a:pt x="259" y="2401"/>
                  <a:pt x="61" y="2280"/>
                  <a:pt x="61" y="2082"/>
                </a:cubicBezTo>
                <a:cubicBezTo>
                  <a:pt x="1" y="1960"/>
                  <a:pt x="1" y="1778"/>
                  <a:pt x="61" y="1581"/>
                </a:cubicBezTo>
                <a:cubicBezTo>
                  <a:pt x="122" y="1261"/>
                  <a:pt x="259" y="942"/>
                  <a:pt x="441" y="699"/>
                </a:cubicBezTo>
                <a:cubicBezTo>
                  <a:pt x="882" y="0"/>
                  <a:pt x="1079" y="1702"/>
                  <a:pt x="958" y="2021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21"/>
          <p:cNvSpPr/>
          <p:nvPr/>
        </p:nvSpPr>
        <p:spPr>
          <a:xfrm>
            <a:off x="7477229" y="354274"/>
            <a:ext cx="45537" cy="51494"/>
          </a:xfrm>
          <a:custGeom>
            <a:avLst/>
            <a:gdLst/>
            <a:ahLst/>
            <a:cxnLst/>
            <a:rect l="l" t="t" r="r" b="b"/>
            <a:pathLst>
              <a:path w="1399" h="1582" fill="none" extrusionOk="0">
                <a:moveTo>
                  <a:pt x="897" y="1338"/>
                </a:moveTo>
                <a:cubicBezTo>
                  <a:pt x="700" y="1460"/>
                  <a:pt x="517" y="1581"/>
                  <a:pt x="320" y="1521"/>
                </a:cubicBezTo>
                <a:cubicBezTo>
                  <a:pt x="76" y="1460"/>
                  <a:pt x="0" y="1201"/>
                  <a:pt x="0" y="958"/>
                </a:cubicBezTo>
                <a:cubicBezTo>
                  <a:pt x="76" y="761"/>
                  <a:pt x="198" y="578"/>
                  <a:pt x="380" y="442"/>
                </a:cubicBezTo>
                <a:cubicBezTo>
                  <a:pt x="578" y="259"/>
                  <a:pt x="836" y="62"/>
                  <a:pt x="1079" y="1"/>
                </a:cubicBezTo>
                <a:cubicBezTo>
                  <a:pt x="1140" y="1"/>
                  <a:pt x="1277" y="62"/>
                  <a:pt x="1277" y="122"/>
                </a:cubicBezTo>
                <a:cubicBezTo>
                  <a:pt x="1399" y="578"/>
                  <a:pt x="1216" y="1019"/>
                  <a:pt x="897" y="1338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21"/>
          <p:cNvSpPr/>
          <p:nvPr/>
        </p:nvSpPr>
        <p:spPr>
          <a:xfrm>
            <a:off x="8870695" y="4752820"/>
            <a:ext cx="113307" cy="37140"/>
          </a:xfrm>
          <a:custGeom>
            <a:avLst/>
            <a:gdLst/>
            <a:ahLst/>
            <a:cxnLst/>
            <a:rect l="l" t="t" r="r" b="b"/>
            <a:pathLst>
              <a:path w="3481" h="1141" extrusionOk="0">
                <a:moveTo>
                  <a:pt x="3237" y="0"/>
                </a:moveTo>
                <a:cubicBezTo>
                  <a:pt x="2219" y="380"/>
                  <a:pt x="1140" y="563"/>
                  <a:pt x="1" y="563"/>
                </a:cubicBezTo>
                <a:cubicBezTo>
                  <a:pt x="1" y="1003"/>
                  <a:pt x="639" y="1140"/>
                  <a:pt x="1080" y="1140"/>
                </a:cubicBezTo>
                <a:cubicBezTo>
                  <a:pt x="1900" y="1003"/>
                  <a:pt x="2721" y="821"/>
                  <a:pt x="3481" y="502"/>
                </a:cubicBezTo>
                <a:cubicBezTo>
                  <a:pt x="3420" y="380"/>
                  <a:pt x="3359" y="183"/>
                  <a:pt x="3237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21"/>
          <p:cNvSpPr/>
          <p:nvPr/>
        </p:nvSpPr>
        <p:spPr>
          <a:xfrm>
            <a:off x="8973585" y="4130041"/>
            <a:ext cx="315637" cy="642342"/>
          </a:xfrm>
          <a:custGeom>
            <a:avLst/>
            <a:gdLst/>
            <a:ahLst/>
            <a:cxnLst/>
            <a:rect l="l" t="t" r="r" b="b"/>
            <a:pathLst>
              <a:path w="9697" h="19734" extrusionOk="0">
                <a:moveTo>
                  <a:pt x="6155" y="0"/>
                </a:moveTo>
                <a:cubicBezTo>
                  <a:pt x="5775" y="0"/>
                  <a:pt x="5578" y="578"/>
                  <a:pt x="5578" y="958"/>
                </a:cubicBezTo>
                <a:cubicBezTo>
                  <a:pt x="5456" y="5319"/>
                  <a:pt x="5456" y="9878"/>
                  <a:pt x="3420" y="13754"/>
                </a:cubicBezTo>
                <a:cubicBezTo>
                  <a:pt x="2660" y="15273"/>
                  <a:pt x="1596" y="16595"/>
                  <a:pt x="578" y="17933"/>
                </a:cubicBezTo>
                <a:cubicBezTo>
                  <a:pt x="259" y="18313"/>
                  <a:pt x="1" y="18753"/>
                  <a:pt x="137" y="19194"/>
                </a:cubicBezTo>
                <a:cubicBezTo>
                  <a:pt x="261" y="19576"/>
                  <a:pt x="714" y="19733"/>
                  <a:pt x="1168" y="19733"/>
                </a:cubicBezTo>
                <a:cubicBezTo>
                  <a:pt x="1383" y="19733"/>
                  <a:pt x="1598" y="19698"/>
                  <a:pt x="1779" y="19635"/>
                </a:cubicBezTo>
                <a:cubicBezTo>
                  <a:pt x="4818" y="18814"/>
                  <a:pt x="7295" y="16337"/>
                  <a:pt x="8496" y="13495"/>
                </a:cubicBezTo>
                <a:cubicBezTo>
                  <a:pt x="9696" y="10577"/>
                  <a:pt x="9696" y="7295"/>
                  <a:pt x="8936" y="4255"/>
                </a:cubicBezTo>
                <a:cubicBezTo>
                  <a:pt x="8556" y="2660"/>
                  <a:pt x="7857" y="1079"/>
                  <a:pt x="6535" y="137"/>
                </a:cubicBezTo>
                <a:cubicBezTo>
                  <a:pt x="6459" y="76"/>
                  <a:pt x="6338" y="0"/>
                  <a:pt x="6155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21"/>
          <p:cNvSpPr/>
          <p:nvPr/>
        </p:nvSpPr>
        <p:spPr>
          <a:xfrm>
            <a:off x="9116057" y="4537176"/>
            <a:ext cx="95013" cy="104420"/>
          </a:xfrm>
          <a:custGeom>
            <a:avLst/>
            <a:gdLst/>
            <a:ahLst/>
            <a:cxnLst/>
            <a:rect l="l" t="t" r="r" b="b"/>
            <a:pathLst>
              <a:path w="2919" h="3208" extrusionOk="0">
                <a:moveTo>
                  <a:pt x="1498" y="1"/>
                </a:moveTo>
                <a:cubicBezTo>
                  <a:pt x="1229" y="1"/>
                  <a:pt x="945" y="83"/>
                  <a:pt x="699" y="227"/>
                </a:cubicBezTo>
                <a:cubicBezTo>
                  <a:pt x="563" y="349"/>
                  <a:pt x="441" y="486"/>
                  <a:pt x="319" y="668"/>
                </a:cubicBezTo>
                <a:cubicBezTo>
                  <a:pt x="183" y="866"/>
                  <a:pt x="122" y="1048"/>
                  <a:pt x="61" y="1306"/>
                </a:cubicBezTo>
                <a:cubicBezTo>
                  <a:pt x="0" y="1550"/>
                  <a:pt x="0" y="1869"/>
                  <a:pt x="122" y="2127"/>
                </a:cubicBezTo>
                <a:cubicBezTo>
                  <a:pt x="259" y="2385"/>
                  <a:pt x="441" y="2568"/>
                  <a:pt x="639" y="2765"/>
                </a:cubicBezTo>
                <a:cubicBezTo>
                  <a:pt x="699" y="2887"/>
                  <a:pt x="760" y="2948"/>
                  <a:pt x="821" y="3008"/>
                </a:cubicBezTo>
                <a:cubicBezTo>
                  <a:pt x="989" y="3137"/>
                  <a:pt x="1183" y="3208"/>
                  <a:pt x="1365" y="3208"/>
                </a:cubicBezTo>
                <a:cubicBezTo>
                  <a:pt x="1463" y="3208"/>
                  <a:pt x="1557" y="3188"/>
                  <a:pt x="1642" y="3145"/>
                </a:cubicBezTo>
                <a:cubicBezTo>
                  <a:pt x="1961" y="3069"/>
                  <a:pt x="2219" y="2948"/>
                  <a:pt x="2401" y="2689"/>
                </a:cubicBezTo>
                <a:cubicBezTo>
                  <a:pt x="2721" y="2385"/>
                  <a:pt x="2918" y="1869"/>
                  <a:pt x="2842" y="1367"/>
                </a:cubicBezTo>
                <a:cubicBezTo>
                  <a:pt x="2842" y="866"/>
                  <a:pt x="2538" y="410"/>
                  <a:pt x="2082" y="167"/>
                </a:cubicBezTo>
                <a:cubicBezTo>
                  <a:pt x="1914" y="52"/>
                  <a:pt x="1711" y="1"/>
                  <a:pt x="1498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21"/>
          <p:cNvSpPr/>
          <p:nvPr/>
        </p:nvSpPr>
        <p:spPr>
          <a:xfrm>
            <a:off x="9047799" y="4631116"/>
            <a:ext cx="91042" cy="90554"/>
          </a:xfrm>
          <a:custGeom>
            <a:avLst/>
            <a:gdLst/>
            <a:ahLst/>
            <a:cxnLst/>
            <a:rect l="l" t="t" r="r" b="b"/>
            <a:pathLst>
              <a:path w="2797" h="2782" extrusionOk="0">
                <a:moveTo>
                  <a:pt x="1398" y="1"/>
                </a:moveTo>
                <a:cubicBezTo>
                  <a:pt x="1277" y="1"/>
                  <a:pt x="1079" y="62"/>
                  <a:pt x="957" y="183"/>
                </a:cubicBezTo>
                <a:cubicBezTo>
                  <a:pt x="517" y="442"/>
                  <a:pt x="76" y="822"/>
                  <a:pt x="76" y="1323"/>
                </a:cubicBezTo>
                <a:cubicBezTo>
                  <a:pt x="0" y="1703"/>
                  <a:pt x="198" y="2022"/>
                  <a:pt x="456" y="2341"/>
                </a:cubicBezTo>
                <a:cubicBezTo>
                  <a:pt x="578" y="2539"/>
                  <a:pt x="836" y="2721"/>
                  <a:pt x="1079" y="2782"/>
                </a:cubicBezTo>
                <a:cubicBezTo>
                  <a:pt x="1337" y="2782"/>
                  <a:pt x="1596" y="2721"/>
                  <a:pt x="1778" y="2660"/>
                </a:cubicBezTo>
                <a:cubicBezTo>
                  <a:pt x="2219" y="2402"/>
                  <a:pt x="2660" y="2022"/>
                  <a:pt x="2736" y="1521"/>
                </a:cubicBezTo>
                <a:cubicBezTo>
                  <a:pt x="2796" y="1019"/>
                  <a:pt x="2416" y="563"/>
                  <a:pt x="1976" y="259"/>
                </a:cubicBezTo>
                <a:cubicBezTo>
                  <a:pt x="1839" y="122"/>
                  <a:pt x="1657" y="1"/>
                  <a:pt x="1398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21"/>
          <p:cNvSpPr/>
          <p:nvPr/>
        </p:nvSpPr>
        <p:spPr>
          <a:xfrm>
            <a:off x="9163547" y="4313623"/>
            <a:ext cx="96966" cy="84565"/>
          </a:xfrm>
          <a:custGeom>
            <a:avLst/>
            <a:gdLst/>
            <a:ahLst/>
            <a:cxnLst/>
            <a:rect l="l" t="t" r="r" b="b"/>
            <a:pathLst>
              <a:path w="2979" h="2598" extrusionOk="0">
                <a:moveTo>
                  <a:pt x="1505" y="1"/>
                </a:moveTo>
                <a:cubicBezTo>
                  <a:pt x="1361" y="1"/>
                  <a:pt x="1217" y="21"/>
                  <a:pt x="1079" y="59"/>
                </a:cubicBezTo>
                <a:cubicBezTo>
                  <a:pt x="623" y="257"/>
                  <a:pt x="243" y="637"/>
                  <a:pt x="122" y="1077"/>
                </a:cubicBezTo>
                <a:cubicBezTo>
                  <a:pt x="0" y="1457"/>
                  <a:pt x="0" y="1518"/>
                  <a:pt x="183" y="1898"/>
                </a:cubicBezTo>
                <a:cubicBezTo>
                  <a:pt x="243" y="2035"/>
                  <a:pt x="319" y="2096"/>
                  <a:pt x="380" y="2217"/>
                </a:cubicBezTo>
                <a:cubicBezTo>
                  <a:pt x="699" y="2476"/>
                  <a:pt x="1140" y="2597"/>
                  <a:pt x="1520" y="2597"/>
                </a:cubicBezTo>
                <a:cubicBezTo>
                  <a:pt x="1961" y="2536"/>
                  <a:pt x="2341" y="2339"/>
                  <a:pt x="2599" y="2035"/>
                </a:cubicBezTo>
                <a:cubicBezTo>
                  <a:pt x="2720" y="1898"/>
                  <a:pt x="2781" y="1716"/>
                  <a:pt x="2842" y="1579"/>
                </a:cubicBezTo>
                <a:cubicBezTo>
                  <a:pt x="2979" y="1138"/>
                  <a:pt x="2781" y="576"/>
                  <a:pt x="2401" y="318"/>
                </a:cubicBezTo>
                <a:cubicBezTo>
                  <a:pt x="2140" y="98"/>
                  <a:pt x="1822" y="1"/>
                  <a:pt x="1505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21"/>
          <p:cNvSpPr/>
          <p:nvPr/>
        </p:nvSpPr>
        <p:spPr>
          <a:xfrm>
            <a:off x="9159088" y="4418532"/>
            <a:ext cx="95013" cy="94688"/>
          </a:xfrm>
          <a:custGeom>
            <a:avLst/>
            <a:gdLst/>
            <a:ahLst/>
            <a:cxnLst/>
            <a:rect l="l" t="t" r="r" b="b"/>
            <a:pathLst>
              <a:path w="2919" h="2909" extrusionOk="0">
                <a:moveTo>
                  <a:pt x="1649" y="1"/>
                </a:moveTo>
                <a:cubicBezTo>
                  <a:pt x="1213" y="1"/>
                  <a:pt x="788" y="182"/>
                  <a:pt x="456" y="514"/>
                </a:cubicBezTo>
                <a:cubicBezTo>
                  <a:pt x="137" y="894"/>
                  <a:pt x="0" y="1395"/>
                  <a:pt x="76" y="1912"/>
                </a:cubicBezTo>
                <a:cubicBezTo>
                  <a:pt x="137" y="2413"/>
                  <a:pt x="198" y="2413"/>
                  <a:pt x="578" y="2672"/>
                </a:cubicBezTo>
                <a:cubicBezTo>
                  <a:pt x="639" y="2793"/>
                  <a:pt x="760" y="2793"/>
                  <a:pt x="897" y="2854"/>
                </a:cubicBezTo>
                <a:cubicBezTo>
                  <a:pt x="1017" y="2892"/>
                  <a:pt x="1142" y="2908"/>
                  <a:pt x="1267" y="2908"/>
                </a:cubicBezTo>
                <a:cubicBezTo>
                  <a:pt x="1602" y="2908"/>
                  <a:pt x="1943" y="2788"/>
                  <a:pt x="2219" y="2611"/>
                </a:cubicBezTo>
                <a:cubicBezTo>
                  <a:pt x="2599" y="2413"/>
                  <a:pt x="2857" y="1973"/>
                  <a:pt x="2918" y="1532"/>
                </a:cubicBezTo>
                <a:lnTo>
                  <a:pt x="2918" y="1015"/>
                </a:lnTo>
                <a:cubicBezTo>
                  <a:pt x="2797" y="514"/>
                  <a:pt x="2356" y="134"/>
                  <a:pt x="1839" y="12"/>
                </a:cubicBezTo>
                <a:cubicBezTo>
                  <a:pt x="1776" y="5"/>
                  <a:pt x="1712" y="1"/>
                  <a:pt x="1649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21"/>
          <p:cNvSpPr/>
          <p:nvPr/>
        </p:nvSpPr>
        <p:spPr>
          <a:xfrm>
            <a:off x="9161562" y="4214639"/>
            <a:ext cx="80171" cy="77827"/>
          </a:xfrm>
          <a:custGeom>
            <a:avLst/>
            <a:gdLst/>
            <a:ahLst/>
            <a:cxnLst/>
            <a:rect l="l" t="t" r="r" b="b"/>
            <a:pathLst>
              <a:path w="2463" h="2391" extrusionOk="0">
                <a:moveTo>
                  <a:pt x="1323" y="0"/>
                </a:moveTo>
                <a:cubicBezTo>
                  <a:pt x="1140" y="0"/>
                  <a:pt x="943" y="61"/>
                  <a:pt x="760" y="198"/>
                </a:cubicBezTo>
                <a:cubicBezTo>
                  <a:pt x="244" y="577"/>
                  <a:pt x="0" y="1398"/>
                  <a:pt x="304" y="1960"/>
                </a:cubicBezTo>
                <a:cubicBezTo>
                  <a:pt x="380" y="2036"/>
                  <a:pt x="502" y="2158"/>
                  <a:pt x="563" y="2219"/>
                </a:cubicBezTo>
                <a:cubicBezTo>
                  <a:pt x="740" y="2339"/>
                  <a:pt x="931" y="2390"/>
                  <a:pt x="1122" y="2390"/>
                </a:cubicBezTo>
                <a:cubicBezTo>
                  <a:pt x="1341" y="2390"/>
                  <a:pt x="1561" y="2324"/>
                  <a:pt x="1763" y="2219"/>
                </a:cubicBezTo>
                <a:cubicBezTo>
                  <a:pt x="1961" y="2158"/>
                  <a:pt x="2143" y="2036"/>
                  <a:pt x="2280" y="1900"/>
                </a:cubicBezTo>
                <a:cubicBezTo>
                  <a:pt x="2402" y="1717"/>
                  <a:pt x="2462" y="1520"/>
                  <a:pt x="2462" y="1277"/>
                </a:cubicBezTo>
                <a:cubicBezTo>
                  <a:pt x="2462" y="957"/>
                  <a:pt x="2402" y="638"/>
                  <a:pt x="2143" y="380"/>
                </a:cubicBezTo>
                <a:cubicBezTo>
                  <a:pt x="1961" y="137"/>
                  <a:pt x="1642" y="0"/>
                  <a:pt x="1323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21"/>
          <p:cNvSpPr/>
          <p:nvPr/>
        </p:nvSpPr>
        <p:spPr>
          <a:xfrm>
            <a:off x="8501675" y="3087790"/>
            <a:ext cx="766748" cy="1802001"/>
          </a:xfrm>
          <a:custGeom>
            <a:avLst/>
            <a:gdLst/>
            <a:ahLst/>
            <a:cxnLst/>
            <a:rect l="l" t="t" r="r" b="b"/>
            <a:pathLst>
              <a:path w="23556" h="55361" extrusionOk="0">
                <a:moveTo>
                  <a:pt x="15764" y="1"/>
                </a:moveTo>
                <a:cubicBezTo>
                  <a:pt x="15450" y="1"/>
                  <a:pt x="15134" y="16"/>
                  <a:pt x="14818" y="46"/>
                </a:cubicBezTo>
                <a:cubicBezTo>
                  <a:pt x="13359" y="5745"/>
                  <a:pt x="12736" y="9985"/>
                  <a:pt x="11657" y="15304"/>
                </a:cubicBezTo>
                <a:cubicBezTo>
                  <a:pt x="11596" y="15820"/>
                  <a:pt x="11459" y="16322"/>
                  <a:pt x="11338" y="16960"/>
                </a:cubicBezTo>
                <a:cubicBezTo>
                  <a:pt x="10259" y="13161"/>
                  <a:pt x="9180" y="10243"/>
                  <a:pt x="7599" y="6702"/>
                </a:cubicBezTo>
                <a:cubicBezTo>
                  <a:pt x="7477" y="6444"/>
                  <a:pt x="7280" y="6125"/>
                  <a:pt x="7037" y="6064"/>
                </a:cubicBezTo>
                <a:cubicBezTo>
                  <a:pt x="6839" y="6064"/>
                  <a:pt x="6657" y="6125"/>
                  <a:pt x="6459" y="6261"/>
                </a:cubicBezTo>
                <a:cubicBezTo>
                  <a:pt x="5320" y="6824"/>
                  <a:pt x="4058" y="7584"/>
                  <a:pt x="3800" y="8845"/>
                </a:cubicBezTo>
                <a:cubicBezTo>
                  <a:pt x="7158" y="12340"/>
                  <a:pt x="9180" y="17142"/>
                  <a:pt x="9256" y="22021"/>
                </a:cubicBezTo>
                <a:cubicBezTo>
                  <a:pt x="9119" y="21960"/>
                  <a:pt x="8997" y="21899"/>
                  <a:pt x="8876" y="21899"/>
                </a:cubicBezTo>
                <a:cubicBezTo>
                  <a:pt x="7857" y="26397"/>
                  <a:pt x="6839" y="30957"/>
                  <a:pt x="5836" y="35440"/>
                </a:cubicBezTo>
                <a:cubicBezTo>
                  <a:pt x="4560" y="41078"/>
                  <a:pt x="3238" y="46777"/>
                  <a:pt x="320" y="51776"/>
                </a:cubicBezTo>
                <a:cubicBezTo>
                  <a:pt x="198" y="52035"/>
                  <a:pt x="1" y="52354"/>
                  <a:pt x="61" y="52673"/>
                </a:cubicBezTo>
                <a:cubicBezTo>
                  <a:pt x="61" y="53114"/>
                  <a:pt x="441" y="53372"/>
                  <a:pt x="760" y="53615"/>
                </a:cubicBezTo>
                <a:cubicBezTo>
                  <a:pt x="1657" y="54314"/>
                  <a:pt x="2538" y="54953"/>
                  <a:pt x="3617" y="55272"/>
                </a:cubicBezTo>
                <a:cubicBezTo>
                  <a:pt x="3876" y="55330"/>
                  <a:pt x="4146" y="55360"/>
                  <a:pt x="4416" y="55360"/>
                </a:cubicBezTo>
                <a:cubicBezTo>
                  <a:pt x="5270" y="55360"/>
                  <a:pt x="6126" y="55056"/>
                  <a:pt x="6657" y="54375"/>
                </a:cubicBezTo>
                <a:cubicBezTo>
                  <a:pt x="7037" y="53874"/>
                  <a:pt x="7098" y="53235"/>
                  <a:pt x="7219" y="52612"/>
                </a:cubicBezTo>
                <a:cubicBezTo>
                  <a:pt x="8997" y="42658"/>
                  <a:pt x="11155" y="32780"/>
                  <a:pt x="13678" y="23039"/>
                </a:cubicBezTo>
                <a:cubicBezTo>
                  <a:pt x="12599" y="22902"/>
                  <a:pt x="11596" y="22720"/>
                  <a:pt x="10578" y="22401"/>
                </a:cubicBezTo>
                <a:cubicBezTo>
                  <a:pt x="10137" y="22279"/>
                  <a:pt x="9696" y="22142"/>
                  <a:pt x="9256" y="22021"/>
                </a:cubicBezTo>
                <a:lnTo>
                  <a:pt x="9256" y="22021"/>
                </a:lnTo>
                <a:lnTo>
                  <a:pt x="10578" y="22340"/>
                </a:lnTo>
                <a:lnTo>
                  <a:pt x="10578" y="22401"/>
                </a:lnTo>
                <a:lnTo>
                  <a:pt x="10638" y="22340"/>
                </a:lnTo>
                <a:lnTo>
                  <a:pt x="13055" y="22902"/>
                </a:lnTo>
                <a:cubicBezTo>
                  <a:pt x="16474" y="18723"/>
                  <a:pt x="19954" y="14620"/>
                  <a:pt x="23556" y="10501"/>
                </a:cubicBezTo>
                <a:cubicBezTo>
                  <a:pt x="22614" y="9164"/>
                  <a:pt x="21535" y="7964"/>
                  <a:pt x="20334" y="6824"/>
                </a:cubicBezTo>
                <a:cubicBezTo>
                  <a:pt x="18237" y="10121"/>
                  <a:pt x="16018" y="13602"/>
                  <a:pt x="14255" y="16960"/>
                </a:cubicBezTo>
                <a:lnTo>
                  <a:pt x="14499" y="16261"/>
                </a:lnTo>
                <a:lnTo>
                  <a:pt x="14499" y="16261"/>
                </a:lnTo>
                <a:cubicBezTo>
                  <a:pt x="14377" y="16519"/>
                  <a:pt x="14255" y="16823"/>
                  <a:pt x="14195" y="17082"/>
                </a:cubicBezTo>
                <a:cubicBezTo>
                  <a:pt x="14119" y="17203"/>
                  <a:pt x="14058" y="17340"/>
                  <a:pt x="13997" y="17401"/>
                </a:cubicBezTo>
                <a:cubicBezTo>
                  <a:pt x="15578" y="11884"/>
                  <a:pt x="17477" y="6064"/>
                  <a:pt x="18556" y="426"/>
                </a:cubicBezTo>
                <a:cubicBezTo>
                  <a:pt x="17653" y="140"/>
                  <a:pt x="16716" y="1"/>
                  <a:pt x="157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21"/>
          <p:cNvSpPr/>
          <p:nvPr/>
        </p:nvSpPr>
        <p:spPr>
          <a:xfrm>
            <a:off x="8681254" y="3070962"/>
            <a:ext cx="643090" cy="745981"/>
          </a:xfrm>
          <a:custGeom>
            <a:avLst/>
            <a:gdLst/>
            <a:ahLst/>
            <a:cxnLst/>
            <a:rect l="l" t="t" r="r" b="b"/>
            <a:pathLst>
              <a:path w="19757" h="22918" fill="none" extrusionOk="0">
                <a:moveTo>
                  <a:pt x="5441" y="22097"/>
                </a:moveTo>
                <a:cubicBezTo>
                  <a:pt x="5380" y="17219"/>
                  <a:pt x="3419" y="12401"/>
                  <a:pt x="0" y="8860"/>
                </a:cubicBezTo>
                <a:cubicBezTo>
                  <a:pt x="319" y="7660"/>
                  <a:pt x="1520" y="6900"/>
                  <a:pt x="2660" y="6323"/>
                </a:cubicBezTo>
                <a:cubicBezTo>
                  <a:pt x="2842" y="6201"/>
                  <a:pt x="3039" y="6079"/>
                  <a:pt x="3283" y="6140"/>
                </a:cubicBezTo>
                <a:cubicBezTo>
                  <a:pt x="3541" y="6201"/>
                  <a:pt x="3663" y="6459"/>
                  <a:pt x="3799" y="6702"/>
                </a:cubicBezTo>
                <a:cubicBezTo>
                  <a:pt x="5441" y="10319"/>
                  <a:pt x="6459" y="13237"/>
                  <a:pt x="7599" y="17036"/>
                </a:cubicBezTo>
                <a:cubicBezTo>
                  <a:pt x="8799" y="10882"/>
                  <a:pt x="9437" y="6399"/>
                  <a:pt x="11079" y="122"/>
                </a:cubicBezTo>
                <a:cubicBezTo>
                  <a:pt x="12279" y="1"/>
                  <a:pt x="13541" y="122"/>
                  <a:pt x="14756" y="441"/>
                </a:cubicBezTo>
                <a:cubicBezTo>
                  <a:pt x="13677" y="6140"/>
                  <a:pt x="11839" y="11961"/>
                  <a:pt x="10258" y="17477"/>
                </a:cubicBezTo>
                <a:cubicBezTo>
                  <a:pt x="12021" y="13997"/>
                  <a:pt x="14376" y="10319"/>
                  <a:pt x="16580" y="6900"/>
                </a:cubicBezTo>
                <a:cubicBezTo>
                  <a:pt x="17796" y="8040"/>
                  <a:pt x="18799" y="9240"/>
                  <a:pt x="19756" y="10578"/>
                </a:cubicBezTo>
                <a:cubicBezTo>
                  <a:pt x="16200" y="14620"/>
                  <a:pt x="12720" y="18799"/>
                  <a:pt x="9301" y="22918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21"/>
          <p:cNvSpPr/>
          <p:nvPr/>
        </p:nvSpPr>
        <p:spPr>
          <a:xfrm>
            <a:off x="8959231" y="3602731"/>
            <a:ext cx="70275" cy="210273"/>
          </a:xfrm>
          <a:custGeom>
            <a:avLst/>
            <a:gdLst/>
            <a:ahLst/>
            <a:cxnLst/>
            <a:rect l="l" t="t" r="r" b="b"/>
            <a:pathLst>
              <a:path w="2159" h="6460" fill="none" extrusionOk="0">
                <a:moveTo>
                  <a:pt x="2159" y="0"/>
                </a:moveTo>
                <a:cubicBezTo>
                  <a:pt x="1338" y="2082"/>
                  <a:pt x="639" y="4240"/>
                  <a:pt x="1" y="6459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21"/>
          <p:cNvSpPr/>
          <p:nvPr/>
        </p:nvSpPr>
        <p:spPr>
          <a:xfrm>
            <a:off x="8903831" y="3569595"/>
            <a:ext cx="35154" cy="232993"/>
          </a:xfrm>
          <a:custGeom>
            <a:avLst/>
            <a:gdLst/>
            <a:ahLst/>
            <a:cxnLst/>
            <a:rect l="l" t="t" r="r" b="b"/>
            <a:pathLst>
              <a:path w="1080" h="7158" fill="none" extrusionOk="0">
                <a:moveTo>
                  <a:pt x="1080" y="0"/>
                </a:moveTo>
                <a:cubicBezTo>
                  <a:pt x="563" y="2158"/>
                  <a:pt x="183" y="5000"/>
                  <a:pt x="1" y="7158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21"/>
          <p:cNvSpPr/>
          <p:nvPr/>
        </p:nvSpPr>
        <p:spPr>
          <a:xfrm>
            <a:off x="8559549" y="3786248"/>
            <a:ext cx="443266" cy="1094233"/>
          </a:xfrm>
          <a:custGeom>
            <a:avLst/>
            <a:gdLst/>
            <a:ahLst/>
            <a:cxnLst/>
            <a:rect l="l" t="t" r="r" b="b"/>
            <a:pathLst>
              <a:path w="13618" h="33617" fill="none" extrusionOk="0">
                <a:moveTo>
                  <a:pt x="1" y="30774"/>
                </a:moveTo>
                <a:cubicBezTo>
                  <a:pt x="61" y="31154"/>
                  <a:pt x="381" y="31458"/>
                  <a:pt x="700" y="31717"/>
                </a:cubicBezTo>
                <a:cubicBezTo>
                  <a:pt x="1581" y="32355"/>
                  <a:pt x="2538" y="33054"/>
                  <a:pt x="3602" y="33358"/>
                </a:cubicBezTo>
                <a:cubicBezTo>
                  <a:pt x="4681" y="33616"/>
                  <a:pt x="5958" y="33358"/>
                  <a:pt x="6581" y="32476"/>
                </a:cubicBezTo>
                <a:cubicBezTo>
                  <a:pt x="6961" y="31975"/>
                  <a:pt x="7098" y="31337"/>
                  <a:pt x="7219" y="30698"/>
                </a:cubicBezTo>
                <a:cubicBezTo>
                  <a:pt x="8997" y="20760"/>
                  <a:pt x="11140" y="10881"/>
                  <a:pt x="13617" y="1064"/>
                </a:cubicBezTo>
                <a:cubicBezTo>
                  <a:pt x="11961" y="943"/>
                  <a:pt x="10380" y="563"/>
                  <a:pt x="8860" y="0"/>
                </a:cubicBezTo>
                <a:cubicBezTo>
                  <a:pt x="7781" y="4484"/>
                  <a:pt x="6778" y="9043"/>
                  <a:pt x="5760" y="13541"/>
                </a:cubicBezTo>
                <a:cubicBezTo>
                  <a:pt x="4499" y="19179"/>
                  <a:pt x="3162" y="24878"/>
                  <a:pt x="320" y="29817"/>
                </a:cubicBezTo>
                <a:cubicBezTo>
                  <a:pt x="122" y="30136"/>
                  <a:pt x="1" y="30455"/>
                  <a:pt x="1" y="30774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21"/>
          <p:cNvSpPr/>
          <p:nvPr/>
        </p:nvSpPr>
        <p:spPr>
          <a:xfrm>
            <a:off x="8582302" y="3794158"/>
            <a:ext cx="290411" cy="1034862"/>
          </a:xfrm>
          <a:custGeom>
            <a:avLst/>
            <a:gdLst/>
            <a:ahLst/>
            <a:cxnLst/>
            <a:rect l="l" t="t" r="r" b="b"/>
            <a:pathLst>
              <a:path w="8922" h="31793" fill="none" extrusionOk="0">
                <a:moveTo>
                  <a:pt x="8921" y="1"/>
                </a:moveTo>
                <a:cubicBezTo>
                  <a:pt x="7280" y="7219"/>
                  <a:pt x="5700" y="14119"/>
                  <a:pt x="4043" y="21337"/>
                </a:cubicBezTo>
                <a:cubicBezTo>
                  <a:pt x="3222" y="25015"/>
                  <a:pt x="2341" y="28814"/>
                  <a:pt x="1" y="31793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21"/>
          <p:cNvSpPr/>
          <p:nvPr/>
        </p:nvSpPr>
        <p:spPr>
          <a:xfrm>
            <a:off x="8707945" y="4389725"/>
            <a:ext cx="61878" cy="274592"/>
          </a:xfrm>
          <a:custGeom>
            <a:avLst/>
            <a:gdLst/>
            <a:ahLst/>
            <a:cxnLst/>
            <a:rect l="l" t="t" r="r" b="b"/>
            <a:pathLst>
              <a:path w="1901" h="8436" fill="none" extrusionOk="0">
                <a:moveTo>
                  <a:pt x="1900" y="1"/>
                </a:moveTo>
                <a:cubicBezTo>
                  <a:pt x="1399" y="2858"/>
                  <a:pt x="761" y="5639"/>
                  <a:pt x="1" y="8435"/>
                </a:cubicBezTo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21"/>
          <p:cNvSpPr/>
          <p:nvPr/>
        </p:nvSpPr>
        <p:spPr>
          <a:xfrm>
            <a:off x="9194209" y="3746667"/>
            <a:ext cx="150414" cy="142504"/>
          </a:xfrm>
          <a:custGeom>
            <a:avLst/>
            <a:gdLst/>
            <a:ahLst/>
            <a:cxnLst/>
            <a:rect l="l" t="t" r="r" b="b"/>
            <a:pathLst>
              <a:path w="4621" h="4378" fill="none" extrusionOk="0">
                <a:moveTo>
                  <a:pt x="897" y="3678"/>
                </a:moveTo>
                <a:cubicBezTo>
                  <a:pt x="320" y="3238"/>
                  <a:pt x="0" y="2478"/>
                  <a:pt x="0" y="1779"/>
                </a:cubicBezTo>
                <a:cubicBezTo>
                  <a:pt x="0" y="1596"/>
                  <a:pt x="0" y="1399"/>
                  <a:pt x="137" y="1216"/>
                </a:cubicBezTo>
                <a:cubicBezTo>
                  <a:pt x="198" y="958"/>
                  <a:pt x="380" y="837"/>
                  <a:pt x="578" y="639"/>
                </a:cubicBezTo>
                <a:cubicBezTo>
                  <a:pt x="1140" y="259"/>
                  <a:pt x="1839" y="1"/>
                  <a:pt x="2538" y="1"/>
                </a:cubicBezTo>
                <a:cubicBezTo>
                  <a:pt x="2797" y="1"/>
                  <a:pt x="2979" y="77"/>
                  <a:pt x="3177" y="137"/>
                </a:cubicBezTo>
                <a:cubicBezTo>
                  <a:pt x="3997" y="381"/>
                  <a:pt x="4560" y="1216"/>
                  <a:pt x="4620" y="2037"/>
                </a:cubicBezTo>
                <a:cubicBezTo>
                  <a:pt x="4620" y="2858"/>
                  <a:pt x="4058" y="3678"/>
                  <a:pt x="3298" y="4058"/>
                </a:cubicBezTo>
                <a:cubicBezTo>
                  <a:pt x="2478" y="4377"/>
                  <a:pt x="1520" y="4180"/>
                  <a:pt x="897" y="3678"/>
                </a:cubicBezTo>
                <a:close/>
              </a:path>
            </a:pathLst>
          </a:custGeom>
          <a:noFill/>
          <a:ln w="6450" cap="flat" cmpd="sng">
            <a:solidFill>
              <a:srgbClr val="28481F"/>
            </a:solidFill>
            <a:prstDash val="solid"/>
            <a:miter lim="151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21"/>
          <p:cNvSpPr/>
          <p:nvPr/>
        </p:nvSpPr>
        <p:spPr>
          <a:xfrm>
            <a:off x="8095549" y="1991669"/>
            <a:ext cx="301283" cy="235597"/>
          </a:xfrm>
          <a:custGeom>
            <a:avLst/>
            <a:gdLst/>
            <a:ahLst/>
            <a:cxnLst/>
            <a:rect l="l" t="t" r="r" b="b"/>
            <a:pathLst>
              <a:path w="9256" h="7238" extrusionOk="0">
                <a:moveTo>
                  <a:pt x="2708" y="0"/>
                </a:moveTo>
                <a:cubicBezTo>
                  <a:pt x="2317" y="0"/>
                  <a:pt x="1921" y="419"/>
                  <a:pt x="2037" y="804"/>
                </a:cubicBezTo>
                <a:cubicBezTo>
                  <a:pt x="2159" y="1367"/>
                  <a:pt x="3040" y="1564"/>
                  <a:pt x="3177" y="2187"/>
                </a:cubicBezTo>
                <a:cubicBezTo>
                  <a:pt x="3238" y="2446"/>
                  <a:pt x="3116" y="2765"/>
                  <a:pt x="3359" y="2886"/>
                </a:cubicBezTo>
                <a:cubicBezTo>
                  <a:pt x="3458" y="2947"/>
                  <a:pt x="3553" y="2962"/>
                  <a:pt x="3648" y="2962"/>
                </a:cubicBezTo>
                <a:cubicBezTo>
                  <a:pt x="3743" y="2962"/>
                  <a:pt x="3838" y="2947"/>
                  <a:pt x="3937" y="2947"/>
                </a:cubicBezTo>
                <a:cubicBezTo>
                  <a:pt x="4256" y="3008"/>
                  <a:pt x="4378" y="3327"/>
                  <a:pt x="4317" y="3585"/>
                </a:cubicBezTo>
                <a:cubicBezTo>
                  <a:pt x="4317" y="3904"/>
                  <a:pt x="4119" y="4148"/>
                  <a:pt x="3998" y="4345"/>
                </a:cubicBezTo>
                <a:cubicBezTo>
                  <a:pt x="3725" y="4722"/>
                  <a:pt x="3318" y="5143"/>
                  <a:pt x="2883" y="5143"/>
                </a:cubicBezTo>
                <a:cubicBezTo>
                  <a:pt x="2809" y="5143"/>
                  <a:pt x="2735" y="5131"/>
                  <a:pt x="2660" y="5105"/>
                </a:cubicBezTo>
                <a:cubicBezTo>
                  <a:pt x="2309" y="4993"/>
                  <a:pt x="2075" y="4595"/>
                  <a:pt x="1742" y="4595"/>
                </a:cubicBezTo>
                <a:cubicBezTo>
                  <a:pt x="1714" y="4595"/>
                  <a:pt x="1686" y="4598"/>
                  <a:pt x="1657" y="4603"/>
                </a:cubicBezTo>
                <a:cubicBezTo>
                  <a:pt x="1019" y="4725"/>
                  <a:pt x="1277" y="6047"/>
                  <a:pt x="639" y="6047"/>
                </a:cubicBezTo>
                <a:cubicBezTo>
                  <a:pt x="517" y="6047"/>
                  <a:pt x="362" y="5993"/>
                  <a:pt x="236" y="5993"/>
                </a:cubicBezTo>
                <a:cubicBezTo>
                  <a:pt x="173" y="5993"/>
                  <a:pt x="117" y="6007"/>
                  <a:pt x="77" y="6047"/>
                </a:cubicBezTo>
                <a:cubicBezTo>
                  <a:pt x="1" y="6123"/>
                  <a:pt x="1" y="6245"/>
                  <a:pt x="1" y="6366"/>
                </a:cubicBezTo>
                <a:cubicBezTo>
                  <a:pt x="138" y="6807"/>
                  <a:pt x="639" y="7126"/>
                  <a:pt x="1141" y="7126"/>
                </a:cubicBezTo>
                <a:cubicBezTo>
                  <a:pt x="1399" y="7065"/>
                  <a:pt x="1718" y="6944"/>
                  <a:pt x="2037" y="6944"/>
                </a:cubicBezTo>
                <a:cubicBezTo>
                  <a:pt x="2447" y="6944"/>
                  <a:pt x="2857" y="7238"/>
                  <a:pt x="3274" y="7238"/>
                </a:cubicBezTo>
                <a:cubicBezTo>
                  <a:pt x="3368" y="7238"/>
                  <a:pt x="3462" y="7223"/>
                  <a:pt x="3557" y="7187"/>
                </a:cubicBezTo>
                <a:cubicBezTo>
                  <a:pt x="3937" y="7005"/>
                  <a:pt x="4058" y="6427"/>
                  <a:pt x="4378" y="6184"/>
                </a:cubicBezTo>
                <a:cubicBezTo>
                  <a:pt x="4605" y="5988"/>
                  <a:pt x="4885" y="5958"/>
                  <a:pt x="5179" y="5958"/>
                </a:cubicBezTo>
                <a:cubicBezTo>
                  <a:pt x="5311" y="5958"/>
                  <a:pt x="5446" y="5964"/>
                  <a:pt x="5580" y="5964"/>
                </a:cubicBezTo>
                <a:cubicBezTo>
                  <a:pt x="5728" y="5964"/>
                  <a:pt x="5876" y="5957"/>
                  <a:pt x="6019" y="5926"/>
                </a:cubicBezTo>
                <a:cubicBezTo>
                  <a:pt x="6459" y="5865"/>
                  <a:pt x="6779" y="5606"/>
                  <a:pt x="7219" y="5485"/>
                </a:cubicBezTo>
                <a:cubicBezTo>
                  <a:pt x="7311" y="5456"/>
                  <a:pt x="7414" y="5440"/>
                  <a:pt x="7518" y="5440"/>
                </a:cubicBezTo>
                <a:cubicBezTo>
                  <a:pt x="7848" y="5440"/>
                  <a:pt x="8191" y="5591"/>
                  <a:pt x="8238" y="5926"/>
                </a:cubicBezTo>
                <a:cubicBezTo>
                  <a:pt x="8359" y="5667"/>
                  <a:pt x="8678" y="5485"/>
                  <a:pt x="8997" y="5485"/>
                </a:cubicBezTo>
                <a:cubicBezTo>
                  <a:pt x="9058" y="5424"/>
                  <a:pt x="9195" y="5424"/>
                  <a:pt x="9256" y="5363"/>
                </a:cubicBezTo>
                <a:lnTo>
                  <a:pt x="9256" y="5227"/>
                </a:lnTo>
                <a:cubicBezTo>
                  <a:pt x="9119" y="4406"/>
                  <a:pt x="8435" y="3707"/>
                  <a:pt x="7675" y="3585"/>
                </a:cubicBezTo>
                <a:cubicBezTo>
                  <a:pt x="7356" y="3524"/>
                  <a:pt x="7098" y="3524"/>
                  <a:pt x="6779" y="3464"/>
                </a:cubicBezTo>
                <a:cubicBezTo>
                  <a:pt x="6535" y="3388"/>
                  <a:pt x="6277" y="3266"/>
                  <a:pt x="6216" y="2947"/>
                </a:cubicBezTo>
                <a:cubicBezTo>
                  <a:pt x="6080" y="2704"/>
                  <a:pt x="6277" y="2385"/>
                  <a:pt x="6216" y="2066"/>
                </a:cubicBezTo>
                <a:cubicBezTo>
                  <a:pt x="6080" y="1686"/>
                  <a:pt x="5639" y="1488"/>
                  <a:pt x="5198" y="1488"/>
                </a:cubicBezTo>
                <a:cubicBezTo>
                  <a:pt x="4757" y="1427"/>
                  <a:pt x="4317" y="1488"/>
                  <a:pt x="3937" y="1245"/>
                </a:cubicBezTo>
                <a:cubicBezTo>
                  <a:pt x="3557" y="926"/>
                  <a:pt x="3420" y="227"/>
                  <a:pt x="2919" y="44"/>
                </a:cubicBezTo>
                <a:cubicBezTo>
                  <a:pt x="2851" y="14"/>
                  <a:pt x="2780" y="0"/>
                  <a:pt x="2708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21"/>
          <p:cNvSpPr/>
          <p:nvPr/>
        </p:nvSpPr>
        <p:spPr>
          <a:xfrm>
            <a:off x="8135130" y="1820261"/>
            <a:ext cx="341840" cy="300957"/>
          </a:xfrm>
          <a:custGeom>
            <a:avLst/>
            <a:gdLst/>
            <a:ahLst/>
            <a:cxnLst/>
            <a:rect l="l" t="t" r="r" b="b"/>
            <a:pathLst>
              <a:path w="10502" h="9246" extrusionOk="0">
                <a:moveTo>
                  <a:pt x="1083" y="1"/>
                </a:moveTo>
                <a:cubicBezTo>
                  <a:pt x="724" y="1"/>
                  <a:pt x="365" y="147"/>
                  <a:pt x="122" y="432"/>
                </a:cubicBezTo>
                <a:cubicBezTo>
                  <a:pt x="1" y="615"/>
                  <a:pt x="122" y="873"/>
                  <a:pt x="304" y="1055"/>
                </a:cubicBezTo>
                <a:cubicBezTo>
                  <a:pt x="502" y="1192"/>
                  <a:pt x="760" y="1253"/>
                  <a:pt x="943" y="1435"/>
                </a:cubicBezTo>
                <a:cubicBezTo>
                  <a:pt x="1140" y="1633"/>
                  <a:pt x="1201" y="1952"/>
                  <a:pt x="1004" y="2073"/>
                </a:cubicBezTo>
                <a:cubicBezTo>
                  <a:pt x="821" y="2195"/>
                  <a:pt x="563" y="2134"/>
                  <a:pt x="380" y="2332"/>
                </a:cubicBezTo>
                <a:cubicBezTo>
                  <a:pt x="183" y="2514"/>
                  <a:pt x="441" y="2833"/>
                  <a:pt x="684" y="2894"/>
                </a:cubicBezTo>
                <a:cubicBezTo>
                  <a:pt x="771" y="2914"/>
                  <a:pt x="857" y="2921"/>
                  <a:pt x="945" y="2921"/>
                </a:cubicBezTo>
                <a:cubicBezTo>
                  <a:pt x="1122" y="2921"/>
                  <a:pt x="1307" y="2894"/>
                  <a:pt x="1520" y="2894"/>
                </a:cubicBezTo>
                <a:cubicBezTo>
                  <a:pt x="1550" y="2887"/>
                  <a:pt x="1582" y="2883"/>
                  <a:pt x="1614" y="2883"/>
                </a:cubicBezTo>
                <a:cubicBezTo>
                  <a:pt x="1839" y="2883"/>
                  <a:pt x="2090" y="3061"/>
                  <a:pt x="2143" y="3274"/>
                </a:cubicBezTo>
                <a:cubicBezTo>
                  <a:pt x="1900" y="3472"/>
                  <a:pt x="1642" y="3654"/>
                  <a:pt x="1581" y="3912"/>
                </a:cubicBezTo>
                <a:cubicBezTo>
                  <a:pt x="1444" y="4171"/>
                  <a:pt x="1444" y="4475"/>
                  <a:pt x="1642" y="4672"/>
                </a:cubicBezTo>
                <a:cubicBezTo>
                  <a:pt x="1756" y="4765"/>
                  <a:pt x="1878" y="4799"/>
                  <a:pt x="2005" y="4799"/>
                </a:cubicBezTo>
                <a:cubicBezTo>
                  <a:pt x="2233" y="4799"/>
                  <a:pt x="2477" y="4689"/>
                  <a:pt x="2721" y="4611"/>
                </a:cubicBezTo>
                <a:cubicBezTo>
                  <a:pt x="2802" y="4598"/>
                  <a:pt x="2888" y="4591"/>
                  <a:pt x="2975" y="4591"/>
                </a:cubicBezTo>
                <a:cubicBezTo>
                  <a:pt x="3294" y="4591"/>
                  <a:pt x="3615" y="4692"/>
                  <a:pt x="3663" y="4991"/>
                </a:cubicBezTo>
                <a:cubicBezTo>
                  <a:pt x="3663" y="5174"/>
                  <a:pt x="3541" y="5310"/>
                  <a:pt x="3481" y="5493"/>
                </a:cubicBezTo>
                <a:cubicBezTo>
                  <a:pt x="3283" y="5933"/>
                  <a:pt x="3541" y="6450"/>
                  <a:pt x="3982" y="6633"/>
                </a:cubicBezTo>
                <a:cubicBezTo>
                  <a:pt x="4085" y="6661"/>
                  <a:pt x="4191" y="6673"/>
                  <a:pt x="4300" y="6673"/>
                </a:cubicBezTo>
                <a:cubicBezTo>
                  <a:pt x="4659" y="6673"/>
                  <a:pt x="5042" y="6543"/>
                  <a:pt x="5380" y="6450"/>
                </a:cubicBezTo>
                <a:cubicBezTo>
                  <a:pt x="5557" y="6371"/>
                  <a:pt x="5766" y="6323"/>
                  <a:pt x="5968" y="6323"/>
                </a:cubicBezTo>
                <a:cubicBezTo>
                  <a:pt x="6269" y="6323"/>
                  <a:pt x="6557" y="6429"/>
                  <a:pt x="6702" y="6693"/>
                </a:cubicBezTo>
                <a:cubicBezTo>
                  <a:pt x="6900" y="7073"/>
                  <a:pt x="6642" y="7590"/>
                  <a:pt x="6961" y="7894"/>
                </a:cubicBezTo>
                <a:cubicBezTo>
                  <a:pt x="7059" y="7974"/>
                  <a:pt x="7181" y="7998"/>
                  <a:pt x="7314" y="7998"/>
                </a:cubicBezTo>
                <a:cubicBezTo>
                  <a:pt x="7528" y="7998"/>
                  <a:pt x="7770" y="7934"/>
                  <a:pt x="7987" y="7934"/>
                </a:cubicBezTo>
                <a:cubicBezTo>
                  <a:pt x="8070" y="7934"/>
                  <a:pt x="8149" y="7944"/>
                  <a:pt x="8222" y="7970"/>
                </a:cubicBezTo>
                <a:cubicBezTo>
                  <a:pt x="8800" y="8152"/>
                  <a:pt x="8921" y="8912"/>
                  <a:pt x="9423" y="9170"/>
                </a:cubicBezTo>
                <a:cubicBezTo>
                  <a:pt x="9520" y="9222"/>
                  <a:pt x="9625" y="9246"/>
                  <a:pt x="9730" y="9246"/>
                </a:cubicBezTo>
                <a:cubicBezTo>
                  <a:pt x="10116" y="9246"/>
                  <a:pt x="10502" y="8927"/>
                  <a:pt x="10502" y="8532"/>
                </a:cubicBezTo>
                <a:cubicBezTo>
                  <a:pt x="10000" y="8532"/>
                  <a:pt x="9423" y="8213"/>
                  <a:pt x="9240" y="7772"/>
                </a:cubicBezTo>
                <a:cubicBezTo>
                  <a:pt x="9043" y="7392"/>
                  <a:pt x="9043" y="7012"/>
                  <a:pt x="8739" y="6830"/>
                </a:cubicBezTo>
                <a:cubicBezTo>
                  <a:pt x="8480" y="6633"/>
                  <a:pt x="8101" y="6693"/>
                  <a:pt x="7781" y="6633"/>
                </a:cubicBezTo>
                <a:cubicBezTo>
                  <a:pt x="7280" y="6572"/>
                  <a:pt x="6763" y="6070"/>
                  <a:pt x="6702" y="5554"/>
                </a:cubicBezTo>
                <a:cubicBezTo>
                  <a:pt x="6642" y="5174"/>
                  <a:pt x="6763" y="4733"/>
                  <a:pt x="6520" y="4414"/>
                </a:cubicBezTo>
                <a:cubicBezTo>
                  <a:pt x="6079" y="3851"/>
                  <a:pt x="4940" y="4292"/>
                  <a:pt x="4560" y="3654"/>
                </a:cubicBezTo>
                <a:cubicBezTo>
                  <a:pt x="4180" y="3092"/>
                  <a:pt x="4803" y="2134"/>
                  <a:pt x="4240" y="1754"/>
                </a:cubicBezTo>
                <a:cubicBezTo>
                  <a:pt x="4127" y="1690"/>
                  <a:pt x="3999" y="1671"/>
                  <a:pt x="3863" y="1671"/>
                </a:cubicBezTo>
                <a:cubicBezTo>
                  <a:pt x="3675" y="1671"/>
                  <a:pt x="3474" y="1707"/>
                  <a:pt x="3281" y="1707"/>
                </a:cubicBezTo>
                <a:cubicBezTo>
                  <a:pt x="3220" y="1707"/>
                  <a:pt x="3160" y="1703"/>
                  <a:pt x="3101" y="1694"/>
                </a:cubicBezTo>
                <a:cubicBezTo>
                  <a:pt x="2462" y="1572"/>
                  <a:pt x="2341" y="751"/>
                  <a:pt x="1900" y="295"/>
                </a:cubicBezTo>
                <a:cubicBezTo>
                  <a:pt x="1668" y="98"/>
                  <a:pt x="1375" y="1"/>
                  <a:pt x="1083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21"/>
          <p:cNvSpPr/>
          <p:nvPr/>
        </p:nvSpPr>
        <p:spPr>
          <a:xfrm>
            <a:off x="8318158" y="1722773"/>
            <a:ext cx="239438" cy="422174"/>
          </a:xfrm>
          <a:custGeom>
            <a:avLst/>
            <a:gdLst/>
            <a:ahLst/>
            <a:cxnLst/>
            <a:rect l="l" t="t" r="r" b="b"/>
            <a:pathLst>
              <a:path w="7356" h="12970" extrusionOk="0">
                <a:moveTo>
                  <a:pt x="5055" y="0"/>
                </a:moveTo>
                <a:cubicBezTo>
                  <a:pt x="4996" y="0"/>
                  <a:pt x="4938" y="3"/>
                  <a:pt x="4879" y="8"/>
                </a:cubicBezTo>
                <a:cubicBezTo>
                  <a:pt x="4316" y="69"/>
                  <a:pt x="3739" y="449"/>
                  <a:pt x="3557" y="950"/>
                </a:cubicBezTo>
                <a:cubicBezTo>
                  <a:pt x="3420" y="1330"/>
                  <a:pt x="3496" y="1847"/>
                  <a:pt x="3237" y="2227"/>
                </a:cubicBezTo>
                <a:cubicBezTo>
                  <a:pt x="3116" y="2348"/>
                  <a:pt x="2979" y="2470"/>
                  <a:pt x="2797" y="2470"/>
                </a:cubicBezTo>
                <a:cubicBezTo>
                  <a:pt x="2763" y="2476"/>
                  <a:pt x="2729" y="2480"/>
                  <a:pt x="2697" y="2480"/>
                </a:cubicBezTo>
                <a:cubicBezTo>
                  <a:pt x="2111" y="2480"/>
                  <a:pt x="1793" y="1447"/>
                  <a:pt x="1219" y="1447"/>
                </a:cubicBezTo>
                <a:cubicBezTo>
                  <a:pt x="1174" y="1447"/>
                  <a:pt x="1128" y="1453"/>
                  <a:pt x="1079" y="1467"/>
                </a:cubicBezTo>
                <a:cubicBezTo>
                  <a:pt x="760" y="1588"/>
                  <a:pt x="578" y="1968"/>
                  <a:pt x="699" y="2227"/>
                </a:cubicBezTo>
                <a:cubicBezTo>
                  <a:pt x="897" y="2789"/>
                  <a:pt x="1399" y="2986"/>
                  <a:pt x="1839" y="3169"/>
                </a:cubicBezTo>
                <a:cubicBezTo>
                  <a:pt x="2098" y="3290"/>
                  <a:pt x="2356" y="3427"/>
                  <a:pt x="2538" y="3610"/>
                </a:cubicBezTo>
                <a:cubicBezTo>
                  <a:pt x="2736" y="3807"/>
                  <a:pt x="2660" y="4126"/>
                  <a:pt x="2417" y="4187"/>
                </a:cubicBezTo>
                <a:cubicBezTo>
                  <a:pt x="1778" y="4369"/>
                  <a:pt x="836" y="4126"/>
                  <a:pt x="639" y="4689"/>
                </a:cubicBezTo>
                <a:cubicBezTo>
                  <a:pt x="578" y="5008"/>
                  <a:pt x="699" y="5327"/>
                  <a:pt x="1019" y="5448"/>
                </a:cubicBezTo>
                <a:cubicBezTo>
                  <a:pt x="1211" y="5555"/>
                  <a:pt x="1402" y="5590"/>
                  <a:pt x="1592" y="5590"/>
                </a:cubicBezTo>
                <a:cubicBezTo>
                  <a:pt x="1973" y="5590"/>
                  <a:pt x="2351" y="5448"/>
                  <a:pt x="2736" y="5448"/>
                </a:cubicBezTo>
                <a:cubicBezTo>
                  <a:pt x="3040" y="5448"/>
                  <a:pt x="3359" y="5570"/>
                  <a:pt x="3557" y="5767"/>
                </a:cubicBezTo>
                <a:cubicBezTo>
                  <a:pt x="3678" y="5950"/>
                  <a:pt x="3617" y="6147"/>
                  <a:pt x="3420" y="6208"/>
                </a:cubicBezTo>
                <a:lnTo>
                  <a:pt x="2417" y="6527"/>
                </a:lnTo>
                <a:cubicBezTo>
                  <a:pt x="2158" y="6588"/>
                  <a:pt x="1900" y="6786"/>
                  <a:pt x="1900" y="6968"/>
                </a:cubicBezTo>
                <a:cubicBezTo>
                  <a:pt x="1976" y="7090"/>
                  <a:pt x="2037" y="7166"/>
                  <a:pt x="2098" y="7226"/>
                </a:cubicBezTo>
                <a:cubicBezTo>
                  <a:pt x="2234" y="7314"/>
                  <a:pt x="2379" y="7346"/>
                  <a:pt x="2528" y="7346"/>
                </a:cubicBezTo>
                <a:cubicBezTo>
                  <a:pt x="2795" y="7346"/>
                  <a:pt x="3077" y="7243"/>
                  <a:pt x="3359" y="7166"/>
                </a:cubicBezTo>
                <a:cubicBezTo>
                  <a:pt x="3420" y="7166"/>
                  <a:pt x="3557" y="7090"/>
                  <a:pt x="3617" y="7090"/>
                </a:cubicBezTo>
                <a:cubicBezTo>
                  <a:pt x="4058" y="7090"/>
                  <a:pt x="4256" y="7667"/>
                  <a:pt x="3800" y="7925"/>
                </a:cubicBezTo>
                <a:lnTo>
                  <a:pt x="2918" y="8366"/>
                </a:lnTo>
                <a:cubicBezTo>
                  <a:pt x="2478" y="8609"/>
                  <a:pt x="2660" y="9308"/>
                  <a:pt x="3177" y="9308"/>
                </a:cubicBezTo>
                <a:lnTo>
                  <a:pt x="3237" y="9308"/>
                </a:lnTo>
                <a:cubicBezTo>
                  <a:pt x="3420" y="9308"/>
                  <a:pt x="3617" y="9369"/>
                  <a:pt x="3800" y="9445"/>
                </a:cubicBezTo>
                <a:cubicBezTo>
                  <a:pt x="4316" y="9825"/>
                  <a:pt x="3936" y="10448"/>
                  <a:pt x="3496" y="10707"/>
                </a:cubicBezTo>
                <a:cubicBezTo>
                  <a:pt x="3312" y="10835"/>
                  <a:pt x="3068" y="10902"/>
                  <a:pt x="2835" y="10902"/>
                </a:cubicBezTo>
                <a:cubicBezTo>
                  <a:pt x="2491" y="10902"/>
                  <a:pt x="2170" y="10756"/>
                  <a:pt x="2098" y="10448"/>
                </a:cubicBezTo>
                <a:cubicBezTo>
                  <a:pt x="2037" y="10266"/>
                  <a:pt x="2098" y="10068"/>
                  <a:pt x="2037" y="9886"/>
                </a:cubicBezTo>
                <a:cubicBezTo>
                  <a:pt x="1960" y="9637"/>
                  <a:pt x="1684" y="9505"/>
                  <a:pt x="1426" y="9505"/>
                </a:cubicBezTo>
                <a:cubicBezTo>
                  <a:pt x="1226" y="9505"/>
                  <a:pt x="1037" y="9584"/>
                  <a:pt x="958" y="9749"/>
                </a:cubicBezTo>
                <a:cubicBezTo>
                  <a:pt x="897" y="10068"/>
                  <a:pt x="1140" y="10327"/>
                  <a:pt x="1399" y="10509"/>
                </a:cubicBezTo>
                <a:cubicBezTo>
                  <a:pt x="1596" y="10767"/>
                  <a:pt x="1778" y="11147"/>
                  <a:pt x="1520" y="11345"/>
                </a:cubicBezTo>
                <a:cubicBezTo>
                  <a:pt x="1451" y="11400"/>
                  <a:pt x="1374" y="11420"/>
                  <a:pt x="1291" y="11420"/>
                </a:cubicBezTo>
                <a:cubicBezTo>
                  <a:pt x="1074" y="11420"/>
                  <a:pt x="822" y="11282"/>
                  <a:pt x="588" y="11282"/>
                </a:cubicBezTo>
                <a:cubicBezTo>
                  <a:pt x="423" y="11282"/>
                  <a:pt x="266" y="11351"/>
                  <a:pt x="137" y="11588"/>
                </a:cubicBezTo>
                <a:cubicBezTo>
                  <a:pt x="76" y="11785"/>
                  <a:pt x="0" y="12029"/>
                  <a:pt x="137" y="12226"/>
                </a:cubicBezTo>
                <a:cubicBezTo>
                  <a:pt x="262" y="12444"/>
                  <a:pt x="570" y="12570"/>
                  <a:pt x="874" y="12570"/>
                </a:cubicBezTo>
                <a:cubicBezTo>
                  <a:pt x="1016" y="12570"/>
                  <a:pt x="1156" y="12542"/>
                  <a:pt x="1277" y="12485"/>
                </a:cubicBezTo>
                <a:cubicBezTo>
                  <a:pt x="1657" y="12348"/>
                  <a:pt x="1900" y="11907"/>
                  <a:pt x="2356" y="11785"/>
                </a:cubicBezTo>
                <a:cubicBezTo>
                  <a:pt x="2538" y="11785"/>
                  <a:pt x="2736" y="11785"/>
                  <a:pt x="2918" y="11907"/>
                </a:cubicBezTo>
                <a:cubicBezTo>
                  <a:pt x="3298" y="12165"/>
                  <a:pt x="2918" y="12545"/>
                  <a:pt x="3237" y="12789"/>
                </a:cubicBezTo>
                <a:cubicBezTo>
                  <a:pt x="3330" y="12920"/>
                  <a:pt x="3459" y="12969"/>
                  <a:pt x="3589" y="12969"/>
                </a:cubicBezTo>
                <a:cubicBezTo>
                  <a:pt x="3714" y="12969"/>
                  <a:pt x="3840" y="12924"/>
                  <a:pt x="3936" y="12864"/>
                </a:cubicBezTo>
                <a:cubicBezTo>
                  <a:pt x="4377" y="12485"/>
                  <a:pt x="4316" y="11846"/>
                  <a:pt x="4560" y="11406"/>
                </a:cubicBezTo>
                <a:cubicBezTo>
                  <a:pt x="4711" y="11182"/>
                  <a:pt x="4947" y="11043"/>
                  <a:pt x="5155" y="11043"/>
                </a:cubicBezTo>
                <a:cubicBezTo>
                  <a:pt x="5302" y="11043"/>
                  <a:pt x="5435" y="11112"/>
                  <a:pt x="5517" y="11269"/>
                </a:cubicBezTo>
                <a:cubicBezTo>
                  <a:pt x="5699" y="10965"/>
                  <a:pt x="6155" y="10707"/>
                  <a:pt x="6596" y="10646"/>
                </a:cubicBezTo>
                <a:cubicBezTo>
                  <a:pt x="6079" y="10387"/>
                  <a:pt x="6079" y="9567"/>
                  <a:pt x="6277" y="9126"/>
                </a:cubicBezTo>
                <a:cubicBezTo>
                  <a:pt x="6459" y="8685"/>
                  <a:pt x="6718" y="8108"/>
                  <a:pt x="6338" y="7728"/>
                </a:cubicBezTo>
                <a:cubicBezTo>
                  <a:pt x="6155" y="7470"/>
                  <a:pt x="5775" y="7348"/>
                  <a:pt x="5775" y="7029"/>
                </a:cubicBezTo>
                <a:cubicBezTo>
                  <a:pt x="5836" y="6786"/>
                  <a:pt x="6018" y="6588"/>
                  <a:pt x="6277" y="6588"/>
                </a:cubicBezTo>
                <a:cubicBezTo>
                  <a:pt x="6657" y="6527"/>
                  <a:pt x="7356" y="6147"/>
                  <a:pt x="6915" y="5707"/>
                </a:cubicBezTo>
                <a:cubicBezTo>
                  <a:pt x="6837" y="5628"/>
                  <a:pt x="6723" y="5595"/>
                  <a:pt x="6604" y="5595"/>
                </a:cubicBezTo>
                <a:cubicBezTo>
                  <a:pt x="6515" y="5595"/>
                  <a:pt x="6422" y="5613"/>
                  <a:pt x="6338" y="5646"/>
                </a:cubicBezTo>
                <a:cubicBezTo>
                  <a:pt x="6216" y="5707"/>
                  <a:pt x="6018" y="5707"/>
                  <a:pt x="5897" y="5707"/>
                </a:cubicBezTo>
                <a:cubicBezTo>
                  <a:pt x="5639" y="5646"/>
                  <a:pt x="5578" y="5266"/>
                  <a:pt x="5836" y="5129"/>
                </a:cubicBezTo>
                <a:lnTo>
                  <a:pt x="6216" y="4947"/>
                </a:lnTo>
                <a:cubicBezTo>
                  <a:pt x="6535" y="4689"/>
                  <a:pt x="6398" y="4187"/>
                  <a:pt x="6018" y="4187"/>
                </a:cubicBezTo>
                <a:cubicBezTo>
                  <a:pt x="5836" y="4187"/>
                  <a:pt x="5699" y="4187"/>
                  <a:pt x="5517" y="4248"/>
                </a:cubicBezTo>
                <a:cubicBezTo>
                  <a:pt x="5450" y="4257"/>
                  <a:pt x="5377" y="4262"/>
                  <a:pt x="5304" y="4262"/>
                </a:cubicBezTo>
                <a:cubicBezTo>
                  <a:pt x="4896" y="4262"/>
                  <a:pt x="4438" y="4108"/>
                  <a:pt x="4438" y="3670"/>
                </a:cubicBezTo>
                <a:cubicBezTo>
                  <a:pt x="4438" y="3169"/>
                  <a:pt x="5076" y="2789"/>
                  <a:pt x="5578" y="2667"/>
                </a:cubicBezTo>
                <a:cubicBezTo>
                  <a:pt x="6155" y="2470"/>
                  <a:pt x="6839" y="2287"/>
                  <a:pt x="6915" y="1588"/>
                </a:cubicBezTo>
                <a:cubicBezTo>
                  <a:pt x="6976" y="1330"/>
                  <a:pt x="6839" y="1011"/>
                  <a:pt x="6657" y="828"/>
                </a:cubicBezTo>
                <a:cubicBezTo>
                  <a:pt x="6309" y="300"/>
                  <a:pt x="5693" y="0"/>
                  <a:pt x="5055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21"/>
          <p:cNvSpPr/>
          <p:nvPr/>
        </p:nvSpPr>
        <p:spPr>
          <a:xfrm>
            <a:off x="8322618" y="2126589"/>
            <a:ext cx="512988" cy="958663"/>
          </a:xfrm>
          <a:custGeom>
            <a:avLst/>
            <a:gdLst/>
            <a:ahLst/>
            <a:cxnLst/>
            <a:rect l="l" t="t" r="r" b="b"/>
            <a:pathLst>
              <a:path w="15760" h="29452" extrusionOk="0">
                <a:moveTo>
                  <a:pt x="3071" y="0"/>
                </a:moveTo>
                <a:cubicBezTo>
                  <a:pt x="2552" y="0"/>
                  <a:pt x="2042" y="117"/>
                  <a:pt x="1581" y="383"/>
                </a:cubicBezTo>
                <a:cubicBezTo>
                  <a:pt x="502" y="1082"/>
                  <a:pt x="0" y="2480"/>
                  <a:pt x="0" y="3802"/>
                </a:cubicBezTo>
                <a:cubicBezTo>
                  <a:pt x="61" y="5078"/>
                  <a:pt x="562" y="6340"/>
                  <a:pt x="1079" y="7540"/>
                </a:cubicBezTo>
                <a:cubicBezTo>
                  <a:pt x="4362" y="15017"/>
                  <a:pt x="8541" y="22038"/>
                  <a:pt x="13480" y="28497"/>
                </a:cubicBezTo>
                <a:cubicBezTo>
                  <a:pt x="13848" y="28980"/>
                  <a:pt x="14312" y="29452"/>
                  <a:pt x="14783" y="29452"/>
                </a:cubicBezTo>
                <a:cubicBezTo>
                  <a:pt x="14875" y="29452"/>
                  <a:pt x="14968" y="29433"/>
                  <a:pt x="15060" y="29394"/>
                </a:cubicBezTo>
                <a:cubicBezTo>
                  <a:pt x="15638" y="29196"/>
                  <a:pt x="15760" y="28436"/>
                  <a:pt x="15760" y="27813"/>
                </a:cubicBezTo>
                <a:cubicBezTo>
                  <a:pt x="15638" y="24075"/>
                  <a:pt x="14377" y="20518"/>
                  <a:pt x="13100" y="17038"/>
                </a:cubicBezTo>
                <a:cubicBezTo>
                  <a:pt x="11641" y="12859"/>
                  <a:pt x="10121" y="8741"/>
                  <a:pt x="8298" y="4759"/>
                </a:cubicBezTo>
                <a:cubicBezTo>
                  <a:pt x="7660" y="3361"/>
                  <a:pt x="6960" y="1978"/>
                  <a:pt x="5821" y="1021"/>
                </a:cubicBezTo>
                <a:cubicBezTo>
                  <a:pt x="5039" y="407"/>
                  <a:pt x="4039" y="0"/>
                  <a:pt x="3071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21"/>
          <p:cNvSpPr/>
          <p:nvPr/>
        </p:nvSpPr>
        <p:spPr>
          <a:xfrm>
            <a:off x="8394814" y="2277523"/>
            <a:ext cx="127661" cy="55433"/>
          </a:xfrm>
          <a:custGeom>
            <a:avLst/>
            <a:gdLst/>
            <a:ahLst/>
            <a:cxnLst/>
            <a:rect l="l" t="t" r="r" b="b"/>
            <a:pathLst>
              <a:path w="3922" h="1703" fill="none" extrusionOk="0">
                <a:moveTo>
                  <a:pt x="3922" y="1"/>
                </a:moveTo>
                <a:cubicBezTo>
                  <a:pt x="2524" y="441"/>
                  <a:pt x="1262" y="1004"/>
                  <a:pt x="1" y="1703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21"/>
          <p:cNvSpPr/>
          <p:nvPr/>
        </p:nvSpPr>
        <p:spPr>
          <a:xfrm>
            <a:off x="8444290" y="2427904"/>
            <a:ext cx="53447" cy="28709"/>
          </a:xfrm>
          <a:custGeom>
            <a:avLst/>
            <a:gdLst/>
            <a:ahLst/>
            <a:cxnLst/>
            <a:rect l="l" t="t" r="r" b="b"/>
            <a:pathLst>
              <a:path w="1642" h="882" fill="none" extrusionOk="0">
                <a:moveTo>
                  <a:pt x="1642" y="1"/>
                </a:moveTo>
                <a:cubicBezTo>
                  <a:pt x="1064" y="244"/>
                  <a:pt x="502" y="563"/>
                  <a:pt x="1" y="882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21"/>
          <p:cNvSpPr/>
          <p:nvPr/>
        </p:nvSpPr>
        <p:spPr>
          <a:xfrm>
            <a:off x="8536797" y="2606961"/>
            <a:ext cx="93028" cy="45537"/>
          </a:xfrm>
          <a:custGeom>
            <a:avLst/>
            <a:gdLst/>
            <a:ahLst/>
            <a:cxnLst/>
            <a:rect l="l" t="t" r="r" b="b"/>
            <a:pathLst>
              <a:path w="2858" h="1399" fill="none" extrusionOk="0">
                <a:moveTo>
                  <a:pt x="2858" y="1"/>
                </a:moveTo>
                <a:cubicBezTo>
                  <a:pt x="1961" y="320"/>
                  <a:pt x="1080" y="700"/>
                  <a:pt x="320" y="1201"/>
                </a:cubicBezTo>
                <a:cubicBezTo>
                  <a:pt x="198" y="1277"/>
                  <a:pt x="122" y="1338"/>
                  <a:pt x="1" y="1399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21"/>
          <p:cNvSpPr/>
          <p:nvPr/>
        </p:nvSpPr>
        <p:spPr>
          <a:xfrm>
            <a:off x="8607040" y="2747447"/>
            <a:ext cx="59892" cy="26756"/>
          </a:xfrm>
          <a:custGeom>
            <a:avLst/>
            <a:gdLst/>
            <a:ahLst/>
            <a:cxnLst/>
            <a:rect l="l" t="t" r="r" b="b"/>
            <a:pathLst>
              <a:path w="1840" h="822" fill="none" extrusionOk="0">
                <a:moveTo>
                  <a:pt x="1839" y="1"/>
                </a:moveTo>
                <a:cubicBezTo>
                  <a:pt x="1201" y="244"/>
                  <a:pt x="563" y="502"/>
                  <a:pt x="1" y="82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1"/>
          <p:cNvSpPr/>
          <p:nvPr/>
        </p:nvSpPr>
        <p:spPr>
          <a:xfrm>
            <a:off x="8707945" y="2891416"/>
            <a:ext cx="41111" cy="18814"/>
          </a:xfrm>
          <a:custGeom>
            <a:avLst/>
            <a:gdLst/>
            <a:ahLst/>
            <a:cxnLst/>
            <a:rect l="l" t="t" r="r" b="b"/>
            <a:pathLst>
              <a:path w="1263" h="578" fill="none" extrusionOk="0">
                <a:moveTo>
                  <a:pt x="1262" y="0"/>
                </a:moveTo>
                <a:cubicBezTo>
                  <a:pt x="821" y="198"/>
                  <a:pt x="441" y="380"/>
                  <a:pt x="1" y="578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1"/>
          <p:cNvSpPr/>
          <p:nvPr/>
        </p:nvSpPr>
        <p:spPr>
          <a:xfrm>
            <a:off x="8642161" y="2695530"/>
            <a:ext cx="32680" cy="20799"/>
          </a:xfrm>
          <a:custGeom>
            <a:avLst/>
            <a:gdLst/>
            <a:ahLst/>
            <a:cxnLst/>
            <a:rect l="l" t="t" r="r" b="b"/>
            <a:pathLst>
              <a:path w="1004" h="639" fill="none" extrusionOk="0">
                <a:moveTo>
                  <a:pt x="1004" y="0"/>
                </a:moveTo>
                <a:cubicBezTo>
                  <a:pt x="684" y="198"/>
                  <a:pt x="304" y="380"/>
                  <a:pt x="0" y="638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21"/>
          <p:cNvSpPr/>
          <p:nvPr/>
        </p:nvSpPr>
        <p:spPr>
          <a:xfrm>
            <a:off x="8540768" y="2590654"/>
            <a:ext cx="39581" cy="16340"/>
          </a:xfrm>
          <a:custGeom>
            <a:avLst/>
            <a:gdLst/>
            <a:ahLst/>
            <a:cxnLst/>
            <a:rect l="l" t="t" r="r" b="b"/>
            <a:pathLst>
              <a:path w="1216" h="502" fill="none" extrusionOk="0">
                <a:moveTo>
                  <a:pt x="1216" y="0"/>
                </a:moveTo>
                <a:cubicBezTo>
                  <a:pt x="760" y="122"/>
                  <a:pt x="380" y="259"/>
                  <a:pt x="0" y="502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21"/>
          <p:cNvSpPr/>
          <p:nvPr/>
        </p:nvSpPr>
        <p:spPr>
          <a:xfrm>
            <a:off x="8676794" y="2866678"/>
            <a:ext cx="24771" cy="14355"/>
          </a:xfrm>
          <a:custGeom>
            <a:avLst/>
            <a:gdLst/>
            <a:ahLst/>
            <a:cxnLst/>
            <a:rect l="l" t="t" r="r" b="b"/>
            <a:pathLst>
              <a:path w="761" h="441" fill="none" extrusionOk="0">
                <a:moveTo>
                  <a:pt x="760" y="0"/>
                </a:moveTo>
                <a:cubicBezTo>
                  <a:pt x="517" y="137"/>
                  <a:pt x="259" y="259"/>
                  <a:pt x="0" y="44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21"/>
          <p:cNvSpPr/>
          <p:nvPr/>
        </p:nvSpPr>
        <p:spPr>
          <a:xfrm>
            <a:off x="8407183" y="2332923"/>
            <a:ext cx="121249" cy="61878"/>
          </a:xfrm>
          <a:custGeom>
            <a:avLst/>
            <a:gdLst/>
            <a:ahLst/>
            <a:cxnLst/>
            <a:rect l="l" t="t" r="r" b="b"/>
            <a:pathLst>
              <a:path w="3725" h="1901" fill="none" extrusionOk="0">
                <a:moveTo>
                  <a:pt x="3724" y="1"/>
                </a:moveTo>
                <a:cubicBezTo>
                  <a:pt x="2402" y="502"/>
                  <a:pt x="1065" y="1019"/>
                  <a:pt x="1" y="1900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21"/>
          <p:cNvSpPr/>
          <p:nvPr/>
        </p:nvSpPr>
        <p:spPr>
          <a:xfrm>
            <a:off x="8437877" y="2240416"/>
            <a:ext cx="86583" cy="37140"/>
          </a:xfrm>
          <a:custGeom>
            <a:avLst/>
            <a:gdLst/>
            <a:ahLst/>
            <a:cxnLst/>
            <a:rect l="l" t="t" r="r" b="b"/>
            <a:pathLst>
              <a:path w="2660" h="1141" fill="none" extrusionOk="0">
                <a:moveTo>
                  <a:pt x="2660" y="1"/>
                </a:moveTo>
                <a:cubicBezTo>
                  <a:pt x="1717" y="244"/>
                  <a:pt x="821" y="624"/>
                  <a:pt x="0" y="114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21"/>
          <p:cNvSpPr/>
          <p:nvPr/>
        </p:nvSpPr>
        <p:spPr>
          <a:xfrm>
            <a:off x="8476937" y="2054946"/>
            <a:ext cx="894897" cy="646964"/>
          </a:xfrm>
          <a:custGeom>
            <a:avLst/>
            <a:gdLst/>
            <a:ahLst/>
            <a:cxnLst/>
            <a:rect l="l" t="t" r="r" b="b"/>
            <a:pathLst>
              <a:path w="27493" h="19876" extrusionOk="0">
                <a:moveTo>
                  <a:pt x="3780" y="1"/>
                </a:moveTo>
                <a:cubicBezTo>
                  <a:pt x="2473" y="1"/>
                  <a:pt x="1168" y="586"/>
                  <a:pt x="578" y="1702"/>
                </a:cubicBezTo>
                <a:cubicBezTo>
                  <a:pt x="1" y="2842"/>
                  <a:pt x="259" y="4301"/>
                  <a:pt x="958" y="5441"/>
                </a:cubicBezTo>
                <a:cubicBezTo>
                  <a:pt x="1718" y="6520"/>
                  <a:pt x="2797" y="7279"/>
                  <a:pt x="3800" y="8039"/>
                </a:cubicBezTo>
                <a:cubicBezTo>
                  <a:pt x="10517" y="12720"/>
                  <a:pt x="17736" y="16641"/>
                  <a:pt x="25334" y="19619"/>
                </a:cubicBezTo>
                <a:cubicBezTo>
                  <a:pt x="25637" y="19759"/>
                  <a:pt x="26019" y="19876"/>
                  <a:pt x="26367" y="19876"/>
                </a:cubicBezTo>
                <a:cubicBezTo>
                  <a:pt x="26665" y="19876"/>
                  <a:pt x="26937" y="19790"/>
                  <a:pt x="27112" y="19559"/>
                </a:cubicBezTo>
                <a:cubicBezTo>
                  <a:pt x="27492" y="19057"/>
                  <a:pt x="27173" y="18358"/>
                  <a:pt x="26854" y="17856"/>
                </a:cubicBezTo>
                <a:cubicBezTo>
                  <a:pt x="24833" y="14741"/>
                  <a:pt x="21915" y="12340"/>
                  <a:pt x="18997" y="10000"/>
                </a:cubicBezTo>
                <a:cubicBezTo>
                  <a:pt x="15578" y="7219"/>
                  <a:pt x="12158" y="4422"/>
                  <a:pt x="8557" y="1960"/>
                </a:cubicBezTo>
                <a:cubicBezTo>
                  <a:pt x="7280" y="1140"/>
                  <a:pt x="6019" y="243"/>
                  <a:pt x="4499" y="61"/>
                </a:cubicBezTo>
                <a:cubicBezTo>
                  <a:pt x="4262" y="21"/>
                  <a:pt x="4021" y="1"/>
                  <a:pt x="3780" y="1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21"/>
          <p:cNvSpPr/>
          <p:nvPr/>
        </p:nvSpPr>
        <p:spPr>
          <a:xfrm>
            <a:off x="8707945" y="2184528"/>
            <a:ext cx="80171" cy="113307"/>
          </a:xfrm>
          <a:custGeom>
            <a:avLst/>
            <a:gdLst/>
            <a:ahLst/>
            <a:cxnLst/>
            <a:rect l="l" t="t" r="r" b="b"/>
            <a:pathLst>
              <a:path w="2463" h="3481" fill="none" extrusionOk="0">
                <a:moveTo>
                  <a:pt x="2463" y="1"/>
                </a:moveTo>
                <a:cubicBezTo>
                  <a:pt x="1581" y="1080"/>
                  <a:pt x="700" y="2219"/>
                  <a:pt x="1" y="348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21"/>
          <p:cNvSpPr/>
          <p:nvPr/>
        </p:nvSpPr>
        <p:spPr>
          <a:xfrm>
            <a:off x="8718328" y="2293863"/>
            <a:ext cx="32680" cy="51462"/>
          </a:xfrm>
          <a:custGeom>
            <a:avLst/>
            <a:gdLst/>
            <a:ahLst/>
            <a:cxnLst/>
            <a:rect l="l" t="t" r="r" b="b"/>
            <a:pathLst>
              <a:path w="1004" h="1581" fill="none" extrusionOk="0">
                <a:moveTo>
                  <a:pt x="1004" y="0"/>
                </a:moveTo>
                <a:cubicBezTo>
                  <a:pt x="624" y="502"/>
                  <a:pt x="320" y="1018"/>
                  <a:pt x="1" y="158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21"/>
          <p:cNvSpPr/>
          <p:nvPr/>
        </p:nvSpPr>
        <p:spPr>
          <a:xfrm>
            <a:off x="8854387" y="2322540"/>
            <a:ext cx="55433" cy="84630"/>
          </a:xfrm>
          <a:custGeom>
            <a:avLst/>
            <a:gdLst/>
            <a:ahLst/>
            <a:cxnLst/>
            <a:rect l="l" t="t" r="r" b="b"/>
            <a:pathLst>
              <a:path w="1703" h="2600" fill="none" extrusionOk="0">
                <a:moveTo>
                  <a:pt x="1702" y="1"/>
                </a:moveTo>
                <a:cubicBezTo>
                  <a:pt x="1140" y="700"/>
                  <a:pt x="562" y="1459"/>
                  <a:pt x="122" y="2280"/>
                </a:cubicBezTo>
                <a:cubicBezTo>
                  <a:pt x="122" y="2417"/>
                  <a:pt x="61" y="2538"/>
                  <a:pt x="0" y="2599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21"/>
          <p:cNvSpPr/>
          <p:nvPr/>
        </p:nvSpPr>
        <p:spPr>
          <a:xfrm>
            <a:off x="9021076" y="2479365"/>
            <a:ext cx="39093" cy="53447"/>
          </a:xfrm>
          <a:custGeom>
            <a:avLst/>
            <a:gdLst/>
            <a:ahLst/>
            <a:cxnLst/>
            <a:rect l="l" t="t" r="r" b="b"/>
            <a:pathLst>
              <a:path w="1201" h="1642" fill="none" extrusionOk="0">
                <a:moveTo>
                  <a:pt x="1201" y="0"/>
                </a:moveTo>
                <a:cubicBezTo>
                  <a:pt x="760" y="502"/>
                  <a:pt x="380" y="1079"/>
                  <a:pt x="0" y="164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1"/>
          <p:cNvSpPr/>
          <p:nvPr/>
        </p:nvSpPr>
        <p:spPr>
          <a:xfrm>
            <a:off x="9179855" y="2561945"/>
            <a:ext cx="24771" cy="34666"/>
          </a:xfrm>
          <a:custGeom>
            <a:avLst/>
            <a:gdLst/>
            <a:ahLst/>
            <a:cxnLst/>
            <a:rect l="l" t="t" r="r" b="b"/>
            <a:pathLst>
              <a:path w="761" h="1065" fill="none" extrusionOk="0">
                <a:moveTo>
                  <a:pt x="761" y="1"/>
                </a:moveTo>
                <a:cubicBezTo>
                  <a:pt x="502" y="305"/>
                  <a:pt x="259" y="685"/>
                  <a:pt x="1" y="1065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1"/>
          <p:cNvSpPr/>
          <p:nvPr/>
        </p:nvSpPr>
        <p:spPr>
          <a:xfrm>
            <a:off x="9023061" y="2431875"/>
            <a:ext cx="16828" cy="33168"/>
          </a:xfrm>
          <a:custGeom>
            <a:avLst/>
            <a:gdLst/>
            <a:ahLst/>
            <a:cxnLst/>
            <a:rect l="l" t="t" r="r" b="b"/>
            <a:pathLst>
              <a:path w="517" h="1019" fill="none" extrusionOk="0">
                <a:moveTo>
                  <a:pt x="517" y="0"/>
                </a:moveTo>
                <a:cubicBezTo>
                  <a:pt x="319" y="319"/>
                  <a:pt x="137" y="638"/>
                  <a:pt x="0" y="1018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21"/>
          <p:cNvSpPr/>
          <p:nvPr/>
        </p:nvSpPr>
        <p:spPr>
          <a:xfrm>
            <a:off x="8879093" y="2388811"/>
            <a:ext cx="24771" cy="34666"/>
          </a:xfrm>
          <a:custGeom>
            <a:avLst/>
            <a:gdLst/>
            <a:ahLst/>
            <a:cxnLst/>
            <a:rect l="l" t="t" r="r" b="b"/>
            <a:pathLst>
              <a:path w="761" h="1065" fill="none" extrusionOk="0">
                <a:moveTo>
                  <a:pt x="761" y="1"/>
                </a:moveTo>
                <a:cubicBezTo>
                  <a:pt x="502" y="305"/>
                  <a:pt x="183" y="685"/>
                  <a:pt x="1" y="1065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1"/>
          <p:cNvSpPr/>
          <p:nvPr/>
        </p:nvSpPr>
        <p:spPr>
          <a:xfrm>
            <a:off x="9223407" y="2584209"/>
            <a:ext cx="14355" cy="22785"/>
          </a:xfrm>
          <a:custGeom>
            <a:avLst/>
            <a:gdLst/>
            <a:ahLst/>
            <a:cxnLst/>
            <a:rect l="l" t="t" r="r" b="b"/>
            <a:pathLst>
              <a:path w="441" h="700" fill="none" extrusionOk="0">
                <a:moveTo>
                  <a:pt x="441" y="1"/>
                </a:moveTo>
                <a:cubicBezTo>
                  <a:pt x="304" y="198"/>
                  <a:pt x="182" y="457"/>
                  <a:pt x="0" y="700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1"/>
          <p:cNvSpPr/>
          <p:nvPr/>
        </p:nvSpPr>
        <p:spPr>
          <a:xfrm>
            <a:off x="8911740" y="2330937"/>
            <a:ext cx="72261" cy="117278"/>
          </a:xfrm>
          <a:custGeom>
            <a:avLst/>
            <a:gdLst/>
            <a:ahLst/>
            <a:cxnLst/>
            <a:rect l="l" t="t" r="r" b="b"/>
            <a:pathLst>
              <a:path w="2220" h="3603" fill="none" extrusionOk="0">
                <a:moveTo>
                  <a:pt x="2220" y="1"/>
                </a:moveTo>
                <a:cubicBezTo>
                  <a:pt x="1399" y="1141"/>
                  <a:pt x="518" y="2280"/>
                  <a:pt x="1" y="3603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1"/>
          <p:cNvSpPr/>
          <p:nvPr/>
        </p:nvSpPr>
        <p:spPr>
          <a:xfrm>
            <a:off x="8621394" y="2118744"/>
            <a:ext cx="53447" cy="76200"/>
          </a:xfrm>
          <a:custGeom>
            <a:avLst/>
            <a:gdLst/>
            <a:ahLst/>
            <a:cxnLst/>
            <a:rect l="l" t="t" r="r" b="b"/>
            <a:pathLst>
              <a:path w="1642" h="2341" fill="none" extrusionOk="0">
                <a:moveTo>
                  <a:pt x="1642" y="0"/>
                </a:moveTo>
                <a:cubicBezTo>
                  <a:pt x="1018" y="699"/>
                  <a:pt x="441" y="1520"/>
                  <a:pt x="0" y="234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1"/>
          <p:cNvSpPr/>
          <p:nvPr/>
        </p:nvSpPr>
        <p:spPr>
          <a:xfrm>
            <a:off x="8435892" y="2088635"/>
            <a:ext cx="702950" cy="844640"/>
          </a:xfrm>
          <a:custGeom>
            <a:avLst/>
            <a:gdLst/>
            <a:ahLst/>
            <a:cxnLst/>
            <a:rect l="l" t="t" r="r" b="b"/>
            <a:pathLst>
              <a:path w="21596" h="25949" extrusionOk="0">
                <a:moveTo>
                  <a:pt x="3375" y="0"/>
                </a:moveTo>
                <a:cubicBezTo>
                  <a:pt x="2546" y="0"/>
                  <a:pt x="1738" y="267"/>
                  <a:pt x="1140" y="865"/>
                </a:cubicBezTo>
                <a:cubicBezTo>
                  <a:pt x="183" y="1807"/>
                  <a:pt x="0" y="3266"/>
                  <a:pt x="380" y="4527"/>
                </a:cubicBezTo>
                <a:cubicBezTo>
                  <a:pt x="760" y="5804"/>
                  <a:pt x="1520" y="6867"/>
                  <a:pt x="2341" y="7886"/>
                </a:cubicBezTo>
                <a:cubicBezTo>
                  <a:pt x="7280" y="14344"/>
                  <a:pt x="12979" y="20241"/>
                  <a:pt x="19377" y="25362"/>
                </a:cubicBezTo>
                <a:cubicBezTo>
                  <a:pt x="19742" y="25639"/>
                  <a:pt x="20213" y="25948"/>
                  <a:pt x="20635" y="25948"/>
                </a:cubicBezTo>
                <a:cubicBezTo>
                  <a:pt x="20792" y="25948"/>
                  <a:pt x="20943" y="25906"/>
                  <a:pt x="21079" y="25803"/>
                </a:cubicBezTo>
                <a:cubicBezTo>
                  <a:pt x="21595" y="25484"/>
                  <a:pt x="21535" y="24724"/>
                  <a:pt x="21398" y="24101"/>
                </a:cubicBezTo>
                <a:cubicBezTo>
                  <a:pt x="20395" y="20545"/>
                  <a:pt x="18298" y="17384"/>
                  <a:pt x="16216" y="14284"/>
                </a:cubicBezTo>
                <a:cubicBezTo>
                  <a:pt x="13799" y="10606"/>
                  <a:pt x="11398" y="6943"/>
                  <a:pt x="8678" y="3524"/>
                </a:cubicBezTo>
                <a:cubicBezTo>
                  <a:pt x="7720" y="2308"/>
                  <a:pt x="6717" y="1108"/>
                  <a:pt x="5319" y="485"/>
                </a:cubicBezTo>
                <a:cubicBezTo>
                  <a:pt x="4723" y="173"/>
                  <a:pt x="4042" y="0"/>
                  <a:pt x="3375" y="0"/>
                </a:cubicBezTo>
                <a:close/>
              </a:path>
            </a:pathLst>
          </a:custGeom>
          <a:solidFill>
            <a:schemeClr val="accent1"/>
          </a:solidFill>
          <a:ln w="64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1"/>
          <p:cNvSpPr/>
          <p:nvPr/>
        </p:nvSpPr>
        <p:spPr>
          <a:xfrm>
            <a:off x="8654530" y="2304246"/>
            <a:ext cx="111321" cy="84597"/>
          </a:xfrm>
          <a:custGeom>
            <a:avLst/>
            <a:gdLst/>
            <a:ahLst/>
            <a:cxnLst/>
            <a:rect l="l" t="t" r="r" b="b"/>
            <a:pathLst>
              <a:path w="3420" h="2599" fill="none" extrusionOk="0">
                <a:moveTo>
                  <a:pt x="3420" y="0"/>
                </a:moveTo>
                <a:cubicBezTo>
                  <a:pt x="2204" y="760"/>
                  <a:pt x="1064" y="1642"/>
                  <a:pt x="0" y="2599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1"/>
          <p:cNvSpPr/>
          <p:nvPr/>
        </p:nvSpPr>
        <p:spPr>
          <a:xfrm>
            <a:off x="8670838" y="2376475"/>
            <a:ext cx="47523" cy="41078"/>
          </a:xfrm>
          <a:custGeom>
            <a:avLst/>
            <a:gdLst/>
            <a:ahLst/>
            <a:cxnLst/>
            <a:rect l="l" t="t" r="r" b="b"/>
            <a:pathLst>
              <a:path w="1460" h="1262" fill="none" extrusionOk="0">
                <a:moveTo>
                  <a:pt x="1460" y="0"/>
                </a:moveTo>
                <a:cubicBezTo>
                  <a:pt x="943" y="380"/>
                  <a:pt x="442" y="821"/>
                  <a:pt x="1" y="126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1"/>
          <p:cNvSpPr/>
          <p:nvPr/>
        </p:nvSpPr>
        <p:spPr>
          <a:xfrm>
            <a:off x="8825190" y="2594592"/>
            <a:ext cx="78673" cy="66337"/>
          </a:xfrm>
          <a:custGeom>
            <a:avLst/>
            <a:gdLst/>
            <a:ahLst/>
            <a:cxnLst/>
            <a:rect l="l" t="t" r="r" b="b"/>
            <a:pathLst>
              <a:path w="2417" h="2038" fill="none" extrusionOk="0">
                <a:moveTo>
                  <a:pt x="2417" y="1"/>
                </a:moveTo>
                <a:cubicBezTo>
                  <a:pt x="1657" y="518"/>
                  <a:pt x="836" y="1019"/>
                  <a:pt x="198" y="1718"/>
                </a:cubicBezTo>
                <a:cubicBezTo>
                  <a:pt x="137" y="1840"/>
                  <a:pt x="76" y="1901"/>
                  <a:pt x="0" y="2037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21"/>
          <p:cNvSpPr/>
          <p:nvPr/>
        </p:nvSpPr>
        <p:spPr>
          <a:xfrm>
            <a:off x="8847942" y="2638144"/>
            <a:ext cx="51462" cy="39093"/>
          </a:xfrm>
          <a:custGeom>
            <a:avLst/>
            <a:gdLst/>
            <a:ahLst/>
            <a:cxnLst/>
            <a:rect l="l" t="t" r="r" b="b"/>
            <a:pathLst>
              <a:path w="1581" h="1201" fill="none" extrusionOk="0">
                <a:moveTo>
                  <a:pt x="1581" y="0"/>
                </a:moveTo>
                <a:cubicBezTo>
                  <a:pt x="1019" y="319"/>
                  <a:pt x="517" y="760"/>
                  <a:pt x="0" y="120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21"/>
          <p:cNvSpPr/>
          <p:nvPr/>
        </p:nvSpPr>
        <p:spPr>
          <a:xfrm>
            <a:off x="8914214" y="2722709"/>
            <a:ext cx="34666" cy="26756"/>
          </a:xfrm>
          <a:custGeom>
            <a:avLst/>
            <a:gdLst/>
            <a:ahLst/>
            <a:cxnLst/>
            <a:rect l="l" t="t" r="r" b="b"/>
            <a:pathLst>
              <a:path w="1065" h="822" fill="none" extrusionOk="0">
                <a:moveTo>
                  <a:pt x="1065" y="1"/>
                </a:moveTo>
                <a:cubicBezTo>
                  <a:pt x="685" y="244"/>
                  <a:pt x="381" y="502"/>
                  <a:pt x="1" y="822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21"/>
          <p:cNvSpPr/>
          <p:nvPr/>
        </p:nvSpPr>
        <p:spPr>
          <a:xfrm>
            <a:off x="8788083" y="2588668"/>
            <a:ext cx="27244" cy="26756"/>
          </a:xfrm>
          <a:custGeom>
            <a:avLst/>
            <a:gdLst/>
            <a:ahLst/>
            <a:cxnLst/>
            <a:rect l="l" t="t" r="r" b="b"/>
            <a:pathLst>
              <a:path w="837" h="822" fill="none" extrusionOk="0">
                <a:moveTo>
                  <a:pt x="836" y="1"/>
                </a:moveTo>
                <a:cubicBezTo>
                  <a:pt x="578" y="244"/>
                  <a:pt x="259" y="502"/>
                  <a:pt x="1" y="82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21"/>
          <p:cNvSpPr/>
          <p:nvPr/>
        </p:nvSpPr>
        <p:spPr>
          <a:xfrm>
            <a:off x="8796481" y="2458566"/>
            <a:ext cx="35154" cy="24771"/>
          </a:xfrm>
          <a:custGeom>
            <a:avLst/>
            <a:gdLst/>
            <a:ahLst/>
            <a:cxnLst/>
            <a:rect l="l" t="t" r="r" b="b"/>
            <a:pathLst>
              <a:path w="1080" h="761" fill="none" extrusionOk="0">
                <a:moveTo>
                  <a:pt x="1080" y="1"/>
                </a:moveTo>
                <a:cubicBezTo>
                  <a:pt x="700" y="198"/>
                  <a:pt x="320" y="441"/>
                  <a:pt x="1" y="761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21"/>
          <p:cNvSpPr/>
          <p:nvPr/>
        </p:nvSpPr>
        <p:spPr>
          <a:xfrm>
            <a:off x="9037904" y="2776156"/>
            <a:ext cx="20311" cy="18326"/>
          </a:xfrm>
          <a:custGeom>
            <a:avLst/>
            <a:gdLst/>
            <a:ahLst/>
            <a:cxnLst/>
            <a:rect l="l" t="t" r="r" b="b"/>
            <a:pathLst>
              <a:path w="624" h="563" fill="none" extrusionOk="0">
                <a:moveTo>
                  <a:pt x="623" y="0"/>
                </a:moveTo>
                <a:cubicBezTo>
                  <a:pt x="380" y="183"/>
                  <a:pt x="182" y="380"/>
                  <a:pt x="0" y="562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21"/>
          <p:cNvSpPr/>
          <p:nvPr/>
        </p:nvSpPr>
        <p:spPr>
          <a:xfrm>
            <a:off x="8596656" y="2295816"/>
            <a:ext cx="104909" cy="90554"/>
          </a:xfrm>
          <a:custGeom>
            <a:avLst/>
            <a:gdLst/>
            <a:ahLst/>
            <a:cxnLst/>
            <a:rect l="l" t="t" r="r" b="b"/>
            <a:pathLst>
              <a:path w="3223" h="2782" fill="none" extrusionOk="0">
                <a:moveTo>
                  <a:pt x="3222" y="1"/>
                </a:moveTo>
                <a:cubicBezTo>
                  <a:pt x="2022" y="822"/>
                  <a:pt x="882" y="1642"/>
                  <a:pt x="0" y="2782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1"/>
          <p:cNvSpPr/>
          <p:nvPr/>
        </p:nvSpPr>
        <p:spPr>
          <a:xfrm>
            <a:off x="8567947" y="2178603"/>
            <a:ext cx="71773" cy="57418"/>
          </a:xfrm>
          <a:custGeom>
            <a:avLst/>
            <a:gdLst/>
            <a:ahLst/>
            <a:cxnLst/>
            <a:rect l="l" t="t" r="r" b="b"/>
            <a:pathLst>
              <a:path w="2205" h="1764" fill="none" extrusionOk="0">
                <a:moveTo>
                  <a:pt x="2205" y="0"/>
                </a:moveTo>
                <a:cubicBezTo>
                  <a:pt x="1384" y="441"/>
                  <a:pt x="624" y="1064"/>
                  <a:pt x="1" y="1763"/>
                </a:cubicBezTo>
              </a:path>
            </a:pathLst>
          </a:custGeom>
          <a:noFill/>
          <a:ln w="4950" cap="rnd" cmpd="sng">
            <a:solidFill>
              <a:srgbClr val="2848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3" name="Google Shape;2803;p21"/>
          <p:cNvGrpSpPr/>
          <p:nvPr/>
        </p:nvGrpSpPr>
        <p:grpSpPr>
          <a:xfrm>
            <a:off x="-304800" y="108819"/>
            <a:ext cx="3432949" cy="5029787"/>
            <a:chOff x="0" y="108819"/>
            <a:chExt cx="3432949" cy="5029787"/>
          </a:xfrm>
        </p:grpSpPr>
        <p:sp>
          <p:nvSpPr>
            <p:cNvPr id="2804" name="Google Shape;2804;p21"/>
            <p:cNvSpPr/>
            <p:nvPr/>
          </p:nvSpPr>
          <p:spPr>
            <a:xfrm>
              <a:off x="111994" y="3259784"/>
              <a:ext cx="292620" cy="327330"/>
            </a:xfrm>
            <a:custGeom>
              <a:avLst/>
              <a:gdLst/>
              <a:ahLst/>
              <a:cxnLst/>
              <a:rect l="l" t="t" r="r" b="b"/>
              <a:pathLst>
                <a:path w="10420" h="11656" fill="none" extrusionOk="0">
                  <a:moveTo>
                    <a:pt x="7535" y="3621"/>
                  </a:moveTo>
                  <a:cubicBezTo>
                    <a:pt x="6990" y="3753"/>
                    <a:pt x="7241" y="2885"/>
                    <a:pt x="7241" y="2885"/>
                  </a:cubicBezTo>
                  <a:cubicBezTo>
                    <a:pt x="7241" y="2885"/>
                    <a:pt x="7977" y="1"/>
                    <a:pt x="6137" y="133"/>
                  </a:cubicBezTo>
                  <a:cubicBezTo>
                    <a:pt x="6137" y="133"/>
                    <a:pt x="3194" y="869"/>
                    <a:pt x="1590" y="3135"/>
                  </a:cubicBezTo>
                  <a:cubicBezTo>
                    <a:pt x="0" y="5402"/>
                    <a:pt x="3002" y="5343"/>
                    <a:pt x="3002" y="5343"/>
                  </a:cubicBezTo>
                  <a:cubicBezTo>
                    <a:pt x="3002" y="5343"/>
                    <a:pt x="3253" y="5284"/>
                    <a:pt x="3311" y="5828"/>
                  </a:cubicBezTo>
                  <a:cubicBezTo>
                    <a:pt x="3429" y="6388"/>
                    <a:pt x="2826" y="6329"/>
                    <a:pt x="2826" y="6329"/>
                  </a:cubicBezTo>
                  <a:cubicBezTo>
                    <a:pt x="854" y="6755"/>
                    <a:pt x="2693" y="9081"/>
                    <a:pt x="2693" y="9081"/>
                  </a:cubicBezTo>
                  <a:cubicBezTo>
                    <a:pt x="5401" y="11656"/>
                    <a:pt x="6004" y="8654"/>
                    <a:pt x="6372" y="8168"/>
                  </a:cubicBezTo>
                  <a:cubicBezTo>
                    <a:pt x="6740" y="7609"/>
                    <a:pt x="7667" y="8963"/>
                    <a:pt x="8712" y="8286"/>
                  </a:cubicBezTo>
                  <a:cubicBezTo>
                    <a:pt x="9742" y="7668"/>
                    <a:pt x="10419" y="6564"/>
                    <a:pt x="9816" y="4298"/>
                  </a:cubicBezTo>
                  <a:cubicBezTo>
                    <a:pt x="9257" y="2031"/>
                    <a:pt x="8153" y="3503"/>
                    <a:pt x="7535" y="3621"/>
                  </a:cubicBezTo>
                  <a:close/>
                  <a:moveTo>
                    <a:pt x="8830" y="4548"/>
                  </a:moveTo>
                  <a:cubicBezTo>
                    <a:pt x="9375" y="6697"/>
                    <a:pt x="8580" y="7182"/>
                    <a:pt x="8153" y="7432"/>
                  </a:cubicBezTo>
                  <a:cubicBezTo>
                    <a:pt x="8094" y="7491"/>
                    <a:pt x="7977" y="7432"/>
                    <a:pt x="7609" y="7241"/>
                  </a:cubicBezTo>
                  <a:cubicBezTo>
                    <a:pt x="7241" y="7064"/>
                    <a:pt x="6564" y="6755"/>
                    <a:pt x="5946" y="7182"/>
                  </a:cubicBezTo>
                  <a:cubicBezTo>
                    <a:pt x="5769" y="7241"/>
                    <a:pt x="5637" y="7432"/>
                    <a:pt x="5519" y="7550"/>
                  </a:cubicBezTo>
                  <a:cubicBezTo>
                    <a:pt x="5460" y="7727"/>
                    <a:pt x="5328" y="7918"/>
                    <a:pt x="5269" y="8095"/>
                  </a:cubicBezTo>
                  <a:cubicBezTo>
                    <a:pt x="5151" y="8404"/>
                    <a:pt x="4901" y="8904"/>
                    <a:pt x="4665" y="9081"/>
                  </a:cubicBezTo>
                  <a:cubicBezTo>
                    <a:pt x="4533" y="9140"/>
                    <a:pt x="4106" y="9022"/>
                    <a:pt x="3488" y="8404"/>
                  </a:cubicBezTo>
                  <a:cubicBezTo>
                    <a:pt x="3253" y="8036"/>
                    <a:pt x="3002" y="7609"/>
                    <a:pt x="2943" y="7359"/>
                  </a:cubicBezTo>
                  <a:cubicBezTo>
                    <a:pt x="3120" y="7359"/>
                    <a:pt x="3429" y="7300"/>
                    <a:pt x="3679" y="7123"/>
                  </a:cubicBezTo>
                  <a:lnTo>
                    <a:pt x="3679" y="7123"/>
                  </a:lnTo>
                  <a:cubicBezTo>
                    <a:pt x="4224" y="6814"/>
                    <a:pt x="4474" y="6255"/>
                    <a:pt x="4356" y="5652"/>
                  </a:cubicBezTo>
                  <a:cubicBezTo>
                    <a:pt x="4165" y="4666"/>
                    <a:pt x="3562" y="4298"/>
                    <a:pt x="2943" y="4298"/>
                  </a:cubicBezTo>
                  <a:cubicBezTo>
                    <a:pt x="2693" y="4298"/>
                    <a:pt x="2384" y="4239"/>
                    <a:pt x="2208" y="4180"/>
                  </a:cubicBezTo>
                  <a:cubicBezTo>
                    <a:pt x="2208" y="4121"/>
                    <a:pt x="2267" y="3930"/>
                    <a:pt x="2458" y="3680"/>
                  </a:cubicBezTo>
                  <a:cubicBezTo>
                    <a:pt x="2885" y="3076"/>
                    <a:pt x="3488" y="2517"/>
                    <a:pt x="4297" y="2031"/>
                  </a:cubicBezTo>
                  <a:cubicBezTo>
                    <a:pt x="5210" y="1546"/>
                    <a:pt x="6004" y="1237"/>
                    <a:pt x="6255" y="1178"/>
                  </a:cubicBezTo>
                  <a:lnTo>
                    <a:pt x="6314" y="1178"/>
                  </a:lnTo>
                  <a:cubicBezTo>
                    <a:pt x="6372" y="1413"/>
                    <a:pt x="6372" y="2090"/>
                    <a:pt x="6255" y="2576"/>
                  </a:cubicBezTo>
                  <a:cubicBezTo>
                    <a:pt x="6137" y="2944"/>
                    <a:pt x="6004" y="3753"/>
                    <a:pt x="6505" y="4298"/>
                  </a:cubicBezTo>
                  <a:cubicBezTo>
                    <a:pt x="6799" y="4607"/>
                    <a:pt x="7300" y="4725"/>
                    <a:pt x="7785" y="4666"/>
                  </a:cubicBezTo>
                  <a:cubicBezTo>
                    <a:pt x="8035" y="4607"/>
                    <a:pt x="8271" y="4489"/>
                    <a:pt x="8462" y="4357"/>
                  </a:cubicBezTo>
                  <a:cubicBezTo>
                    <a:pt x="8462" y="4298"/>
                    <a:pt x="8521" y="4298"/>
                    <a:pt x="8580" y="4239"/>
                  </a:cubicBezTo>
                  <a:cubicBezTo>
                    <a:pt x="8639" y="4239"/>
                    <a:pt x="8639" y="4239"/>
                    <a:pt x="8712" y="4180"/>
                  </a:cubicBezTo>
                  <a:cubicBezTo>
                    <a:pt x="8771" y="4298"/>
                    <a:pt x="8771" y="4416"/>
                    <a:pt x="8830" y="4548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1870841" y="4265045"/>
              <a:ext cx="1169053" cy="741550"/>
            </a:xfrm>
            <a:custGeom>
              <a:avLst/>
              <a:gdLst/>
              <a:ahLst/>
              <a:cxnLst/>
              <a:rect l="l" t="t" r="r" b="b"/>
              <a:pathLst>
                <a:path w="47697" h="30255" extrusionOk="0">
                  <a:moveTo>
                    <a:pt x="2443" y="1"/>
                  </a:moveTo>
                  <a:cubicBezTo>
                    <a:pt x="177" y="5578"/>
                    <a:pt x="0" y="12274"/>
                    <a:pt x="2944" y="17484"/>
                  </a:cubicBezTo>
                  <a:cubicBezTo>
                    <a:pt x="3680" y="18764"/>
                    <a:pt x="4533" y="19927"/>
                    <a:pt x="5446" y="21031"/>
                  </a:cubicBezTo>
                  <a:cubicBezTo>
                    <a:pt x="6799" y="22694"/>
                    <a:pt x="8271" y="24224"/>
                    <a:pt x="9993" y="25387"/>
                  </a:cubicBezTo>
                  <a:cubicBezTo>
                    <a:pt x="11038" y="26064"/>
                    <a:pt x="12142" y="26623"/>
                    <a:pt x="13245" y="27109"/>
                  </a:cubicBezTo>
                  <a:cubicBezTo>
                    <a:pt x="17435" y="28891"/>
                    <a:pt x="22954" y="30255"/>
                    <a:pt x="27897" y="30255"/>
                  </a:cubicBezTo>
                  <a:cubicBezTo>
                    <a:pt x="29239" y="30255"/>
                    <a:pt x="30539" y="30154"/>
                    <a:pt x="31759" y="29934"/>
                  </a:cubicBezTo>
                  <a:cubicBezTo>
                    <a:pt x="37395" y="28948"/>
                    <a:pt x="41869" y="25269"/>
                    <a:pt x="44886" y="20369"/>
                  </a:cubicBezTo>
                  <a:cubicBezTo>
                    <a:pt x="46652" y="17425"/>
                    <a:pt x="47387" y="14232"/>
                    <a:pt x="47697" y="10553"/>
                  </a:cubicBezTo>
                  <a:cubicBezTo>
                    <a:pt x="45739" y="10302"/>
                    <a:pt x="43708" y="10067"/>
                    <a:pt x="41751" y="9817"/>
                  </a:cubicBezTo>
                  <a:cubicBezTo>
                    <a:pt x="39602" y="9567"/>
                    <a:pt x="37395" y="9331"/>
                    <a:pt x="35246" y="8890"/>
                  </a:cubicBezTo>
                  <a:cubicBezTo>
                    <a:pt x="33407" y="8595"/>
                    <a:pt x="31641" y="8154"/>
                    <a:pt x="29801" y="7727"/>
                  </a:cubicBezTo>
                  <a:cubicBezTo>
                    <a:pt x="27285" y="7124"/>
                    <a:pt x="24709" y="6564"/>
                    <a:pt x="22193" y="5946"/>
                  </a:cubicBezTo>
                  <a:cubicBezTo>
                    <a:pt x="15512" y="4357"/>
                    <a:pt x="8698" y="2827"/>
                    <a:pt x="2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1839099" y="4217076"/>
              <a:ext cx="1169421" cy="758952"/>
            </a:xfrm>
            <a:custGeom>
              <a:avLst/>
              <a:gdLst/>
              <a:ahLst/>
              <a:cxnLst/>
              <a:rect l="l" t="t" r="r" b="b"/>
              <a:pathLst>
                <a:path w="47712" h="30965" fill="none" extrusionOk="0">
                  <a:moveTo>
                    <a:pt x="2944" y="17543"/>
                  </a:moveTo>
                  <a:cubicBezTo>
                    <a:pt x="3679" y="18764"/>
                    <a:pt x="4533" y="19927"/>
                    <a:pt x="5460" y="21030"/>
                  </a:cubicBezTo>
                  <a:cubicBezTo>
                    <a:pt x="6814" y="22693"/>
                    <a:pt x="8212" y="24224"/>
                    <a:pt x="9993" y="25387"/>
                  </a:cubicBezTo>
                  <a:cubicBezTo>
                    <a:pt x="11038" y="26063"/>
                    <a:pt x="12141" y="26608"/>
                    <a:pt x="13245" y="27108"/>
                  </a:cubicBezTo>
                  <a:cubicBezTo>
                    <a:pt x="18514" y="29375"/>
                    <a:pt x="26063" y="30964"/>
                    <a:pt x="31700" y="29978"/>
                  </a:cubicBezTo>
                  <a:cubicBezTo>
                    <a:pt x="37410" y="28948"/>
                    <a:pt x="41883" y="25269"/>
                    <a:pt x="44886" y="20354"/>
                  </a:cubicBezTo>
                  <a:cubicBezTo>
                    <a:pt x="46666" y="17410"/>
                    <a:pt x="47343" y="14408"/>
                    <a:pt x="47711" y="10729"/>
                  </a:cubicBezTo>
                  <a:cubicBezTo>
                    <a:pt x="45680" y="10479"/>
                    <a:pt x="43900" y="10302"/>
                    <a:pt x="41825" y="9934"/>
                  </a:cubicBezTo>
                  <a:cubicBezTo>
                    <a:pt x="39676" y="9566"/>
                    <a:pt x="37410" y="9257"/>
                    <a:pt x="35261" y="8831"/>
                  </a:cubicBezTo>
                  <a:cubicBezTo>
                    <a:pt x="33422" y="8521"/>
                    <a:pt x="31523" y="8154"/>
                    <a:pt x="29742" y="7786"/>
                  </a:cubicBezTo>
                  <a:cubicBezTo>
                    <a:pt x="27049" y="7241"/>
                    <a:pt x="24106" y="6564"/>
                    <a:pt x="21531" y="5946"/>
                  </a:cubicBezTo>
                  <a:cubicBezTo>
                    <a:pt x="14835" y="4416"/>
                    <a:pt x="8713" y="2826"/>
                    <a:pt x="2458" y="1"/>
                  </a:cubicBezTo>
                  <a:cubicBezTo>
                    <a:pt x="118" y="5637"/>
                    <a:pt x="0" y="12259"/>
                    <a:pt x="2944" y="1754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1864713" y="4236563"/>
              <a:ext cx="1097264" cy="676329"/>
            </a:xfrm>
            <a:custGeom>
              <a:avLst/>
              <a:gdLst/>
              <a:ahLst/>
              <a:cxnLst/>
              <a:rect l="l" t="t" r="r" b="b"/>
              <a:pathLst>
                <a:path w="44768" h="27594" fill="none" extrusionOk="0">
                  <a:moveTo>
                    <a:pt x="7844" y="21280"/>
                  </a:moveTo>
                  <a:cubicBezTo>
                    <a:pt x="1958" y="16188"/>
                    <a:pt x="0" y="7050"/>
                    <a:pt x="3253" y="0"/>
                  </a:cubicBezTo>
                  <a:cubicBezTo>
                    <a:pt x="11214" y="3503"/>
                    <a:pt x="30964" y="8036"/>
                    <a:pt x="44768" y="9625"/>
                  </a:cubicBezTo>
                  <a:cubicBezTo>
                    <a:pt x="44459" y="17601"/>
                    <a:pt x="38808" y="25327"/>
                    <a:pt x="31081" y="27049"/>
                  </a:cubicBezTo>
                  <a:cubicBezTo>
                    <a:pt x="28815" y="27594"/>
                    <a:pt x="26431" y="27594"/>
                    <a:pt x="24091" y="27417"/>
                  </a:cubicBezTo>
                  <a:cubicBezTo>
                    <a:pt x="20294" y="27108"/>
                    <a:pt x="16497" y="26181"/>
                    <a:pt x="12995" y="24592"/>
                  </a:cubicBezTo>
                  <a:cubicBezTo>
                    <a:pt x="11155" y="23738"/>
                    <a:pt x="9375" y="22634"/>
                    <a:pt x="7844" y="2128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2091592" y="4350908"/>
              <a:ext cx="37549" cy="77942"/>
            </a:xfrm>
            <a:custGeom>
              <a:avLst/>
              <a:gdLst/>
              <a:ahLst/>
              <a:cxnLst/>
              <a:rect l="l" t="t" r="r" b="b"/>
              <a:pathLst>
                <a:path w="1532" h="3180" fill="none" extrusionOk="0">
                  <a:moveTo>
                    <a:pt x="1164" y="2694"/>
                  </a:moveTo>
                  <a:cubicBezTo>
                    <a:pt x="1473" y="2017"/>
                    <a:pt x="1473" y="1281"/>
                    <a:pt x="1473" y="604"/>
                  </a:cubicBezTo>
                  <a:cubicBezTo>
                    <a:pt x="1473" y="427"/>
                    <a:pt x="1531" y="177"/>
                    <a:pt x="1531" y="0"/>
                  </a:cubicBezTo>
                  <a:cubicBezTo>
                    <a:pt x="1164" y="368"/>
                    <a:pt x="854" y="795"/>
                    <a:pt x="560" y="1222"/>
                  </a:cubicBezTo>
                  <a:cubicBezTo>
                    <a:pt x="369" y="1472"/>
                    <a:pt x="251" y="1781"/>
                    <a:pt x="119" y="2075"/>
                  </a:cubicBezTo>
                  <a:cubicBezTo>
                    <a:pt x="60" y="2267"/>
                    <a:pt x="1" y="2517"/>
                    <a:pt x="60" y="2752"/>
                  </a:cubicBezTo>
                  <a:cubicBezTo>
                    <a:pt x="119" y="3003"/>
                    <a:pt x="369" y="3179"/>
                    <a:pt x="560" y="3179"/>
                  </a:cubicBezTo>
                  <a:cubicBezTo>
                    <a:pt x="854" y="3179"/>
                    <a:pt x="1046" y="2944"/>
                    <a:pt x="1164" y="269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2166622" y="4450105"/>
              <a:ext cx="33211" cy="79731"/>
            </a:xfrm>
            <a:custGeom>
              <a:avLst/>
              <a:gdLst/>
              <a:ahLst/>
              <a:cxnLst/>
              <a:rect l="l" t="t" r="r" b="b"/>
              <a:pathLst>
                <a:path w="1355" h="3253" fill="none" extrusionOk="0">
                  <a:moveTo>
                    <a:pt x="560" y="3253"/>
                  </a:moveTo>
                  <a:cubicBezTo>
                    <a:pt x="869" y="3253"/>
                    <a:pt x="1178" y="2944"/>
                    <a:pt x="1296" y="2635"/>
                  </a:cubicBezTo>
                  <a:cubicBezTo>
                    <a:pt x="1355" y="2267"/>
                    <a:pt x="1355" y="1899"/>
                    <a:pt x="1296" y="1531"/>
                  </a:cubicBezTo>
                  <a:cubicBezTo>
                    <a:pt x="1296" y="1045"/>
                    <a:pt x="1237" y="486"/>
                    <a:pt x="1178" y="0"/>
                  </a:cubicBezTo>
                  <a:cubicBezTo>
                    <a:pt x="810" y="604"/>
                    <a:pt x="501" y="1222"/>
                    <a:pt x="192" y="1840"/>
                  </a:cubicBezTo>
                  <a:cubicBezTo>
                    <a:pt x="133" y="2076"/>
                    <a:pt x="1" y="2385"/>
                    <a:pt x="75" y="2635"/>
                  </a:cubicBezTo>
                  <a:cubicBezTo>
                    <a:pt x="75" y="2885"/>
                    <a:pt x="251" y="3179"/>
                    <a:pt x="560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2076444" y="4528027"/>
              <a:ext cx="34657" cy="7215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133" y="2576"/>
                  </a:moveTo>
                  <a:cubicBezTo>
                    <a:pt x="192" y="2649"/>
                    <a:pt x="251" y="2708"/>
                    <a:pt x="310" y="2767"/>
                  </a:cubicBezTo>
                  <a:cubicBezTo>
                    <a:pt x="442" y="2944"/>
                    <a:pt x="737" y="2885"/>
                    <a:pt x="928" y="2767"/>
                  </a:cubicBezTo>
                  <a:cubicBezTo>
                    <a:pt x="1105" y="2649"/>
                    <a:pt x="1178" y="2399"/>
                    <a:pt x="1237" y="2208"/>
                  </a:cubicBezTo>
                  <a:cubicBezTo>
                    <a:pt x="1414" y="1472"/>
                    <a:pt x="1355" y="736"/>
                    <a:pt x="1237" y="0"/>
                  </a:cubicBezTo>
                  <a:cubicBezTo>
                    <a:pt x="869" y="368"/>
                    <a:pt x="560" y="736"/>
                    <a:pt x="310" y="1178"/>
                  </a:cubicBezTo>
                  <a:cubicBezTo>
                    <a:pt x="74" y="1604"/>
                    <a:pt x="1" y="2090"/>
                    <a:pt x="133" y="257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2283860" y="4401769"/>
              <a:ext cx="36103" cy="85859"/>
            </a:xfrm>
            <a:custGeom>
              <a:avLst/>
              <a:gdLst/>
              <a:ahLst/>
              <a:cxnLst/>
              <a:rect l="l" t="t" r="r" b="b"/>
              <a:pathLst>
                <a:path w="1473" h="3503" fill="none" extrusionOk="0">
                  <a:moveTo>
                    <a:pt x="678" y="3444"/>
                  </a:moveTo>
                  <a:cubicBezTo>
                    <a:pt x="928" y="3444"/>
                    <a:pt x="1105" y="3194"/>
                    <a:pt x="1237" y="3017"/>
                  </a:cubicBezTo>
                  <a:cubicBezTo>
                    <a:pt x="1472" y="2458"/>
                    <a:pt x="1414" y="1781"/>
                    <a:pt x="1355" y="1178"/>
                  </a:cubicBezTo>
                  <a:cubicBezTo>
                    <a:pt x="1355" y="810"/>
                    <a:pt x="1296" y="501"/>
                    <a:pt x="1296" y="133"/>
                  </a:cubicBezTo>
                  <a:cubicBezTo>
                    <a:pt x="1296" y="74"/>
                    <a:pt x="1237" y="74"/>
                    <a:pt x="1237" y="0"/>
                  </a:cubicBezTo>
                  <a:cubicBezTo>
                    <a:pt x="737" y="619"/>
                    <a:pt x="369" y="1354"/>
                    <a:pt x="192" y="2090"/>
                  </a:cubicBezTo>
                  <a:cubicBezTo>
                    <a:pt x="74" y="2399"/>
                    <a:pt x="1" y="2649"/>
                    <a:pt x="74" y="2944"/>
                  </a:cubicBezTo>
                  <a:cubicBezTo>
                    <a:pt x="133" y="3194"/>
                    <a:pt x="369" y="3503"/>
                    <a:pt x="678" y="3444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2213537" y="4576363"/>
              <a:ext cx="36079" cy="84069"/>
            </a:xfrm>
            <a:custGeom>
              <a:avLst/>
              <a:gdLst/>
              <a:ahLst/>
              <a:cxnLst/>
              <a:rect l="l" t="t" r="r" b="b"/>
              <a:pathLst>
                <a:path w="1472" h="3430" fill="none" extrusionOk="0">
                  <a:moveTo>
                    <a:pt x="427" y="3311"/>
                  </a:moveTo>
                  <a:cubicBezTo>
                    <a:pt x="736" y="3429"/>
                    <a:pt x="1030" y="3253"/>
                    <a:pt x="1222" y="3002"/>
                  </a:cubicBezTo>
                  <a:cubicBezTo>
                    <a:pt x="1339" y="2752"/>
                    <a:pt x="1398" y="2443"/>
                    <a:pt x="1398" y="2149"/>
                  </a:cubicBezTo>
                  <a:cubicBezTo>
                    <a:pt x="1472" y="1413"/>
                    <a:pt x="1398" y="677"/>
                    <a:pt x="1339" y="0"/>
                  </a:cubicBezTo>
                  <a:cubicBezTo>
                    <a:pt x="854" y="545"/>
                    <a:pt x="486" y="1222"/>
                    <a:pt x="236" y="1899"/>
                  </a:cubicBezTo>
                  <a:cubicBezTo>
                    <a:pt x="118" y="2149"/>
                    <a:pt x="0" y="2384"/>
                    <a:pt x="0" y="2693"/>
                  </a:cubicBezTo>
                  <a:cubicBezTo>
                    <a:pt x="0" y="2944"/>
                    <a:pt x="177" y="3253"/>
                    <a:pt x="427" y="3311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2301901" y="4706934"/>
              <a:ext cx="34657" cy="72157"/>
            </a:xfrm>
            <a:custGeom>
              <a:avLst/>
              <a:gdLst/>
              <a:ahLst/>
              <a:cxnLst/>
              <a:rect l="l" t="t" r="r" b="b"/>
              <a:pathLst>
                <a:path w="1414" h="2944" fill="none" extrusionOk="0">
                  <a:moveTo>
                    <a:pt x="560" y="2885"/>
                  </a:moveTo>
                  <a:cubicBezTo>
                    <a:pt x="736" y="2944"/>
                    <a:pt x="928" y="2885"/>
                    <a:pt x="1045" y="2708"/>
                  </a:cubicBezTo>
                  <a:cubicBezTo>
                    <a:pt x="1178" y="2576"/>
                    <a:pt x="1237" y="2399"/>
                    <a:pt x="1237" y="2208"/>
                  </a:cubicBezTo>
                  <a:cubicBezTo>
                    <a:pt x="1413" y="1472"/>
                    <a:pt x="1355" y="736"/>
                    <a:pt x="1178" y="1"/>
                  </a:cubicBezTo>
                  <a:cubicBezTo>
                    <a:pt x="736" y="369"/>
                    <a:pt x="369" y="928"/>
                    <a:pt x="192" y="1413"/>
                  </a:cubicBezTo>
                  <a:cubicBezTo>
                    <a:pt x="74" y="1899"/>
                    <a:pt x="1" y="2399"/>
                    <a:pt x="310" y="2767"/>
                  </a:cubicBezTo>
                  <a:cubicBezTo>
                    <a:pt x="369" y="2826"/>
                    <a:pt x="501" y="2885"/>
                    <a:pt x="560" y="2885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2353130" y="4534154"/>
              <a:ext cx="36079" cy="88751"/>
            </a:xfrm>
            <a:custGeom>
              <a:avLst/>
              <a:gdLst/>
              <a:ahLst/>
              <a:cxnLst/>
              <a:rect l="l" t="t" r="r" b="b"/>
              <a:pathLst>
                <a:path w="1472" h="3621" fill="none" extrusionOk="0">
                  <a:moveTo>
                    <a:pt x="486" y="3562"/>
                  </a:moveTo>
                  <a:cubicBezTo>
                    <a:pt x="795" y="3621"/>
                    <a:pt x="1163" y="3370"/>
                    <a:pt x="1295" y="3135"/>
                  </a:cubicBezTo>
                  <a:cubicBezTo>
                    <a:pt x="1413" y="2826"/>
                    <a:pt x="1472" y="2517"/>
                    <a:pt x="1472" y="2208"/>
                  </a:cubicBezTo>
                  <a:cubicBezTo>
                    <a:pt x="1472" y="1472"/>
                    <a:pt x="1413" y="736"/>
                    <a:pt x="1354" y="0"/>
                  </a:cubicBezTo>
                  <a:cubicBezTo>
                    <a:pt x="1222" y="251"/>
                    <a:pt x="1045" y="427"/>
                    <a:pt x="854" y="677"/>
                  </a:cubicBezTo>
                  <a:cubicBezTo>
                    <a:pt x="427" y="1163"/>
                    <a:pt x="192" y="1722"/>
                    <a:pt x="59" y="2326"/>
                  </a:cubicBezTo>
                  <a:cubicBezTo>
                    <a:pt x="0" y="2576"/>
                    <a:pt x="0" y="2826"/>
                    <a:pt x="59" y="3061"/>
                  </a:cubicBezTo>
                  <a:cubicBezTo>
                    <a:pt x="118" y="3253"/>
                    <a:pt x="309" y="3503"/>
                    <a:pt x="486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2457010" y="4472459"/>
              <a:ext cx="32843" cy="81202"/>
            </a:xfrm>
            <a:custGeom>
              <a:avLst/>
              <a:gdLst/>
              <a:ahLst/>
              <a:cxnLst/>
              <a:rect l="l" t="t" r="r" b="b"/>
              <a:pathLst>
                <a:path w="1340" h="3313" fill="none" extrusionOk="0">
                  <a:moveTo>
                    <a:pt x="737" y="3253"/>
                  </a:moveTo>
                  <a:cubicBezTo>
                    <a:pt x="972" y="3253"/>
                    <a:pt x="1163" y="3003"/>
                    <a:pt x="1222" y="2826"/>
                  </a:cubicBezTo>
                  <a:cubicBezTo>
                    <a:pt x="1340" y="2576"/>
                    <a:pt x="1281" y="2341"/>
                    <a:pt x="1281" y="2091"/>
                  </a:cubicBezTo>
                  <a:cubicBezTo>
                    <a:pt x="1222" y="1414"/>
                    <a:pt x="1163" y="678"/>
                    <a:pt x="1104" y="1"/>
                  </a:cubicBezTo>
                  <a:cubicBezTo>
                    <a:pt x="663" y="560"/>
                    <a:pt x="369" y="1237"/>
                    <a:pt x="177" y="1973"/>
                  </a:cubicBezTo>
                  <a:cubicBezTo>
                    <a:pt x="60" y="2208"/>
                    <a:pt x="1" y="2517"/>
                    <a:pt x="118" y="2826"/>
                  </a:cubicBezTo>
                  <a:cubicBezTo>
                    <a:pt x="177" y="3077"/>
                    <a:pt x="486" y="3312"/>
                    <a:pt x="737" y="325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2520151" y="4589697"/>
              <a:ext cx="40417" cy="90197"/>
            </a:xfrm>
            <a:custGeom>
              <a:avLst/>
              <a:gdLst/>
              <a:ahLst/>
              <a:cxnLst/>
              <a:rect l="l" t="t" r="r" b="b"/>
              <a:pathLst>
                <a:path w="1649" h="3680" fill="none" extrusionOk="0">
                  <a:moveTo>
                    <a:pt x="971" y="3562"/>
                  </a:moveTo>
                  <a:cubicBezTo>
                    <a:pt x="1104" y="3503"/>
                    <a:pt x="1163" y="3371"/>
                    <a:pt x="1280" y="3312"/>
                  </a:cubicBezTo>
                  <a:cubicBezTo>
                    <a:pt x="1648" y="2767"/>
                    <a:pt x="1589" y="2090"/>
                    <a:pt x="1531" y="1472"/>
                  </a:cubicBezTo>
                  <a:cubicBezTo>
                    <a:pt x="1472" y="987"/>
                    <a:pt x="1398" y="501"/>
                    <a:pt x="1398" y="1"/>
                  </a:cubicBezTo>
                  <a:cubicBezTo>
                    <a:pt x="1222" y="1"/>
                    <a:pt x="1163" y="192"/>
                    <a:pt x="1163" y="310"/>
                  </a:cubicBezTo>
                  <a:cubicBezTo>
                    <a:pt x="1030" y="619"/>
                    <a:pt x="795" y="869"/>
                    <a:pt x="545" y="1163"/>
                  </a:cubicBezTo>
                  <a:cubicBezTo>
                    <a:pt x="427" y="1355"/>
                    <a:pt x="294" y="1605"/>
                    <a:pt x="236" y="1840"/>
                  </a:cubicBezTo>
                  <a:cubicBezTo>
                    <a:pt x="118" y="2090"/>
                    <a:pt x="59" y="2400"/>
                    <a:pt x="0" y="2635"/>
                  </a:cubicBezTo>
                  <a:cubicBezTo>
                    <a:pt x="0" y="2885"/>
                    <a:pt x="59" y="3194"/>
                    <a:pt x="236" y="3371"/>
                  </a:cubicBezTo>
                  <a:cubicBezTo>
                    <a:pt x="427" y="3562"/>
                    <a:pt x="736" y="3680"/>
                    <a:pt x="971" y="3562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2640258" y="4509986"/>
              <a:ext cx="38995" cy="85859"/>
            </a:xfrm>
            <a:custGeom>
              <a:avLst/>
              <a:gdLst/>
              <a:ahLst/>
              <a:cxnLst/>
              <a:rect l="l" t="t" r="r" b="b"/>
              <a:pathLst>
                <a:path w="1591" h="3503" fill="none" extrusionOk="0">
                  <a:moveTo>
                    <a:pt x="1472" y="0"/>
                  </a:moveTo>
                  <a:cubicBezTo>
                    <a:pt x="1163" y="619"/>
                    <a:pt x="795" y="1178"/>
                    <a:pt x="427" y="1722"/>
                  </a:cubicBezTo>
                  <a:cubicBezTo>
                    <a:pt x="369" y="1840"/>
                    <a:pt x="310" y="2031"/>
                    <a:pt x="251" y="2149"/>
                  </a:cubicBezTo>
                  <a:cubicBezTo>
                    <a:pt x="118" y="2399"/>
                    <a:pt x="1" y="2649"/>
                    <a:pt x="60" y="2885"/>
                  </a:cubicBezTo>
                  <a:cubicBezTo>
                    <a:pt x="60" y="3135"/>
                    <a:pt x="251" y="3385"/>
                    <a:pt x="486" y="3444"/>
                  </a:cubicBezTo>
                  <a:cubicBezTo>
                    <a:pt x="678" y="3503"/>
                    <a:pt x="913" y="3444"/>
                    <a:pt x="1104" y="3312"/>
                  </a:cubicBezTo>
                  <a:cubicBezTo>
                    <a:pt x="1222" y="3194"/>
                    <a:pt x="1355" y="3017"/>
                    <a:pt x="1413" y="2826"/>
                  </a:cubicBezTo>
                  <a:cubicBezTo>
                    <a:pt x="1590" y="2340"/>
                    <a:pt x="1590" y="1840"/>
                    <a:pt x="1531" y="1295"/>
                  </a:cubicBezTo>
                  <a:cubicBezTo>
                    <a:pt x="1531" y="869"/>
                    <a:pt x="1531" y="442"/>
                    <a:pt x="1472" y="0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2610329" y="4690340"/>
              <a:ext cx="37525" cy="84437"/>
            </a:xfrm>
            <a:custGeom>
              <a:avLst/>
              <a:gdLst/>
              <a:ahLst/>
              <a:cxnLst/>
              <a:rect l="l" t="t" r="r" b="b"/>
              <a:pathLst>
                <a:path w="1531" h="3445" fill="none" extrusionOk="0">
                  <a:moveTo>
                    <a:pt x="1398" y="2517"/>
                  </a:moveTo>
                  <a:cubicBezTo>
                    <a:pt x="1531" y="1973"/>
                    <a:pt x="1472" y="1355"/>
                    <a:pt x="1398" y="810"/>
                  </a:cubicBezTo>
                  <a:cubicBezTo>
                    <a:pt x="1339" y="560"/>
                    <a:pt x="1339" y="251"/>
                    <a:pt x="1281" y="1"/>
                  </a:cubicBezTo>
                  <a:cubicBezTo>
                    <a:pt x="795" y="619"/>
                    <a:pt x="427" y="1296"/>
                    <a:pt x="177" y="2090"/>
                  </a:cubicBezTo>
                  <a:cubicBezTo>
                    <a:pt x="59" y="2341"/>
                    <a:pt x="0" y="2576"/>
                    <a:pt x="59" y="2885"/>
                  </a:cubicBezTo>
                  <a:cubicBezTo>
                    <a:pt x="118" y="3135"/>
                    <a:pt x="295" y="3385"/>
                    <a:pt x="604" y="3444"/>
                  </a:cubicBezTo>
                  <a:cubicBezTo>
                    <a:pt x="795" y="3444"/>
                    <a:pt x="1030" y="3312"/>
                    <a:pt x="1163" y="3135"/>
                  </a:cubicBezTo>
                  <a:cubicBezTo>
                    <a:pt x="1339" y="3018"/>
                    <a:pt x="1398" y="2767"/>
                    <a:pt x="1398" y="2517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2757497" y="4619993"/>
              <a:ext cx="31397" cy="73628"/>
            </a:xfrm>
            <a:custGeom>
              <a:avLst/>
              <a:gdLst/>
              <a:ahLst/>
              <a:cxnLst/>
              <a:rect l="l" t="t" r="r" b="b"/>
              <a:pathLst>
                <a:path w="1281" h="3004" fill="none" extrusionOk="0">
                  <a:moveTo>
                    <a:pt x="1163" y="2326"/>
                  </a:moveTo>
                  <a:cubicBezTo>
                    <a:pt x="1222" y="2135"/>
                    <a:pt x="1222" y="1899"/>
                    <a:pt x="1281" y="1708"/>
                  </a:cubicBezTo>
                  <a:cubicBezTo>
                    <a:pt x="1281" y="1164"/>
                    <a:pt x="1045" y="545"/>
                    <a:pt x="1163" y="1"/>
                  </a:cubicBezTo>
                  <a:cubicBezTo>
                    <a:pt x="736" y="545"/>
                    <a:pt x="310" y="1164"/>
                    <a:pt x="118" y="1840"/>
                  </a:cubicBezTo>
                  <a:cubicBezTo>
                    <a:pt x="59" y="2076"/>
                    <a:pt x="1" y="2326"/>
                    <a:pt x="59" y="2576"/>
                  </a:cubicBezTo>
                  <a:cubicBezTo>
                    <a:pt x="118" y="2812"/>
                    <a:pt x="368" y="3003"/>
                    <a:pt x="619" y="3003"/>
                  </a:cubicBezTo>
                  <a:cubicBezTo>
                    <a:pt x="913" y="2944"/>
                    <a:pt x="1104" y="2635"/>
                    <a:pt x="1163" y="2326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0" y="1632303"/>
              <a:ext cx="113678" cy="28139"/>
            </a:xfrm>
            <a:custGeom>
              <a:avLst/>
              <a:gdLst/>
              <a:ahLst/>
              <a:cxnLst/>
              <a:rect l="l" t="t" r="r" b="b"/>
              <a:pathLst>
                <a:path w="4048" h="1002" extrusionOk="0">
                  <a:moveTo>
                    <a:pt x="1652" y="0"/>
                  </a:moveTo>
                  <a:cubicBezTo>
                    <a:pt x="1489" y="0"/>
                    <a:pt x="1326" y="5"/>
                    <a:pt x="1163" y="15"/>
                  </a:cubicBezTo>
                  <a:cubicBezTo>
                    <a:pt x="677" y="15"/>
                    <a:pt x="0" y="265"/>
                    <a:pt x="59" y="751"/>
                  </a:cubicBezTo>
                  <a:cubicBezTo>
                    <a:pt x="446" y="714"/>
                    <a:pt x="837" y="694"/>
                    <a:pt x="1231" y="694"/>
                  </a:cubicBezTo>
                  <a:cubicBezTo>
                    <a:pt x="2098" y="694"/>
                    <a:pt x="2981" y="789"/>
                    <a:pt x="3870" y="1001"/>
                  </a:cubicBezTo>
                  <a:cubicBezTo>
                    <a:pt x="3929" y="810"/>
                    <a:pt x="3988" y="560"/>
                    <a:pt x="4047" y="383"/>
                  </a:cubicBezTo>
                  <a:cubicBezTo>
                    <a:pt x="3286" y="125"/>
                    <a:pt x="2473" y="0"/>
                    <a:pt x="1652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104946" y="1636571"/>
              <a:ext cx="358361" cy="623207"/>
            </a:xfrm>
            <a:custGeom>
              <a:avLst/>
              <a:gdLst/>
              <a:ahLst/>
              <a:cxnLst/>
              <a:rect l="l" t="t" r="r" b="b"/>
              <a:pathLst>
                <a:path w="12761" h="22192" extrusionOk="0">
                  <a:moveTo>
                    <a:pt x="1538" y="0"/>
                  </a:moveTo>
                  <a:cubicBezTo>
                    <a:pt x="913" y="0"/>
                    <a:pt x="272" y="196"/>
                    <a:pt x="133" y="775"/>
                  </a:cubicBezTo>
                  <a:cubicBezTo>
                    <a:pt x="1" y="1335"/>
                    <a:pt x="428" y="1761"/>
                    <a:pt x="796" y="2129"/>
                  </a:cubicBezTo>
                  <a:cubicBezTo>
                    <a:pt x="2150" y="3542"/>
                    <a:pt x="3562" y="5014"/>
                    <a:pt x="4666" y="6603"/>
                  </a:cubicBezTo>
                  <a:cubicBezTo>
                    <a:pt x="7418" y="10841"/>
                    <a:pt x="8036" y="16110"/>
                    <a:pt x="8713" y="21084"/>
                  </a:cubicBezTo>
                  <a:cubicBezTo>
                    <a:pt x="8826" y="21550"/>
                    <a:pt x="9061" y="22191"/>
                    <a:pt x="9508" y="22191"/>
                  </a:cubicBezTo>
                  <a:cubicBezTo>
                    <a:pt x="9527" y="22191"/>
                    <a:pt x="9547" y="22190"/>
                    <a:pt x="9567" y="22188"/>
                  </a:cubicBezTo>
                  <a:cubicBezTo>
                    <a:pt x="9699" y="22114"/>
                    <a:pt x="9817" y="22055"/>
                    <a:pt x="9935" y="21938"/>
                  </a:cubicBezTo>
                  <a:cubicBezTo>
                    <a:pt x="11406" y="20716"/>
                    <a:pt x="11965" y="18803"/>
                    <a:pt x="12201" y="16905"/>
                  </a:cubicBezTo>
                  <a:cubicBezTo>
                    <a:pt x="12760" y="13358"/>
                    <a:pt x="12275" y="9488"/>
                    <a:pt x="10494" y="6294"/>
                  </a:cubicBezTo>
                  <a:cubicBezTo>
                    <a:pt x="8772" y="3115"/>
                    <a:pt x="5652" y="658"/>
                    <a:pt x="2032" y="40"/>
                  </a:cubicBezTo>
                  <a:cubicBezTo>
                    <a:pt x="1875" y="15"/>
                    <a:pt x="1707" y="0"/>
                    <a:pt x="1538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265299" y="1750924"/>
              <a:ext cx="93037" cy="104383"/>
            </a:xfrm>
            <a:custGeom>
              <a:avLst/>
              <a:gdLst/>
              <a:ahLst/>
              <a:cxnLst/>
              <a:rect l="l" t="t" r="r" b="b"/>
              <a:pathLst>
                <a:path w="3313" h="3717" extrusionOk="0">
                  <a:moveTo>
                    <a:pt x="1537" y="1"/>
                  </a:moveTo>
                  <a:cubicBezTo>
                    <a:pt x="1247" y="1"/>
                    <a:pt x="1006" y="126"/>
                    <a:pt x="796" y="324"/>
                  </a:cubicBezTo>
                  <a:cubicBezTo>
                    <a:pt x="678" y="383"/>
                    <a:pt x="604" y="515"/>
                    <a:pt x="545" y="574"/>
                  </a:cubicBezTo>
                  <a:cubicBezTo>
                    <a:pt x="369" y="824"/>
                    <a:pt x="178" y="1118"/>
                    <a:pt x="60" y="1427"/>
                  </a:cubicBezTo>
                  <a:cubicBezTo>
                    <a:pt x="1" y="1736"/>
                    <a:pt x="1" y="2104"/>
                    <a:pt x="60" y="2413"/>
                  </a:cubicBezTo>
                  <a:cubicBezTo>
                    <a:pt x="178" y="2664"/>
                    <a:pt x="310" y="2899"/>
                    <a:pt x="487" y="3090"/>
                  </a:cubicBezTo>
                  <a:cubicBezTo>
                    <a:pt x="604" y="3267"/>
                    <a:pt x="796" y="3399"/>
                    <a:pt x="972" y="3517"/>
                  </a:cubicBezTo>
                  <a:cubicBezTo>
                    <a:pt x="1190" y="3652"/>
                    <a:pt x="1441" y="3716"/>
                    <a:pt x="1691" y="3716"/>
                  </a:cubicBezTo>
                  <a:cubicBezTo>
                    <a:pt x="2014" y="3716"/>
                    <a:pt x="2335" y="3607"/>
                    <a:pt x="2576" y="3399"/>
                  </a:cubicBezTo>
                  <a:cubicBezTo>
                    <a:pt x="3062" y="3090"/>
                    <a:pt x="3312" y="2531"/>
                    <a:pt x="3312" y="1928"/>
                  </a:cubicBezTo>
                  <a:cubicBezTo>
                    <a:pt x="3312" y="1369"/>
                    <a:pt x="3003" y="824"/>
                    <a:pt x="2576" y="456"/>
                  </a:cubicBezTo>
                  <a:cubicBezTo>
                    <a:pt x="2326" y="206"/>
                    <a:pt x="2017" y="88"/>
                    <a:pt x="1708" y="15"/>
                  </a:cubicBezTo>
                  <a:cubicBezTo>
                    <a:pt x="1649" y="5"/>
                    <a:pt x="1592" y="1"/>
                    <a:pt x="1537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187622" y="1679678"/>
              <a:ext cx="91352" cy="89022"/>
            </a:xfrm>
            <a:custGeom>
              <a:avLst/>
              <a:gdLst/>
              <a:ahLst/>
              <a:cxnLst/>
              <a:rect l="l" t="t" r="r" b="b"/>
              <a:pathLst>
                <a:path w="3253" h="3170" extrusionOk="0">
                  <a:moveTo>
                    <a:pt x="1417" y="0"/>
                  </a:moveTo>
                  <a:cubicBezTo>
                    <a:pt x="1298" y="0"/>
                    <a:pt x="1177" y="18"/>
                    <a:pt x="1045" y="50"/>
                  </a:cubicBezTo>
                  <a:cubicBezTo>
                    <a:pt x="795" y="109"/>
                    <a:pt x="560" y="344"/>
                    <a:pt x="368" y="594"/>
                  </a:cubicBezTo>
                  <a:cubicBezTo>
                    <a:pt x="133" y="962"/>
                    <a:pt x="0" y="1389"/>
                    <a:pt x="59" y="1816"/>
                  </a:cubicBezTo>
                  <a:cubicBezTo>
                    <a:pt x="192" y="2375"/>
                    <a:pt x="736" y="2802"/>
                    <a:pt x="1295" y="3052"/>
                  </a:cubicBezTo>
                  <a:cubicBezTo>
                    <a:pt x="1413" y="3111"/>
                    <a:pt x="1604" y="3170"/>
                    <a:pt x="1781" y="3170"/>
                  </a:cubicBezTo>
                  <a:cubicBezTo>
                    <a:pt x="2031" y="3170"/>
                    <a:pt x="2267" y="2993"/>
                    <a:pt x="2458" y="2861"/>
                  </a:cubicBezTo>
                  <a:cubicBezTo>
                    <a:pt x="2885" y="2434"/>
                    <a:pt x="3253" y="1816"/>
                    <a:pt x="3135" y="1212"/>
                  </a:cubicBezTo>
                  <a:cubicBezTo>
                    <a:pt x="3002" y="653"/>
                    <a:pt x="2458" y="285"/>
                    <a:pt x="1899" y="109"/>
                  </a:cubicBezTo>
                  <a:cubicBezTo>
                    <a:pt x="1730" y="33"/>
                    <a:pt x="1576" y="0"/>
                    <a:pt x="1417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335983" y="1987297"/>
              <a:ext cx="97980" cy="85511"/>
            </a:xfrm>
            <a:custGeom>
              <a:avLst/>
              <a:gdLst/>
              <a:ahLst/>
              <a:cxnLst/>
              <a:rect l="l" t="t" r="r" b="b"/>
              <a:pathLst>
                <a:path w="3489" h="3045" extrusionOk="0">
                  <a:moveTo>
                    <a:pt x="1649" y="1"/>
                  </a:moveTo>
                  <a:cubicBezTo>
                    <a:pt x="1222" y="60"/>
                    <a:pt x="736" y="251"/>
                    <a:pt x="427" y="619"/>
                  </a:cubicBezTo>
                  <a:cubicBezTo>
                    <a:pt x="295" y="737"/>
                    <a:pt x="236" y="869"/>
                    <a:pt x="177" y="987"/>
                  </a:cubicBezTo>
                  <a:cubicBezTo>
                    <a:pt x="1" y="1472"/>
                    <a:pt x="1" y="1472"/>
                    <a:pt x="236" y="1973"/>
                  </a:cubicBezTo>
                  <a:cubicBezTo>
                    <a:pt x="427" y="2458"/>
                    <a:pt x="913" y="2885"/>
                    <a:pt x="1472" y="3003"/>
                  </a:cubicBezTo>
                  <a:cubicBezTo>
                    <a:pt x="1577" y="3031"/>
                    <a:pt x="1687" y="3045"/>
                    <a:pt x="1801" y="3045"/>
                  </a:cubicBezTo>
                  <a:cubicBezTo>
                    <a:pt x="2215" y="3045"/>
                    <a:pt x="2668" y="2865"/>
                    <a:pt x="3003" y="2576"/>
                  </a:cubicBezTo>
                  <a:cubicBezTo>
                    <a:pt x="3371" y="2149"/>
                    <a:pt x="3488" y="1531"/>
                    <a:pt x="3312" y="1046"/>
                  </a:cubicBezTo>
                  <a:cubicBezTo>
                    <a:pt x="3238" y="869"/>
                    <a:pt x="3120" y="678"/>
                    <a:pt x="3003" y="560"/>
                  </a:cubicBezTo>
                  <a:cubicBezTo>
                    <a:pt x="2635" y="192"/>
                    <a:pt x="2134" y="1"/>
                    <a:pt x="1649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320285" y="1874180"/>
              <a:ext cx="96323" cy="93880"/>
            </a:xfrm>
            <a:custGeom>
              <a:avLst/>
              <a:gdLst/>
              <a:ahLst/>
              <a:cxnLst/>
              <a:rect l="l" t="t" r="r" b="b"/>
              <a:pathLst>
                <a:path w="3430" h="3343" extrusionOk="0">
                  <a:moveTo>
                    <a:pt x="1530" y="1"/>
                  </a:moveTo>
                  <a:cubicBezTo>
                    <a:pt x="1327" y="1"/>
                    <a:pt x="1122" y="37"/>
                    <a:pt x="927" y="114"/>
                  </a:cubicBezTo>
                  <a:cubicBezTo>
                    <a:pt x="795" y="173"/>
                    <a:pt x="618" y="291"/>
                    <a:pt x="560" y="350"/>
                  </a:cubicBezTo>
                  <a:cubicBezTo>
                    <a:pt x="118" y="718"/>
                    <a:pt x="59" y="718"/>
                    <a:pt x="59" y="1277"/>
                  </a:cubicBezTo>
                  <a:cubicBezTo>
                    <a:pt x="0" y="1880"/>
                    <a:pt x="250" y="2498"/>
                    <a:pt x="677" y="2866"/>
                  </a:cubicBezTo>
                  <a:cubicBezTo>
                    <a:pt x="999" y="3188"/>
                    <a:pt x="1462" y="3342"/>
                    <a:pt x="1904" y="3342"/>
                  </a:cubicBezTo>
                  <a:cubicBezTo>
                    <a:pt x="2049" y="3342"/>
                    <a:pt x="2191" y="3326"/>
                    <a:pt x="2325" y="3293"/>
                  </a:cubicBezTo>
                  <a:cubicBezTo>
                    <a:pt x="2944" y="3116"/>
                    <a:pt x="3370" y="2557"/>
                    <a:pt x="3429" y="2013"/>
                  </a:cubicBezTo>
                  <a:cubicBezTo>
                    <a:pt x="3429" y="1762"/>
                    <a:pt x="3429" y="1586"/>
                    <a:pt x="3370" y="1394"/>
                  </a:cubicBezTo>
                  <a:cubicBezTo>
                    <a:pt x="3253" y="909"/>
                    <a:pt x="2885" y="482"/>
                    <a:pt x="2399" y="232"/>
                  </a:cubicBezTo>
                  <a:cubicBezTo>
                    <a:pt x="2135" y="82"/>
                    <a:pt x="1833" y="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346318" y="2094798"/>
              <a:ext cx="80625" cy="76862"/>
            </a:xfrm>
            <a:custGeom>
              <a:avLst/>
              <a:gdLst/>
              <a:ahLst/>
              <a:cxnLst/>
              <a:rect l="l" t="t" r="r" b="b"/>
              <a:pathLst>
                <a:path w="2871" h="2737" extrusionOk="0">
                  <a:moveTo>
                    <a:pt x="1246" y="0"/>
                  </a:moveTo>
                  <a:cubicBezTo>
                    <a:pt x="985" y="0"/>
                    <a:pt x="739" y="57"/>
                    <a:pt x="545" y="220"/>
                  </a:cubicBezTo>
                  <a:cubicBezTo>
                    <a:pt x="427" y="352"/>
                    <a:pt x="368" y="470"/>
                    <a:pt x="295" y="588"/>
                  </a:cubicBezTo>
                  <a:cubicBezTo>
                    <a:pt x="0" y="1323"/>
                    <a:pt x="368" y="2192"/>
                    <a:pt x="972" y="2560"/>
                  </a:cubicBezTo>
                  <a:cubicBezTo>
                    <a:pt x="1222" y="2677"/>
                    <a:pt x="1472" y="2736"/>
                    <a:pt x="1708" y="2736"/>
                  </a:cubicBezTo>
                  <a:cubicBezTo>
                    <a:pt x="2075" y="2736"/>
                    <a:pt x="2443" y="2486"/>
                    <a:pt x="2635" y="2192"/>
                  </a:cubicBezTo>
                  <a:cubicBezTo>
                    <a:pt x="2811" y="1883"/>
                    <a:pt x="2870" y="1456"/>
                    <a:pt x="2870" y="1088"/>
                  </a:cubicBezTo>
                  <a:cubicBezTo>
                    <a:pt x="2811" y="838"/>
                    <a:pt x="2694" y="588"/>
                    <a:pt x="2576" y="470"/>
                  </a:cubicBezTo>
                  <a:cubicBezTo>
                    <a:pt x="2384" y="279"/>
                    <a:pt x="2134" y="161"/>
                    <a:pt x="1958" y="102"/>
                  </a:cubicBezTo>
                  <a:cubicBezTo>
                    <a:pt x="1728" y="46"/>
                    <a:pt x="1481" y="0"/>
                    <a:pt x="1246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394255" y="802850"/>
              <a:ext cx="541009" cy="1005831"/>
            </a:xfrm>
            <a:custGeom>
              <a:avLst/>
              <a:gdLst/>
              <a:ahLst/>
              <a:cxnLst/>
              <a:rect l="l" t="t" r="r" b="b"/>
              <a:pathLst>
                <a:path w="19265" h="35817" extrusionOk="0">
                  <a:moveTo>
                    <a:pt x="619" y="0"/>
                  </a:moveTo>
                  <a:cubicBezTo>
                    <a:pt x="560" y="0"/>
                    <a:pt x="501" y="0"/>
                    <a:pt x="427" y="59"/>
                  </a:cubicBezTo>
                  <a:cubicBezTo>
                    <a:pt x="427" y="59"/>
                    <a:pt x="368" y="118"/>
                    <a:pt x="368" y="236"/>
                  </a:cubicBezTo>
                  <a:cubicBezTo>
                    <a:pt x="1" y="2017"/>
                    <a:pt x="368" y="4047"/>
                    <a:pt x="1472" y="5578"/>
                  </a:cubicBezTo>
                  <a:cubicBezTo>
                    <a:pt x="928" y="6255"/>
                    <a:pt x="619" y="7050"/>
                    <a:pt x="427" y="7903"/>
                  </a:cubicBezTo>
                  <a:cubicBezTo>
                    <a:pt x="59" y="9802"/>
                    <a:pt x="501" y="11700"/>
                    <a:pt x="795" y="13672"/>
                  </a:cubicBezTo>
                  <a:cubicBezTo>
                    <a:pt x="795" y="13745"/>
                    <a:pt x="868" y="13795"/>
                    <a:pt x="938" y="13795"/>
                  </a:cubicBezTo>
                  <a:cubicBezTo>
                    <a:pt x="981" y="13795"/>
                    <a:pt x="1023" y="13776"/>
                    <a:pt x="1045" y="13731"/>
                  </a:cubicBezTo>
                  <a:cubicBezTo>
                    <a:pt x="1531" y="13363"/>
                    <a:pt x="1899" y="12936"/>
                    <a:pt x="2208" y="12436"/>
                  </a:cubicBezTo>
                  <a:cubicBezTo>
                    <a:pt x="2826" y="13540"/>
                    <a:pt x="3503" y="14643"/>
                    <a:pt x="4048" y="15821"/>
                  </a:cubicBezTo>
                  <a:cubicBezTo>
                    <a:pt x="5034" y="17837"/>
                    <a:pt x="5460" y="20103"/>
                    <a:pt x="5343" y="22369"/>
                  </a:cubicBezTo>
                  <a:cubicBezTo>
                    <a:pt x="5151" y="25681"/>
                    <a:pt x="3871" y="29183"/>
                    <a:pt x="5210" y="32244"/>
                  </a:cubicBezTo>
                  <a:cubicBezTo>
                    <a:pt x="6078" y="34216"/>
                    <a:pt x="8095" y="35688"/>
                    <a:pt x="10243" y="35805"/>
                  </a:cubicBezTo>
                  <a:cubicBezTo>
                    <a:pt x="10364" y="35813"/>
                    <a:pt x="10486" y="35817"/>
                    <a:pt x="10609" y="35817"/>
                  </a:cubicBezTo>
                  <a:cubicBezTo>
                    <a:pt x="13407" y="35817"/>
                    <a:pt x="16555" y="33917"/>
                    <a:pt x="17852" y="31449"/>
                  </a:cubicBezTo>
                  <a:cubicBezTo>
                    <a:pt x="19191" y="28874"/>
                    <a:pt x="19264" y="25813"/>
                    <a:pt x="18823" y="22929"/>
                  </a:cubicBezTo>
                  <a:cubicBezTo>
                    <a:pt x="17910" y="16615"/>
                    <a:pt x="13863" y="10670"/>
                    <a:pt x="8772" y="6741"/>
                  </a:cubicBezTo>
                  <a:cubicBezTo>
                    <a:pt x="8404" y="6432"/>
                    <a:pt x="7977" y="6181"/>
                    <a:pt x="7609" y="5946"/>
                  </a:cubicBezTo>
                  <a:cubicBezTo>
                    <a:pt x="8095" y="5755"/>
                    <a:pt x="8595" y="5446"/>
                    <a:pt x="9022" y="5078"/>
                  </a:cubicBezTo>
                  <a:cubicBezTo>
                    <a:pt x="9081" y="5019"/>
                    <a:pt x="9022" y="4842"/>
                    <a:pt x="8889" y="4842"/>
                  </a:cubicBezTo>
                  <a:cubicBezTo>
                    <a:pt x="7446" y="4717"/>
                    <a:pt x="6055" y="3846"/>
                    <a:pt x="4568" y="3846"/>
                  </a:cubicBezTo>
                  <a:cubicBezTo>
                    <a:pt x="4478" y="3846"/>
                    <a:pt x="4388" y="3849"/>
                    <a:pt x="4298" y="3856"/>
                  </a:cubicBezTo>
                  <a:cubicBezTo>
                    <a:pt x="3503" y="3856"/>
                    <a:pt x="2767" y="4224"/>
                    <a:pt x="2149" y="4842"/>
                  </a:cubicBezTo>
                  <a:cubicBezTo>
                    <a:pt x="1354" y="3370"/>
                    <a:pt x="1354" y="1531"/>
                    <a:pt x="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395912" y="954103"/>
              <a:ext cx="479003" cy="845592"/>
            </a:xfrm>
            <a:custGeom>
              <a:avLst/>
              <a:gdLst/>
              <a:ahLst/>
              <a:cxnLst/>
              <a:rect l="l" t="t" r="r" b="b"/>
              <a:pathLst>
                <a:path w="17057" h="30111" fill="none" extrusionOk="0">
                  <a:moveTo>
                    <a:pt x="0" y="6505"/>
                  </a:moveTo>
                  <a:cubicBezTo>
                    <a:pt x="560" y="7668"/>
                    <a:pt x="1295" y="8713"/>
                    <a:pt x="1840" y="9875"/>
                  </a:cubicBezTo>
                  <a:cubicBezTo>
                    <a:pt x="2767" y="11906"/>
                    <a:pt x="3253" y="14173"/>
                    <a:pt x="3135" y="16439"/>
                  </a:cubicBezTo>
                  <a:cubicBezTo>
                    <a:pt x="2944" y="19750"/>
                    <a:pt x="1604" y="23238"/>
                    <a:pt x="2944" y="26314"/>
                  </a:cubicBezTo>
                  <a:cubicBezTo>
                    <a:pt x="3871" y="28271"/>
                    <a:pt x="5887" y="29743"/>
                    <a:pt x="8036" y="29860"/>
                  </a:cubicBezTo>
                  <a:cubicBezTo>
                    <a:pt x="10920" y="30110"/>
                    <a:pt x="14290" y="28094"/>
                    <a:pt x="15644" y="25519"/>
                  </a:cubicBezTo>
                  <a:cubicBezTo>
                    <a:pt x="16924" y="22944"/>
                    <a:pt x="17057" y="19868"/>
                    <a:pt x="16630" y="16983"/>
                  </a:cubicBezTo>
                  <a:cubicBezTo>
                    <a:pt x="15703" y="10670"/>
                    <a:pt x="11597" y="4725"/>
                    <a:pt x="6564" y="795"/>
                  </a:cubicBezTo>
                  <a:cubicBezTo>
                    <a:pt x="6196" y="560"/>
                    <a:pt x="5769" y="251"/>
                    <a:pt x="5342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335983" y="892125"/>
              <a:ext cx="252939" cy="284363"/>
            </a:xfrm>
            <a:custGeom>
              <a:avLst/>
              <a:gdLst/>
              <a:ahLst/>
              <a:cxnLst/>
              <a:rect l="l" t="t" r="r" b="b"/>
              <a:pathLst>
                <a:path w="9007" h="10126" fill="none" extrusionOk="0">
                  <a:moveTo>
                    <a:pt x="1340" y="1840"/>
                  </a:moveTo>
                  <a:cubicBezTo>
                    <a:pt x="854" y="2517"/>
                    <a:pt x="486" y="3370"/>
                    <a:pt x="368" y="4180"/>
                  </a:cubicBezTo>
                  <a:cubicBezTo>
                    <a:pt x="1" y="6078"/>
                    <a:pt x="427" y="8035"/>
                    <a:pt x="736" y="9934"/>
                  </a:cubicBezTo>
                  <a:cubicBezTo>
                    <a:pt x="736" y="10066"/>
                    <a:pt x="854" y="10125"/>
                    <a:pt x="972" y="10066"/>
                  </a:cubicBezTo>
                  <a:cubicBezTo>
                    <a:pt x="1958" y="9257"/>
                    <a:pt x="2694" y="8035"/>
                    <a:pt x="2870" y="6814"/>
                  </a:cubicBezTo>
                  <a:cubicBezTo>
                    <a:pt x="2944" y="6623"/>
                    <a:pt x="3120" y="6623"/>
                    <a:pt x="3179" y="6681"/>
                  </a:cubicBezTo>
                  <a:cubicBezTo>
                    <a:pt x="3738" y="7300"/>
                    <a:pt x="4165" y="7976"/>
                    <a:pt x="4533" y="8712"/>
                  </a:cubicBezTo>
                  <a:cubicBezTo>
                    <a:pt x="4592" y="8889"/>
                    <a:pt x="4842" y="8830"/>
                    <a:pt x="4842" y="8653"/>
                  </a:cubicBezTo>
                  <a:cubicBezTo>
                    <a:pt x="4960" y="7241"/>
                    <a:pt x="4842" y="5828"/>
                    <a:pt x="4415" y="4474"/>
                  </a:cubicBezTo>
                  <a:cubicBezTo>
                    <a:pt x="4415" y="4356"/>
                    <a:pt x="4474" y="4239"/>
                    <a:pt x="4592" y="4297"/>
                  </a:cubicBezTo>
                  <a:cubicBezTo>
                    <a:pt x="5887" y="4474"/>
                    <a:pt x="7109" y="5283"/>
                    <a:pt x="8212" y="4974"/>
                  </a:cubicBezTo>
                  <a:cubicBezTo>
                    <a:pt x="8389" y="4915"/>
                    <a:pt x="8389" y="4783"/>
                    <a:pt x="8330" y="4665"/>
                  </a:cubicBezTo>
                  <a:lnTo>
                    <a:pt x="6255" y="2708"/>
                  </a:lnTo>
                  <a:cubicBezTo>
                    <a:pt x="6181" y="2576"/>
                    <a:pt x="6255" y="2399"/>
                    <a:pt x="6373" y="2399"/>
                  </a:cubicBezTo>
                  <a:cubicBezTo>
                    <a:pt x="7285" y="2399"/>
                    <a:pt x="8212" y="2031"/>
                    <a:pt x="8889" y="1413"/>
                  </a:cubicBezTo>
                  <a:cubicBezTo>
                    <a:pt x="9007" y="1295"/>
                    <a:pt x="8948" y="1104"/>
                    <a:pt x="8757" y="1104"/>
                  </a:cubicBezTo>
                  <a:cubicBezTo>
                    <a:pt x="7226" y="986"/>
                    <a:pt x="5814" y="0"/>
                    <a:pt x="4224" y="133"/>
                  </a:cubicBezTo>
                  <a:cubicBezTo>
                    <a:pt x="3429" y="191"/>
                    <a:pt x="2635" y="559"/>
                    <a:pt x="2017" y="1104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332276" y="787151"/>
              <a:ext cx="67370" cy="170714"/>
            </a:xfrm>
            <a:custGeom>
              <a:avLst/>
              <a:gdLst/>
              <a:ahLst/>
              <a:cxnLst/>
              <a:rect l="l" t="t" r="r" b="b"/>
              <a:pathLst>
                <a:path w="2399" h="6079" fill="none" extrusionOk="0">
                  <a:moveTo>
                    <a:pt x="500" y="59"/>
                  </a:moveTo>
                  <a:cubicBezTo>
                    <a:pt x="559" y="0"/>
                    <a:pt x="618" y="0"/>
                    <a:pt x="677" y="0"/>
                  </a:cubicBezTo>
                  <a:lnTo>
                    <a:pt x="1898" y="0"/>
                  </a:lnTo>
                  <a:cubicBezTo>
                    <a:pt x="1354" y="1722"/>
                    <a:pt x="1413" y="3738"/>
                    <a:pt x="2399" y="5269"/>
                  </a:cubicBezTo>
                  <a:cubicBezTo>
                    <a:pt x="2149" y="5401"/>
                    <a:pt x="1972" y="5769"/>
                    <a:pt x="1840" y="6078"/>
                  </a:cubicBezTo>
                  <a:cubicBezTo>
                    <a:pt x="559" y="4474"/>
                    <a:pt x="0" y="2267"/>
                    <a:pt x="427" y="250"/>
                  </a:cubicBezTo>
                  <a:cubicBezTo>
                    <a:pt x="427" y="192"/>
                    <a:pt x="427" y="59"/>
                    <a:pt x="500" y="5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492629" y="1563696"/>
              <a:ext cx="105000" cy="170714"/>
            </a:xfrm>
            <a:custGeom>
              <a:avLst/>
              <a:gdLst/>
              <a:ahLst/>
              <a:cxnLst/>
              <a:rect l="l" t="t" r="r" b="b"/>
              <a:pathLst>
                <a:path w="3739" h="6079" fill="none" extrusionOk="0">
                  <a:moveTo>
                    <a:pt x="1781" y="560"/>
                  </a:moveTo>
                  <a:cubicBezTo>
                    <a:pt x="1648" y="251"/>
                    <a:pt x="1413" y="0"/>
                    <a:pt x="1104" y="0"/>
                  </a:cubicBezTo>
                  <a:cubicBezTo>
                    <a:pt x="795" y="0"/>
                    <a:pt x="545" y="192"/>
                    <a:pt x="427" y="368"/>
                  </a:cubicBezTo>
                  <a:cubicBezTo>
                    <a:pt x="236" y="618"/>
                    <a:pt x="177" y="928"/>
                    <a:pt x="177" y="1163"/>
                  </a:cubicBezTo>
                  <a:cubicBezTo>
                    <a:pt x="0" y="2767"/>
                    <a:pt x="545" y="4356"/>
                    <a:pt x="1707" y="5460"/>
                  </a:cubicBezTo>
                  <a:cubicBezTo>
                    <a:pt x="1957" y="5710"/>
                    <a:pt x="2325" y="5946"/>
                    <a:pt x="2693" y="6019"/>
                  </a:cubicBezTo>
                  <a:cubicBezTo>
                    <a:pt x="3061" y="6078"/>
                    <a:pt x="3488" y="5887"/>
                    <a:pt x="3620" y="5519"/>
                  </a:cubicBezTo>
                  <a:cubicBezTo>
                    <a:pt x="3738" y="5151"/>
                    <a:pt x="3488" y="4724"/>
                    <a:pt x="3252" y="4356"/>
                  </a:cubicBezTo>
                  <a:cubicBezTo>
                    <a:pt x="2884" y="3812"/>
                    <a:pt x="2517" y="3253"/>
                    <a:pt x="2325" y="2576"/>
                  </a:cubicBezTo>
                  <a:cubicBezTo>
                    <a:pt x="2149" y="1899"/>
                    <a:pt x="2149" y="1163"/>
                    <a:pt x="1781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1493411" y="2571217"/>
              <a:ext cx="519947" cy="756206"/>
            </a:xfrm>
            <a:custGeom>
              <a:avLst/>
              <a:gdLst/>
              <a:ahLst/>
              <a:cxnLst/>
              <a:rect l="l" t="t" r="r" b="b"/>
              <a:pathLst>
                <a:path w="18515" h="26928" extrusionOk="0">
                  <a:moveTo>
                    <a:pt x="13091" y="1"/>
                  </a:moveTo>
                  <a:cubicBezTo>
                    <a:pt x="13020" y="1"/>
                    <a:pt x="12949" y="4"/>
                    <a:pt x="12878" y="11"/>
                  </a:cubicBezTo>
                  <a:cubicBezTo>
                    <a:pt x="12451" y="70"/>
                    <a:pt x="12083" y="261"/>
                    <a:pt x="11715" y="497"/>
                  </a:cubicBezTo>
                  <a:cubicBezTo>
                    <a:pt x="10302" y="1424"/>
                    <a:pt x="9449" y="2895"/>
                    <a:pt x="8772" y="4367"/>
                  </a:cubicBezTo>
                  <a:cubicBezTo>
                    <a:pt x="8095" y="5898"/>
                    <a:pt x="7536" y="7487"/>
                    <a:pt x="6564" y="8782"/>
                  </a:cubicBezTo>
                  <a:cubicBezTo>
                    <a:pt x="5519" y="10062"/>
                    <a:pt x="4107" y="11048"/>
                    <a:pt x="2944" y="12270"/>
                  </a:cubicBezTo>
                  <a:cubicBezTo>
                    <a:pt x="1163" y="13992"/>
                    <a:pt x="60" y="16376"/>
                    <a:pt x="1" y="18892"/>
                  </a:cubicBezTo>
                  <a:cubicBezTo>
                    <a:pt x="1" y="21350"/>
                    <a:pt x="1163" y="23866"/>
                    <a:pt x="3253" y="25206"/>
                  </a:cubicBezTo>
                  <a:cubicBezTo>
                    <a:pt x="3989" y="25647"/>
                    <a:pt x="4784" y="25941"/>
                    <a:pt x="5578" y="26192"/>
                  </a:cubicBezTo>
                  <a:cubicBezTo>
                    <a:pt x="6741" y="26618"/>
                    <a:pt x="7977" y="26927"/>
                    <a:pt x="9257" y="26927"/>
                  </a:cubicBezTo>
                  <a:cubicBezTo>
                    <a:pt x="12510" y="26927"/>
                    <a:pt x="15630" y="24720"/>
                    <a:pt x="17042" y="21777"/>
                  </a:cubicBezTo>
                  <a:cubicBezTo>
                    <a:pt x="18514" y="18833"/>
                    <a:pt x="18396" y="15272"/>
                    <a:pt x="17042" y="12270"/>
                  </a:cubicBezTo>
                  <a:cubicBezTo>
                    <a:pt x="16616" y="11225"/>
                    <a:pt x="16071" y="10313"/>
                    <a:pt x="15821" y="9209"/>
                  </a:cubicBezTo>
                  <a:cubicBezTo>
                    <a:pt x="15571" y="8046"/>
                    <a:pt x="15762" y="6810"/>
                    <a:pt x="15939" y="5589"/>
                  </a:cubicBezTo>
                  <a:cubicBezTo>
                    <a:pt x="16071" y="4367"/>
                    <a:pt x="16189" y="3072"/>
                    <a:pt x="15703" y="1968"/>
                  </a:cubicBezTo>
                  <a:cubicBezTo>
                    <a:pt x="15288" y="874"/>
                    <a:pt x="14233" y="1"/>
                    <a:pt x="1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1464065" y="2502498"/>
              <a:ext cx="519947" cy="759632"/>
            </a:xfrm>
            <a:custGeom>
              <a:avLst/>
              <a:gdLst/>
              <a:ahLst/>
              <a:cxnLst/>
              <a:rect l="l" t="t" r="r" b="b"/>
              <a:pathLst>
                <a:path w="18515" h="27050" fill="none" extrusionOk="0">
                  <a:moveTo>
                    <a:pt x="3312" y="25327"/>
                  </a:moveTo>
                  <a:cubicBezTo>
                    <a:pt x="3989" y="25754"/>
                    <a:pt x="4784" y="26063"/>
                    <a:pt x="5578" y="26372"/>
                  </a:cubicBezTo>
                  <a:cubicBezTo>
                    <a:pt x="6815" y="26740"/>
                    <a:pt x="8036" y="27049"/>
                    <a:pt x="9258" y="27049"/>
                  </a:cubicBezTo>
                  <a:cubicBezTo>
                    <a:pt x="12569" y="27049"/>
                    <a:pt x="15644" y="24901"/>
                    <a:pt x="17116" y="21957"/>
                  </a:cubicBezTo>
                  <a:cubicBezTo>
                    <a:pt x="18514" y="18955"/>
                    <a:pt x="18396" y="15394"/>
                    <a:pt x="17043" y="12392"/>
                  </a:cubicBezTo>
                  <a:cubicBezTo>
                    <a:pt x="16616" y="11406"/>
                    <a:pt x="16071" y="10434"/>
                    <a:pt x="15821" y="9389"/>
                  </a:cubicBezTo>
                  <a:cubicBezTo>
                    <a:pt x="15571" y="8153"/>
                    <a:pt x="15821" y="6932"/>
                    <a:pt x="15939" y="5710"/>
                  </a:cubicBezTo>
                  <a:cubicBezTo>
                    <a:pt x="16071" y="4474"/>
                    <a:pt x="16189" y="3253"/>
                    <a:pt x="15762" y="2090"/>
                  </a:cubicBezTo>
                  <a:cubicBezTo>
                    <a:pt x="15277" y="928"/>
                    <a:pt x="14173" y="0"/>
                    <a:pt x="12937" y="133"/>
                  </a:cubicBezTo>
                  <a:cubicBezTo>
                    <a:pt x="12510" y="192"/>
                    <a:pt x="12083" y="368"/>
                    <a:pt x="11715" y="618"/>
                  </a:cubicBezTo>
                  <a:cubicBezTo>
                    <a:pt x="10302" y="1531"/>
                    <a:pt x="9449" y="3003"/>
                    <a:pt x="8772" y="4548"/>
                  </a:cubicBezTo>
                  <a:cubicBezTo>
                    <a:pt x="8095" y="6019"/>
                    <a:pt x="7550" y="7609"/>
                    <a:pt x="6564" y="8889"/>
                  </a:cubicBezTo>
                  <a:cubicBezTo>
                    <a:pt x="5520" y="10243"/>
                    <a:pt x="4107" y="11170"/>
                    <a:pt x="2944" y="12392"/>
                  </a:cubicBezTo>
                  <a:cubicBezTo>
                    <a:pt x="1222" y="14172"/>
                    <a:pt x="60" y="16556"/>
                    <a:pt x="1" y="19014"/>
                  </a:cubicBezTo>
                  <a:cubicBezTo>
                    <a:pt x="1" y="21531"/>
                    <a:pt x="1222" y="24047"/>
                    <a:pt x="3312" y="25327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1574430" y="2859150"/>
              <a:ext cx="294277" cy="279000"/>
            </a:xfrm>
            <a:custGeom>
              <a:avLst/>
              <a:gdLst/>
              <a:ahLst/>
              <a:cxnLst/>
              <a:rect l="l" t="t" r="r" b="b"/>
              <a:pathLst>
                <a:path w="10479" h="9935" fill="none" extrusionOk="0">
                  <a:moveTo>
                    <a:pt x="9742" y="6859"/>
                  </a:moveTo>
                  <a:cubicBezTo>
                    <a:pt x="10302" y="5696"/>
                    <a:pt x="10478" y="4357"/>
                    <a:pt x="9993" y="3121"/>
                  </a:cubicBezTo>
                  <a:cubicBezTo>
                    <a:pt x="9625" y="2326"/>
                    <a:pt x="9007" y="1649"/>
                    <a:pt x="8271" y="1163"/>
                  </a:cubicBezTo>
                  <a:cubicBezTo>
                    <a:pt x="6490" y="60"/>
                    <a:pt x="4047" y="1"/>
                    <a:pt x="2325" y="1281"/>
                  </a:cubicBezTo>
                  <a:cubicBezTo>
                    <a:pt x="677" y="2517"/>
                    <a:pt x="0" y="5019"/>
                    <a:pt x="971" y="6932"/>
                  </a:cubicBezTo>
                  <a:cubicBezTo>
                    <a:pt x="1472" y="7903"/>
                    <a:pt x="2384" y="8639"/>
                    <a:pt x="3370" y="9140"/>
                  </a:cubicBezTo>
                  <a:cubicBezTo>
                    <a:pt x="5210" y="9934"/>
                    <a:pt x="7535" y="9684"/>
                    <a:pt x="8889" y="8212"/>
                  </a:cubicBezTo>
                  <a:cubicBezTo>
                    <a:pt x="9257" y="7845"/>
                    <a:pt x="9507" y="7359"/>
                    <a:pt x="9742" y="685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132635" y="3056858"/>
              <a:ext cx="978254" cy="1715111"/>
            </a:xfrm>
            <a:custGeom>
              <a:avLst/>
              <a:gdLst/>
              <a:ahLst/>
              <a:cxnLst/>
              <a:rect l="l" t="t" r="r" b="b"/>
              <a:pathLst>
                <a:path w="34835" h="61074" extrusionOk="0">
                  <a:moveTo>
                    <a:pt x="18647" y="25563"/>
                  </a:moveTo>
                  <a:cubicBezTo>
                    <a:pt x="18573" y="25622"/>
                    <a:pt x="18573" y="25622"/>
                    <a:pt x="18573" y="25696"/>
                  </a:cubicBezTo>
                  <a:lnTo>
                    <a:pt x="18647" y="25563"/>
                  </a:lnTo>
                  <a:close/>
                  <a:moveTo>
                    <a:pt x="26550" y="1"/>
                  </a:moveTo>
                  <a:cubicBezTo>
                    <a:pt x="23615" y="5870"/>
                    <a:pt x="21295" y="12529"/>
                    <a:pt x="18904" y="18650"/>
                  </a:cubicBezTo>
                  <a:lnTo>
                    <a:pt x="18904" y="18650"/>
                  </a:lnTo>
                  <a:cubicBezTo>
                    <a:pt x="18941" y="18540"/>
                    <a:pt x="18941" y="18439"/>
                    <a:pt x="18941" y="18338"/>
                  </a:cubicBezTo>
                  <a:cubicBezTo>
                    <a:pt x="19074" y="18028"/>
                    <a:pt x="19191" y="17661"/>
                    <a:pt x="19250" y="17352"/>
                  </a:cubicBezTo>
                  <a:lnTo>
                    <a:pt x="19250" y="17352"/>
                  </a:lnTo>
                  <a:lnTo>
                    <a:pt x="19015" y="18087"/>
                  </a:lnTo>
                  <a:cubicBezTo>
                    <a:pt x="19751" y="13790"/>
                    <a:pt x="20118" y="9066"/>
                    <a:pt x="20413" y="4651"/>
                  </a:cubicBezTo>
                  <a:lnTo>
                    <a:pt x="20413" y="4651"/>
                  </a:lnTo>
                  <a:cubicBezTo>
                    <a:pt x="18573" y="4843"/>
                    <a:pt x="16734" y="5210"/>
                    <a:pt x="14968" y="5829"/>
                  </a:cubicBezTo>
                  <a:cubicBezTo>
                    <a:pt x="15394" y="12009"/>
                    <a:pt x="15762" y="18205"/>
                    <a:pt x="15998" y="24401"/>
                  </a:cubicBezTo>
                  <a:lnTo>
                    <a:pt x="18647" y="25563"/>
                  </a:lnTo>
                  <a:lnTo>
                    <a:pt x="20118" y="26240"/>
                  </a:lnTo>
                  <a:cubicBezTo>
                    <a:pt x="23547" y="21825"/>
                    <a:pt x="28698" y="18764"/>
                    <a:pt x="34217" y="17896"/>
                  </a:cubicBezTo>
                  <a:cubicBezTo>
                    <a:pt x="34835" y="16616"/>
                    <a:pt x="34217" y="15026"/>
                    <a:pt x="33599" y="13731"/>
                  </a:cubicBezTo>
                  <a:cubicBezTo>
                    <a:pt x="33481" y="13481"/>
                    <a:pt x="33363" y="13246"/>
                    <a:pt x="33172" y="13187"/>
                  </a:cubicBezTo>
                  <a:cubicBezTo>
                    <a:pt x="33080" y="13148"/>
                    <a:pt x="32989" y="13132"/>
                    <a:pt x="32898" y="13132"/>
                  </a:cubicBezTo>
                  <a:cubicBezTo>
                    <a:pt x="32681" y="13132"/>
                    <a:pt x="32467" y="13222"/>
                    <a:pt x="32260" y="13304"/>
                  </a:cubicBezTo>
                  <a:cubicBezTo>
                    <a:pt x="28271" y="15453"/>
                    <a:pt x="25328" y="17469"/>
                    <a:pt x="21708" y="20103"/>
                  </a:cubicBezTo>
                  <a:cubicBezTo>
                    <a:pt x="22017" y="19500"/>
                    <a:pt x="22252" y="18941"/>
                    <a:pt x="22503" y="18396"/>
                  </a:cubicBezTo>
                  <a:cubicBezTo>
                    <a:pt x="25269" y="12819"/>
                    <a:pt x="27594" y="8463"/>
                    <a:pt x="30229" y="2208"/>
                  </a:cubicBezTo>
                  <a:cubicBezTo>
                    <a:pt x="29125" y="1281"/>
                    <a:pt x="27903" y="486"/>
                    <a:pt x="26550" y="1"/>
                  </a:cubicBezTo>
                  <a:close/>
                  <a:moveTo>
                    <a:pt x="15336" y="24092"/>
                  </a:moveTo>
                  <a:cubicBezTo>
                    <a:pt x="10847" y="34761"/>
                    <a:pt x="6005" y="45313"/>
                    <a:pt x="737" y="55673"/>
                  </a:cubicBezTo>
                  <a:cubicBezTo>
                    <a:pt x="428" y="56291"/>
                    <a:pt x="60" y="57027"/>
                    <a:pt x="60" y="57704"/>
                  </a:cubicBezTo>
                  <a:cubicBezTo>
                    <a:pt x="1" y="58984"/>
                    <a:pt x="1046" y="60088"/>
                    <a:pt x="2208" y="60574"/>
                  </a:cubicBezTo>
                  <a:cubicBezTo>
                    <a:pt x="3371" y="61074"/>
                    <a:pt x="4725" y="61074"/>
                    <a:pt x="5946" y="61074"/>
                  </a:cubicBezTo>
                  <a:cubicBezTo>
                    <a:pt x="6432" y="61074"/>
                    <a:pt x="6932" y="61074"/>
                    <a:pt x="7300" y="60706"/>
                  </a:cubicBezTo>
                  <a:cubicBezTo>
                    <a:pt x="7536" y="60456"/>
                    <a:pt x="7609" y="60029"/>
                    <a:pt x="7668" y="59661"/>
                  </a:cubicBezTo>
                  <a:cubicBezTo>
                    <a:pt x="8463" y="53098"/>
                    <a:pt x="11215" y="46961"/>
                    <a:pt x="13923" y="40957"/>
                  </a:cubicBezTo>
                  <a:cubicBezTo>
                    <a:pt x="16130" y="36115"/>
                    <a:pt x="18338" y="31214"/>
                    <a:pt x="20545" y="26358"/>
                  </a:cubicBezTo>
                  <a:cubicBezTo>
                    <a:pt x="20354" y="26299"/>
                    <a:pt x="20236" y="26299"/>
                    <a:pt x="20118" y="26240"/>
                  </a:cubicBezTo>
                  <a:cubicBezTo>
                    <a:pt x="19559" y="26064"/>
                    <a:pt x="19074" y="25872"/>
                    <a:pt x="18573" y="25696"/>
                  </a:cubicBezTo>
                  <a:cubicBezTo>
                    <a:pt x="17469" y="25195"/>
                    <a:pt x="16366" y="24710"/>
                    <a:pt x="15336" y="240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516584" y="3011813"/>
              <a:ext cx="557943" cy="737306"/>
            </a:xfrm>
            <a:custGeom>
              <a:avLst/>
              <a:gdLst/>
              <a:ahLst/>
              <a:cxnLst/>
              <a:rect l="l" t="t" r="r" b="b"/>
              <a:pathLst>
                <a:path w="19868" h="26255" fill="none" extrusionOk="0">
                  <a:moveTo>
                    <a:pt x="5151" y="26255"/>
                  </a:moveTo>
                  <a:cubicBezTo>
                    <a:pt x="8580" y="21840"/>
                    <a:pt x="13731" y="18764"/>
                    <a:pt x="19250" y="17911"/>
                  </a:cubicBezTo>
                  <a:cubicBezTo>
                    <a:pt x="19868" y="16557"/>
                    <a:pt x="19250" y="15026"/>
                    <a:pt x="18646" y="13687"/>
                  </a:cubicBezTo>
                  <a:cubicBezTo>
                    <a:pt x="18514" y="13496"/>
                    <a:pt x="18396" y="13246"/>
                    <a:pt x="18220" y="13128"/>
                  </a:cubicBezTo>
                  <a:cubicBezTo>
                    <a:pt x="17911" y="13010"/>
                    <a:pt x="17602" y="13187"/>
                    <a:pt x="17292" y="13319"/>
                  </a:cubicBezTo>
                  <a:cubicBezTo>
                    <a:pt x="13304" y="15453"/>
                    <a:pt x="10361" y="17425"/>
                    <a:pt x="6682" y="20118"/>
                  </a:cubicBezTo>
                  <a:cubicBezTo>
                    <a:pt x="9817" y="13687"/>
                    <a:pt x="12333" y="9081"/>
                    <a:pt x="15276" y="2208"/>
                  </a:cubicBezTo>
                  <a:cubicBezTo>
                    <a:pt x="14173" y="1237"/>
                    <a:pt x="12936" y="501"/>
                    <a:pt x="11597" y="1"/>
                  </a:cubicBezTo>
                  <a:cubicBezTo>
                    <a:pt x="8654" y="5887"/>
                    <a:pt x="6314" y="12510"/>
                    <a:pt x="3930" y="18705"/>
                  </a:cubicBezTo>
                  <a:cubicBezTo>
                    <a:pt x="4783" y="14232"/>
                    <a:pt x="5151" y="9272"/>
                    <a:pt x="5460" y="4607"/>
                  </a:cubicBezTo>
                  <a:cubicBezTo>
                    <a:pt x="3621" y="4784"/>
                    <a:pt x="1781" y="5225"/>
                    <a:pt x="1" y="5770"/>
                  </a:cubicBezTo>
                  <a:cubicBezTo>
                    <a:pt x="427" y="11965"/>
                    <a:pt x="795" y="18161"/>
                    <a:pt x="1045" y="2435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568256" y="3497420"/>
              <a:ext cx="70684" cy="208737"/>
            </a:xfrm>
            <a:custGeom>
              <a:avLst/>
              <a:gdLst/>
              <a:ahLst/>
              <a:cxnLst/>
              <a:rect l="l" t="t" r="r" b="b"/>
              <a:pathLst>
                <a:path w="2517" h="7433" fill="none" extrusionOk="0">
                  <a:moveTo>
                    <a:pt x="2517" y="1"/>
                  </a:moveTo>
                  <a:cubicBezTo>
                    <a:pt x="1781" y="2517"/>
                    <a:pt x="927" y="4975"/>
                    <a:pt x="0" y="7432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618244" y="3526767"/>
              <a:ext cx="110392" cy="205002"/>
            </a:xfrm>
            <a:custGeom>
              <a:avLst/>
              <a:gdLst/>
              <a:ahLst/>
              <a:cxnLst/>
              <a:rect l="l" t="t" r="r" b="b"/>
              <a:pathLst>
                <a:path w="3931" h="7300" fill="none" extrusionOk="0">
                  <a:moveTo>
                    <a:pt x="3930" y="0"/>
                  </a:moveTo>
                  <a:cubicBezTo>
                    <a:pt x="2885" y="2340"/>
                    <a:pt x="1281" y="5151"/>
                    <a:pt x="1" y="730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98346" y="3687119"/>
              <a:ext cx="574905" cy="1039811"/>
            </a:xfrm>
            <a:custGeom>
              <a:avLst/>
              <a:gdLst/>
              <a:ahLst/>
              <a:cxnLst/>
              <a:rect l="l" t="t" r="r" b="b"/>
              <a:pathLst>
                <a:path w="20472" h="37027" fill="none" extrusionOk="0">
                  <a:moveTo>
                    <a:pt x="7226" y="36659"/>
                  </a:moveTo>
                  <a:cubicBezTo>
                    <a:pt x="6858" y="36968"/>
                    <a:pt x="6373" y="37027"/>
                    <a:pt x="5887" y="37027"/>
                  </a:cubicBezTo>
                  <a:cubicBezTo>
                    <a:pt x="4651" y="37027"/>
                    <a:pt x="3312" y="37027"/>
                    <a:pt x="2134" y="36541"/>
                  </a:cubicBezTo>
                  <a:cubicBezTo>
                    <a:pt x="972" y="36056"/>
                    <a:pt x="1" y="34952"/>
                    <a:pt x="1" y="33657"/>
                  </a:cubicBezTo>
                  <a:cubicBezTo>
                    <a:pt x="1" y="32921"/>
                    <a:pt x="368" y="32244"/>
                    <a:pt x="663" y="31582"/>
                  </a:cubicBezTo>
                  <a:cubicBezTo>
                    <a:pt x="5946" y="21280"/>
                    <a:pt x="10788" y="10729"/>
                    <a:pt x="15262" y="0"/>
                  </a:cubicBezTo>
                  <a:cubicBezTo>
                    <a:pt x="16924" y="972"/>
                    <a:pt x="18632" y="1781"/>
                    <a:pt x="20471" y="2326"/>
                  </a:cubicBezTo>
                  <a:cubicBezTo>
                    <a:pt x="18264" y="7167"/>
                    <a:pt x="16056" y="12009"/>
                    <a:pt x="13849" y="16865"/>
                  </a:cubicBezTo>
                  <a:cubicBezTo>
                    <a:pt x="11156" y="22870"/>
                    <a:pt x="8389" y="29006"/>
                    <a:pt x="7594" y="35555"/>
                  </a:cubicBezTo>
                  <a:cubicBezTo>
                    <a:pt x="7535" y="35997"/>
                    <a:pt x="7476" y="36365"/>
                    <a:pt x="7226" y="3665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256621" y="3743734"/>
              <a:ext cx="390993" cy="991874"/>
            </a:xfrm>
            <a:custGeom>
              <a:avLst/>
              <a:gdLst/>
              <a:ahLst/>
              <a:cxnLst/>
              <a:rect l="l" t="t" r="r" b="b"/>
              <a:pathLst>
                <a:path w="13923" h="35320" fill="none" extrusionOk="0">
                  <a:moveTo>
                    <a:pt x="13923" y="1"/>
                  </a:moveTo>
                  <a:cubicBezTo>
                    <a:pt x="10420" y="7786"/>
                    <a:pt x="7109" y="15144"/>
                    <a:pt x="3562" y="22943"/>
                  </a:cubicBezTo>
                  <a:cubicBezTo>
                    <a:pt x="1782" y="26858"/>
                    <a:pt x="1" y="30964"/>
                    <a:pt x="60" y="3532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258278" y="4277700"/>
              <a:ext cx="113678" cy="252939"/>
            </a:xfrm>
            <a:custGeom>
              <a:avLst/>
              <a:gdLst/>
              <a:ahLst/>
              <a:cxnLst/>
              <a:rect l="l" t="t" r="r" b="b"/>
              <a:pathLst>
                <a:path w="4048" h="9007" fill="none" extrusionOk="0">
                  <a:moveTo>
                    <a:pt x="4048" y="0"/>
                  </a:moveTo>
                  <a:cubicBezTo>
                    <a:pt x="2576" y="2943"/>
                    <a:pt x="1222" y="5946"/>
                    <a:pt x="1" y="9007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449634" y="4561617"/>
              <a:ext cx="506299" cy="481699"/>
            </a:xfrm>
            <a:custGeom>
              <a:avLst/>
              <a:gdLst/>
              <a:ahLst/>
              <a:cxnLst/>
              <a:rect l="l" t="t" r="r" b="b"/>
              <a:pathLst>
                <a:path w="18029" h="17153" extrusionOk="0">
                  <a:moveTo>
                    <a:pt x="9566" y="0"/>
                  </a:moveTo>
                  <a:cubicBezTo>
                    <a:pt x="8463" y="0"/>
                    <a:pt x="7050" y="309"/>
                    <a:pt x="6432" y="501"/>
                  </a:cubicBezTo>
                  <a:cubicBezTo>
                    <a:pt x="5210" y="869"/>
                    <a:pt x="4474" y="1237"/>
                    <a:pt x="3429" y="1972"/>
                  </a:cubicBezTo>
                  <a:cubicBezTo>
                    <a:pt x="2870" y="2399"/>
                    <a:pt x="2326" y="2944"/>
                    <a:pt x="1899" y="3503"/>
                  </a:cubicBezTo>
                  <a:cubicBezTo>
                    <a:pt x="1340" y="4180"/>
                    <a:pt x="913" y="4857"/>
                    <a:pt x="604" y="5828"/>
                  </a:cubicBezTo>
                  <a:cubicBezTo>
                    <a:pt x="1" y="7432"/>
                    <a:pt x="236" y="8830"/>
                    <a:pt x="604" y="10184"/>
                  </a:cubicBezTo>
                  <a:cubicBezTo>
                    <a:pt x="972" y="11597"/>
                    <a:pt x="1649" y="12951"/>
                    <a:pt x="2635" y="14055"/>
                  </a:cubicBezTo>
                  <a:cubicBezTo>
                    <a:pt x="3179" y="14658"/>
                    <a:pt x="3797" y="15217"/>
                    <a:pt x="4533" y="15703"/>
                  </a:cubicBezTo>
                  <a:cubicBezTo>
                    <a:pt x="6013" y="16659"/>
                    <a:pt x="7801" y="17152"/>
                    <a:pt x="9591" y="17152"/>
                  </a:cubicBezTo>
                  <a:cubicBezTo>
                    <a:pt x="10775" y="17152"/>
                    <a:pt x="11959" y="16937"/>
                    <a:pt x="13054" y="16497"/>
                  </a:cubicBezTo>
                  <a:cubicBezTo>
                    <a:pt x="13672" y="16262"/>
                    <a:pt x="14217" y="15953"/>
                    <a:pt x="14776" y="15585"/>
                  </a:cubicBezTo>
                  <a:cubicBezTo>
                    <a:pt x="16792" y="14113"/>
                    <a:pt x="18028" y="11170"/>
                    <a:pt x="17896" y="8654"/>
                  </a:cubicBezTo>
                  <a:cubicBezTo>
                    <a:pt x="17719" y="6196"/>
                    <a:pt x="16557" y="3989"/>
                    <a:pt x="14776" y="2281"/>
                  </a:cubicBezTo>
                  <a:cubicBezTo>
                    <a:pt x="13245" y="810"/>
                    <a:pt x="11774" y="74"/>
                    <a:pt x="9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416581" y="4527300"/>
              <a:ext cx="504643" cy="494308"/>
            </a:xfrm>
            <a:custGeom>
              <a:avLst/>
              <a:gdLst/>
              <a:ahLst/>
              <a:cxnLst/>
              <a:rect l="l" t="t" r="r" b="b"/>
              <a:pathLst>
                <a:path w="17970" h="17602" fill="none" extrusionOk="0">
                  <a:moveTo>
                    <a:pt x="4489" y="15703"/>
                  </a:moveTo>
                  <a:cubicBezTo>
                    <a:pt x="6932" y="17293"/>
                    <a:pt x="10243" y="17602"/>
                    <a:pt x="13010" y="16557"/>
                  </a:cubicBezTo>
                  <a:cubicBezTo>
                    <a:pt x="13613" y="16307"/>
                    <a:pt x="14172" y="16012"/>
                    <a:pt x="14717" y="15571"/>
                  </a:cubicBezTo>
                  <a:cubicBezTo>
                    <a:pt x="16748" y="14099"/>
                    <a:pt x="17969" y="11156"/>
                    <a:pt x="17851" y="8713"/>
                  </a:cubicBezTo>
                  <a:cubicBezTo>
                    <a:pt x="17734" y="6197"/>
                    <a:pt x="16556" y="3989"/>
                    <a:pt x="14717" y="2267"/>
                  </a:cubicBezTo>
                  <a:cubicBezTo>
                    <a:pt x="13186" y="854"/>
                    <a:pt x="11715" y="60"/>
                    <a:pt x="9566" y="60"/>
                  </a:cubicBezTo>
                  <a:cubicBezTo>
                    <a:pt x="8462" y="1"/>
                    <a:pt x="6991" y="310"/>
                    <a:pt x="6387" y="487"/>
                  </a:cubicBezTo>
                  <a:cubicBezTo>
                    <a:pt x="5151" y="854"/>
                    <a:pt x="4415" y="1222"/>
                    <a:pt x="3444" y="1958"/>
                  </a:cubicBezTo>
                  <a:cubicBezTo>
                    <a:pt x="2826" y="2400"/>
                    <a:pt x="2340" y="2944"/>
                    <a:pt x="1840" y="3503"/>
                  </a:cubicBezTo>
                  <a:cubicBezTo>
                    <a:pt x="1295" y="4166"/>
                    <a:pt x="868" y="4843"/>
                    <a:pt x="559" y="5829"/>
                  </a:cubicBezTo>
                  <a:cubicBezTo>
                    <a:pt x="0" y="7418"/>
                    <a:pt x="250" y="8831"/>
                    <a:pt x="559" y="10185"/>
                  </a:cubicBezTo>
                  <a:cubicBezTo>
                    <a:pt x="927" y="11597"/>
                    <a:pt x="1604" y="12937"/>
                    <a:pt x="2576" y="14040"/>
                  </a:cubicBezTo>
                  <a:cubicBezTo>
                    <a:pt x="3135" y="14658"/>
                    <a:pt x="3753" y="15277"/>
                    <a:pt x="4489" y="1570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452948" y="4568638"/>
              <a:ext cx="432302" cy="399670"/>
            </a:xfrm>
            <a:custGeom>
              <a:avLst/>
              <a:gdLst/>
              <a:ahLst/>
              <a:cxnLst/>
              <a:rect l="l" t="t" r="r" b="b"/>
              <a:pathLst>
                <a:path w="15394" h="14232" fill="none" extrusionOk="0">
                  <a:moveTo>
                    <a:pt x="6740" y="560"/>
                  </a:moveTo>
                  <a:cubicBezTo>
                    <a:pt x="6932" y="251"/>
                    <a:pt x="7359" y="59"/>
                    <a:pt x="7726" y="59"/>
                  </a:cubicBezTo>
                  <a:cubicBezTo>
                    <a:pt x="8580" y="1"/>
                    <a:pt x="9375" y="251"/>
                    <a:pt x="10052" y="736"/>
                  </a:cubicBezTo>
                  <a:cubicBezTo>
                    <a:pt x="10110" y="795"/>
                    <a:pt x="10184" y="854"/>
                    <a:pt x="10243" y="854"/>
                  </a:cubicBezTo>
                  <a:cubicBezTo>
                    <a:pt x="10302" y="928"/>
                    <a:pt x="10420" y="928"/>
                    <a:pt x="10478" y="928"/>
                  </a:cubicBezTo>
                  <a:cubicBezTo>
                    <a:pt x="11656" y="1045"/>
                    <a:pt x="12686" y="1840"/>
                    <a:pt x="13127" y="2885"/>
                  </a:cubicBezTo>
                  <a:cubicBezTo>
                    <a:pt x="14408" y="3621"/>
                    <a:pt x="15085" y="5210"/>
                    <a:pt x="14776" y="6623"/>
                  </a:cubicBezTo>
                  <a:cubicBezTo>
                    <a:pt x="15202" y="7109"/>
                    <a:pt x="15394" y="7844"/>
                    <a:pt x="15335" y="8521"/>
                  </a:cubicBezTo>
                  <a:cubicBezTo>
                    <a:pt x="15261" y="9198"/>
                    <a:pt x="14893" y="9816"/>
                    <a:pt x="14349" y="10243"/>
                  </a:cubicBezTo>
                  <a:cubicBezTo>
                    <a:pt x="14290" y="10302"/>
                    <a:pt x="14231" y="10361"/>
                    <a:pt x="14158" y="10420"/>
                  </a:cubicBezTo>
                  <a:cubicBezTo>
                    <a:pt x="14099" y="10493"/>
                    <a:pt x="14040" y="10611"/>
                    <a:pt x="14040" y="10729"/>
                  </a:cubicBezTo>
                  <a:cubicBezTo>
                    <a:pt x="13613" y="11715"/>
                    <a:pt x="12686" y="12333"/>
                    <a:pt x="11582" y="12392"/>
                  </a:cubicBezTo>
                  <a:cubicBezTo>
                    <a:pt x="11523" y="12995"/>
                    <a:pt x="11038" y="13437"/>
                    <a:pt x="10478" y="13731"/>
                  </a:cubicBezTo>
                  <a:cubicBezTo>
                    <a:pt x="9993" y="13981"/>
                    <a:pt x="9375" y="14040"/>
                    <a:pt x="8771" y="14099"/>
                  </a:cubicBezTo>
                  <a:cubicBezTo>
                    <a:pt x="8153" y="14172"/>
                    <a:pt x="7359" y="14231"/>
                    <a:pt x="6991" y="13672"/>
                  </a:cubicBezTo>
                  <a:cubicBezTo>
                    <a:pt x="6740" y="14040"/>
                    <a:pt x="6255" y="14040"/>
                    <a:pt x="5828" y="13981"/>
                  </a:cubicBezTo>
                  <a:cubicBezTo>
                    <a:pt x="4783" y="13731"/>
                    <a:pt x="3797" y="13128"/>
                    <a:pt x="3194" y="12259"/>
                  </a:cubicBezTo>
                  <a:cubicBezTo>
                    <a:pt x="3120" y="12142"/>
                    <a:pt x="3061" y="12083"/>
                    <a:pt x="3002" y="12024"/>
                  </a:cubicBezTo>
                  <a:cubicBezTo>
                    <a:pt x="2885" y="11891"/>
                    <a:pt x="2752" y="11891"/>
                    <a:pt x="2635" y="11833"/>
                  </a:cubicBezTo>
                  <a:cubicBezTo>
                    <a:pt x="1531" y="11229"/>
                    <a:pt x="986" y="10184"/>
                    <a:pt x="986" y="8948"/>
                  </a:cubicBezTo>
                  <a:cubicBezTo>
                    <a:pt x="618" y="8654"/>
                    <a:pt x="368" y="8212"/>
                    <a:pt x="250" y="7786"/>
                  </a:cubicBezTo>
                  <a:cubicBezTo>
                    <a:pt x="59" y="7241"/>
                    <a:pt x="0" y="6682"/>
                    <a:pt x="118" y="6137"/>
                  </a:cubicBezTo>
                  <a:cubicBezTo>
                    <a:pt x="250" y="5578"/>
                    <a:pt x="545" y="5092"/>
                    <a:pt x="1045" y="4842"/>
                  </a:cubicBezTo>
                  <a:cubicBezTo>
                    <a:pt x="1281" y="4666"/>
                    <a:pt x="1104" y="4357"/>
                    <a:pt x="1104" y="4048"/>
                  </a:cubicBezTo>
                  <a:cubicBezTo>
                    <a:pt x="1045" y="3621"/>
                    <a:pt x="1354" y="3253"/>
                    <a:pt x="1649" y="2944"/>
                  </a:cubicBezTo>
                  <a:cubicBezTo>
                    <a:pt x="1899" y="2694"/>
                    <a:pt x="2149" y="2399"/>
                    <a:pt x="2458" y="2208"/>
                  </a:cubicBezTo>
                  <a:cubicBezTo>
                    <a:pt x="2752" y="2031"/>
                    <a:pt x="3120" y="1899"/>
                    <a:pt x="3429" y="1958"/>
                  </a:cubicBezTo>
                  <a:cubicBezTo>
                    <a:pt x="3621" y="1958"/>
                    <a:pt x="3797" y="2031"/>
                    <a:pt x="3930" y="1899"/>
                  </a:cubicBezTo>
                  <a:cubicBezTo>
                    <a:pt x="3988" y="1781"/>
                    <a:pt x="3988" y="1663"/>
                    <a:pt x="3988" y="1531"/>
                  </a:cubicBezTo>
                  <a:cubicBezTo>
                    <a:pt x="3988" y="1104"/>
                    <a:pt x="4415" y="795"/>
                    <a:pt x="4783" y="619"/>
                  </a:cubicBezTo>
                  <a:cubicBezTo>
                    <a:pt x="5401" y="368"/>
                    <a:pt x="6196" y="251"/>
                    <a:pt x="6740" y="56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533939" y="4785605"/>
              <a:ext cx="136004" cy="168635"/>
            </a:xfrm>
            <a:custGeom>
              <a:avLst/>
              <a:gdLst/>
              <a:ahLst/>
              <a:cxnLst/>
              <a:rect l="l" t="t" r="r" b="b"/>
              <a:pathLst>
                <a:path w="4843" h="6005" fill="none" extrusionOk="0">
                  <a:moveTo>
                    <a:pt x="4048" y="6005"/>
                  </a:moveTo>
                  <a:cubicBezTo>
                    <a:pt x="4416" y="4666"/>
                    <a:pt x="4784" y="3003"/>
                    <a:pt x="4725" y="1590"/>
                  </a:cubicBezTo>
                  <a:cubicBezTo>
                    <a:pt x="4725" y="987"/>
                    <a:pt x="4842" y="560"/>
                    <a:pt x="4592" y="192"/>
                  </a:cubicBezTo>
                  <a:cubicBezTo>
                    <a:pt x="4475" y="60"/>
                    <a:pt x="4283" y="1"/>
                    <a:pt x="4107" y="60"/>
                  </a:cubicBezTo>
                  <a:cubicBezTo>
                    <a:pt x="3989" y="118"/>
                    <a:pt x="3621" y="560"/>
                    <a:pt x="3430" y="736"/>
                  </a:cubicBezTo>
                  <a:cubicBezTo>
                    <a:pt x="2576" y="2090"/>
                    <a:pt x="1281" y="3253"/>
                    <a:pt x="1" y="4165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480638" y="4782292"/>
              <a:ext cx="168635" cy="37659"/>
            </a:xfrm>
            <a:custGeom>
              <a:avLst/>
              <a:gdLst/>
              <a:ahLst/>
              <a:cxnLst/>
              <a:rect l="l" t="t" r="r" b="b"/>
              <a:pathLst>
                <a:path w="6005" h="1341" fill="none" extrusionOk="0">
                  <a:moveTo>
                    <a:pt x="5946" y="310"/>
                  </a:moveTo>
                  <a:cubicBezTo>
                    <a:pt x="6005" y="236"/>
                    <a:pt x="6005" y="178"/>
                    <a:pt x="6005" y="119"/>
                  </a:cubicBezTo>
                  <a:cubicBezTo>
                    <a:pt x="6005" y="119"/>
                    <a:pt x="5946" y="60"/>
                    <a:pt x="5887" y="60"/>
                  </a:cubicBezTo>
                  <a:cubicBezTo>
                    <a:pt x="5696" y="1"/>
                    <a:pt x="5445" y="1"/>
                    <a:pt x="5210" y="1"/>
                  </a:cubicBezTo>
                  <a:cubicBezTo>
                    <a:pt x="4224" y="1"/>
                    <a:pt x="2811" y="428"/>
                    <a:pt x="1840" y="737"/>
                  </a:cubicBezTo>
                  <a:cubicBezTo>
                    <a:pt x="1163" y="972"/>
                    <a:pt x="604" y="1164"/>
                    <a:pt x="0" y="134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485581" y="4697987"/>
              <a:ext cx="162036" cy="85989"/>
            </a:xfrm>
            <a:custGeom>
              <a:avLst/>
              <a:gdLst/>
              <a:ahLst/>
              <a:cxnLst/>
              <a:rect l="l" t="t" r="r" b="b"/>
              <a:pathLst>
                <a:path w="5770" h="3062" fill="none" extrusionOk="0">
                  <a:moveTo>
                    <a:pt x="5711" y="3062"/>
                  </a:moveTo>
                  <a:cubicBezTo>
                    <a:pt x="5770" y="2944"/>
                    <a:pt x="5770" y="2870"/>
                    <a:pt x="5711" y="2753"/>
                  </a:cubicBezTo>
                  <a:cubicBezTo>
                    <a:pt x="5637" y="2694"/>
                    <a:pt x="5578" y="2576"/>
                    <a:pt x="5520" y="2576"/>
                  </a:cubicBezTo>
                  <a:cubicBezTo>
                    <a:pt x="3621" y="1531"/>
                    <a:pt x="1899" y="795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556265" y="4623596"/>
              <a:ext cx="94666" cy="146759"/>
            </a:xfrm>
            <a:custGeom>
              <a:avLst/>
              <a:gdLst/>
              <a:ahLst/>
              <a:cxnLst/>
              <a:rect l="l" t="t" r="r" b="b"/>
              <a:pathLst>
                <a:path w="3371" h="5226" fill="none" extrusionOk="0">
                  <a:moveTo>
                    <a:pt x="3253" y="5225"/>
                  </a:moveTo>
                  <a:cubicBezTo>
                    <a:pt x="3370" y="5093"/>
                    <a:pt x="3312" y="4975"/>
                    <a:pt x="3253" y="4857"/>
                  </a:cubicBezTo>
                  <a:cubicBezTo>
                    <a:pt x="2752" y="3503"/>
                    <a:pt x="1840" y="2149"/>
                    <a:pt x="986" y="987"/>
                  </a:cubicBezTo>
                  <a:cubicBezTo>
                    <a:pt x="736" y="619"/>
                    <a:pt x="427" y="192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659582" y="4785605"/>
              <a:ext cx="118649" cy="134347"/>
            </a:xfrm>
            <a:custGeom>
              <a:avLst/>
              <a:gdLst/>
              <a:ahLst/>
              <a:cxnLst/>
              <a:rect l="l" t="t" r="r" b="b"/>
              <a:pathLst>
                <a:path w="4225" h="4784" fill="none" extrusionOk="0">
                  <a:moveTo>
                    <a:pt x="4224" y="4783"/>
                  </a:moveTo>
                  <a:cubicBezTo>
                    <a:pt x="4048" y="4416"/>
                    <a:pt x="3856" y="3989"/>
                    <a:pt x="3562" y="3621"/>
                  </a:cubicBezTo>
                  <a:cubicBezTo>
                    <a:pt x="3371" y="3371"/>
                    <a:pt x="3194" y="3194"/>
                    <a:pt x="3003" y="2944"/>
                  </a:cubicBezTo>
                  <a:cubicBezTo>
                    <a:pt x="2458" y="2399"/>
                    <a:pt x="1472" y="1355"/>
                    <a:pt x="987" y="736"/>
                  </a:cubicBezTo>
                  <a:cubicBezTo>
                    <a:pt x="677" y="486"/>
                    <a:pt x="368" y="192"/>
                    <a:pt x="1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674887" y="4785605"/>
              <a:ext cx="173999" cy="79389"/>
            </a:xfrm>
            <a:custGeom>
              <a:avLst/>
              <a:gdLst/>
              <a:ahLst/>
              <a:cxnLst/>
              <a:rect l="l" t="t" r="r" b="b"/>
              <a:pathLst>
                <a:path w="6196" h="2827" fill="none" extrusionOk="0">
                  <a:moveTo>
                    <a:pt x="0" y="118"/>
                  </a:moveTo>
                  <a:cubicBezTo>
                    <a:pt x="74" y="1"/>
                    <a:pt x="250" y="1"/>
                    <a:pt x="368" y="1"/>
                  </a:cubicBezTo>
                  <a:cubicBezTo>
                    <a:pt x="559" y="1"/>
                    <a:pt x="736" y="1"/>
                    <a:pt x="868" y="60"/>
                  </a:cubicBezTo>
                  <a:cubicBezTo>
                    <a:pt x="2884" y="987"/>
                    <a:pt x="4297" y="1899"/>
                    <a:pt x="6196" y="2826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681908" y="4754602"/>
              <a:ext cx="184334" cy="26089"/>
            </a:xfrm>
            <a:custGeom>
              <a:avLst/>
              <a:gdLst/>
              <a:ahLst/>
              <a:cxnLst/>
              <a:rect l="l" t="t" r="r" b="b"/>
              <a:pathLst>
                <a:path w="6564" h="929" fill="none" extrusionOk="0">
                  <a:moveTo>
                    <a:pt x="0" y="928"/>
                  </a:moveTo>
                  <a:cubicBezTo>
                    <a:pt x="309" y="737"/>
                    <a:pt x="677" y="737"/>
                    <a:pt x="1045" y="678"/>
                  </a:cubicBezTo>
                  <a:cubicBezTo>
                    <a:pt x="2634" y="487"/>
                    <a:pt x="4974" y="119"/>
                    <a:pt x="656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681908" y="4649629"/>
              <a:ext cx="139710" cy="113678"/>
            </a:xfrm>
            <a:custGeom>
              <a:avLst/>
              <a:gdLst/>
              <a:ahLst/>
              <a:cxnLst/>
              <a:rect l="l" t="t" r="r" b="b"/>
              <a:pathLst>
                <a:path w="4975" h="4048" fill="none" extrusionOk="0">
                  <a:moveTo>
                    <a:pt x="0" y="4048"/>
                  </a:moveTo>
                  <a:cubicBezTo>
                    <a:pt x="1295" y="2885"/>
                    <a:pt x="4047" y="737"/>
                    <a:pt x="4974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642227" y="4584336"/>
              <a:ext cx="22354" cy="173606"/>
            </a:xfrm>
            <a:custGeom>
              <a:avLst/>
              <a:gdLst/>
              <a:ahLst/>
              <a:cxnLst/>
              <a:rect l="l" t="t" r="r" b="b"/>
              <a:pathLst>
                <a:path w="796" h="6182" fill="none" extrusionOk="0">
                  <a:moveTo>
                    <a:pt x="501" y="6182"/>
                  </a:moveTo>
                  <a:cubicBezTo>
                    <a:pt x="677" y="6005"/>
                    <a:pt x="736" y="5696"/>
                    <a:pt x="736" y="5446"/>
                  </a:cubicBezTo>
                  <a:cubicBezTo>
                    <a:pt x="795" y="4710"/>
                    <a:pt x="795" y="3489"/>
                    <a:pt x="736" y="2753"/>
                  </a:cubicBezTo>
                  <a:cubicBezTo>
                    <a:pt x="560" y="1531"/>
                    <a:pt x="501" y="795"/>
                    <a:pt x="0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664552" y="4594671"/>
              <a:ext cx="79361" cy="165350"/>
            </a:xfrm>
            <a:custGeom>
              <a:avLst/>
              <a:gdLst/>
              <a:ahLst/>
              <a:cxnLst/>
              <a:rect l="l" t="t" r="r" b="b"/>
              <a:pathLst>
                <a:path w="2826" h="5888" fill="none" extrusionOk="0">
                  <a:moveTo>
                    <a:pt x="0" y="5814"/>
                  </a:moveTo>
                  <a:cubicBezTo>
                    <a:pt x="133" y="5887"/>
                    <a:pt x="250" y="5814"/>
                    <a:pt x="368" y="5696"/>
                  </a:cubicBezTo>
                  <a:cubicBezTo>
                    <a:pt x="442" y="5637"/>
                    <a:pt x="559" y="5519"/>
                    <a:pt x="559" y="5387"/>
                  </a:cubicBezTo>
                  <a:cubicBezTo>
                    <a:pt x="810" y="4901"/>
                    <a:pt x="2517" y="795"/>
                    <a:pt x="2826" y="1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638913" y="4744296"/>
              <a:ext cx="46308" cy="48358"/>
            </a:xfrm>
            <a:custGeom>
              <a:avLst/>
              <a:gdLst/>
              <a:ahLst/>
              <a:cxnLst/>
              <a:rect l="l" t="t" r="r" b="b"/>
              <a:pathLst>
                <a:path w="1649" h="1722" fill="none" extrusionOk="0">
                  <a:moveTo>
                    <a:pt x="310" y="1589"/>
                  </a:moveTo>
                  <a:cubicBezTo>
                    <a:pt x="369" y="1663"/>
                    <a:pt x="486" y="1589"/>
                    <a:pt x="619" y="1589"/>
                  </a:cubicBezTo>
                  <a:cubicBezTo>
                    <a:pt x="678" y="1663"/>
                    <a:pt x="737" y="1663"/>
                    <a:pt x="737" y="1663"/>
                  </a:cubicBezTo>
                  <a:cubicBezTo>
                    <a:pt x="854" y="1722"/>
                    <a:pt x="913" y="1722"/>
                    <a:pt x="987" y="1722"/>
                  </a:cubicBezTo>
                  <a:cubicBezTo>
                    <a:pt x="1222" y="1722"/>
                    <a:pt x="1413" y="1589"/>
                    <a:pt x="1531" y="1413"/>
                  </a:cubicBezTo>
                  <a:cubicBezTo>
                    <a:pt x="1590" y="1221"/>
                    <a:pt x="1649" y="1045"/>
                    <a:pt x="1649" y="795"/>
                  </a:cubicBezTo>
                  <a:lnTo>
                    <a:pt x="1649" y="677"/>
                  </a:lnTo>
                  <a:lnTo>
                    <a:pt x="1531" y="559"/>
                  </a:lnTo>
                  <a:cubicBezTo>
                    <a:pt x="1355" y="486"/>
                    <a:pt x="1281" y="368"/>
                    <a:pt x="1222" y="191"/>
                  </a:cubicBezTo>
                  <a:cubicBezTo>
                    <a:pt x="1163" y="118"/>
                    <a:pt x="1163" y="59"/>
                    <a:pt x="1046" y="0"/>
                  </a:cubicBezTo>
                  <a:cubicBezTo>
                    <a:pt x="987" y="0"/>
                    <a:pt x="913" y="59"/>
                    <a:pt x="913" y="118"/>
                  </a:cubicBezTo>
                  <a:cubicBezTo>
                    <a:pt x="854" y="191"/>
                    <a:pt x="854" y="250"/>
                    <a:pt x="795" y="309"/>
                  </a:cubicBezTo>
                  <a:cubicBezTo>
                    <a:pt x="737" y="427"/>
                    <a:pt x="486" y="368"/>
                    <a:pt x="310" y="486"/>
                  </a:cubicBezTo>
                  <a:lnTo>
                    <a:pt x="310" y="486"/>
                  </a:lnTo>
                  <a:lnTo>
                    <a:pt x="310" y="618"/>
                  </a:lnTo>
                  <a:cubicBezTo>
                    <a:pt x="427" y="854"/>
                    <a:pt x="118" y="927"/>
                    <a:pt x="60" y="1104"/>
                  </a:cubicBezTo>
                  <a:cubicBezTo>
                    <a:pt x="1" y="1221"/>
                    <a:pt x="118" y="1531"/>
                    <a:pt x="310" y="1589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657925" y="4771985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1462161" y="3664429"/>
              <a:ext cx="461255" cy="199779"/>
            </a:xfrm>
            <a:custGeom>
              <a:avLst/>
              <a:gdLst/>
              <a:ahLst/>
              <a:cxnLst/>
              <a:rect l="l" t="t" r="r" b="b"/>
              <a:pathLst>
                <a:path w="16425" h="7114" extrusionOk="0">
                  <a:moveTo>
                    <a:pt x="14569" y="0"/>
                  </a:moveTo>
                  <a:cubicBezTo>
                    <a:pt x="14390" y="0"/>
                    <a:pt x="14211" y="24"/>
                    <a:pt x="14040" y="73"/>
                  </a:cubicBezTo>
                  <a:cubicBezTo>
                    <a:pt x="13280" y="298"/>
                    <a:pt x="12574" y="1049"/>
                    <a:pt x="11805" y="1049"/>
                  </a:cubicBezTo>
                  <a:cubicBezTo>
                    <a:pt x="11770" y="1049"/>
                    <a:pt x="11736" y="1047"/>
                    <a:pt x="11701" y="1044"/>
                  </a:cubicBezTo>
                  <a:cubicBezTo>
                    <a:pt x="10906" y="926"/>
                    <a:pt x="10302" y="131"/>
                    <a:pt x="9493" y="131"/>
                  </a:cubicBezTo>
                  <a:cubicBezTo>
                    <a:pt x="8640" y="190"/>
                    <a:pt x="8213" y="1294"/>
                    <a:pt x="7654" y="1971"/>
                  </a:cubicBezTo>
                  <a:cubicBezTo>
                    <a:pt x="7162" y="2561"/>
                    <a:pt x="6385" y="2884"/>
                    <a:pt x="5620" y="2884"/>
                  </a:cubicBezTo>
                  <a:cubicBezTo>
                    <a:pt x="5356" y="2884"/>
                    <a:pt x="5092" y="2845"/>
                    <a:pt x="4843" y="2766"/>
                  </a:cubicBezTo>
                  <a:cubicBezTo>
                    <a:pt x="4307" y="2613"/>
                    <a:pt x="3772" y="2316"/>
                    <a:pt x="3284" y="2316"/>
                  </a:cubicBezTo>
                  <a:cubicBezTo>
                    <a:pt x="3209" y="2316"/>
                    <a:pt x="3135" y="2323"/>
                    <a:pt x="3062" y="2339"/>
                  </a:cubicBezTo>
                  <a:cubicBezTo>
                    <a:pt x="2017" y="2648"/>
                    <a:pt x="1840" y="4237"/>
                    <a:pt x="854" y="4487"/>
                  </a:cubicBezTo>
                  <a:cubicBezTo>
                    <a:pt x="663" y="4546"/>
                    <a:pt x="487" y="4546"/>
                    <a:pt x="295" y="4605"/>
                  </a:cubicBezTo>
                  <a:cubicBezTo>
                    <a:pt x="1" y="4797"/>
                    <a:pt x="1" y="5341"/>
                    <a:pt x="178" y="5650"/>
                  </a:cubicBezTo>
                  <a:cubicBezTo>
                    <a:pt x="466" y="6135"/>
                    <a:pt x="1017" y="6384"/>
                    <a:pt x="1568" y="6384"/>
                  </a:cubicBezTo>
                  <a:cubicBezTo>
                    <a:pt x="1719" y="6384"/>
                    <a:pt x="1871" y="6365"/>
                    <a:pt x="2017" y="6327"/>
                  </a:cubicBezTo>
                  <a:cubicBezTo>
                    <a:pt x="2753" y="6195"/>
                    <a:pt x="3312" y="5768"/>
                    <a:pt x="3857" y="5282"/>
                  </a:cubicBezTo>
                  <a:cubicBezTo>
                    <a:pt x="4342" y="5591"/>
                    <a:pt x="4710" y="6077"/>
                    <a:pt x="5152" y="6504"/>
                  </a:cubicBezTo>
                  <a:cubicBezTo>
                    <a:pt x="5495" y="6847"/>
                    <a:pt x="5952" y="7114"/>
                    <a:pt x="6408" y="7114"/>
                  </a:cubicBezTo>
                  <a:cubicBezTo>
                    <a:pt x="6520" y="7114"/>
                    <a:pt x="6631" y="7098"/>
                    <a:pt x="6741" y="7063"/>
                  </a:cubicBezTo>
                  <a:cubicBezTo>
                    <a:pt x="7418" y="6754"/>
                    <a:pt x="7654" y="5827"/>
                    <a:pt x="8330" y="5459"/>
                  </a:cubicBezTo>
                  <a:cubicBezTo>
                    <a:pt x="8546" y="5351"/>
                    <a:pt x="8773" y="5306"/>
                    <a:pt x="9004" y="5306"/>
                  </a:cubicBezTo>
                  <a:cubicBezTo>
                    <a:pt x="9564" y="5306"/>
                    <a:pt x="10150" y="5567"/>
                    <a:pt x="10670" y="5827"/>
                  </a:cubicBezTo>
                  <a:cubicBezTo>
                    <a:pt x="11059" y="5978"/>
                    <a:pt x="11508" y="6101"/>
                    <a:pt x="11915" y="6101"/>
                  </a:cubicBezTo>
                  <a:cubicBezTo>
                    <a:pt x="12340" y="6101"/>
                    <a:pt x="12719" y="5967"/>
                    <a:pt x="12937" y="5591"/>
                  </a:cubicBezTo>
                  <a:cubicBezTo>
                    <a:pt x="13481" y="4914"/>
                    <a:pt x="12878" y="3752"/>
                    <a:pt x="13422" y="3075"/>
                  </a:cubicBezTo>
                  <a:cubicBezTo>
                    <a:pt x="14099" y="2221"/>
                    <a:pt x="15880" y="2825"/>
                    <a:pt x="16307" y="1853"/>
                  </a:cubicBezTo>
                  <a:cubicBezTo>
                    <a:pt x="16425" y="1412"/>
                    <a:pt x="16307" y="926"/>
                    <a:pt x="15998" y="617"/>
                  </a:cubicBezTo>
                  <a:cubicBezTo>
                    <a:pt x="15635" y="210"/>
                    <a:pt x="15099" y="0"/>
                    <a:pt x="14569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1443149" y="3409128"/>
              <a:ext cx="292648" cy="391667"/>
            </a:xfrm>
            <a:custGeom>
              <a:avLst/>
              <a:gdLst/>
              <a:ahLst/>
              <a:cxnLst/>
              <a:rect l="l" t="t" r="r" b="b"/>
              <a:pathLst>
                <a:path w="10421" h="13947" extrusionOk="0">
                  <a:moveTo>
                    <a:pt x="6491" y="0"/>
                  </a:moveTo>
                  <a:cubicBezTo>
                    <a:pt x="6127" y="0"/>
                    <a:pt x="5743" y="141"/>
                    <a:pt x="5461" y="393"/>
                  </a:cubicBezTo>
                  <a:cubicBezTo>
                    <a:pt x="4902" y="819"/>
                    <a:pt x="4651" y="1555"/>
                    <a:pt x="4416" y="2232"/>
                  </a:cubicBezTo>
                  <a:cubicBezTo>
                    <a:pt x="4225" y="2968"/>
                    <a:pt x="4048" y="3645"/>
                    <a:pt x="3489" y="4189"/>
                  </a:cubicBezTo>
                  <a:cubicBezTo>
                    <a:pt x="3003" y="4690"/>
                    <a:pt x="2267" y="4925"/>
                    <a:pt x="1958" y="5543"/>
                  </a:cubicBezTo>
                  <a:cubicBezTo>
                    <a:pt x="1414" y="6529"/>
                    <a:pt x="2267" y="7751"/>
                    <a:pt x="1899" y="8796"/>
                  </a:cubicBezTo>
                  <a:cubicBezTo>
                    <a:pt x="1531" y="9899"/>
                    <a:pt x="1" y="10444"/>
                    <a:pt x="60" y="11606"/>
                  </a:cubicBezTo>
                  <a:cubicBezTo>
                    <a:pt x="60" y="12416"/>
                    <a:pt x="972" y="13152"/>
                    <a:pt x="737" y="13946"/>
                  </a:cubicBezTo>
                  <a:cubicBezTo>
                    <a:pt x="1473" y="12902"/>
                    <a:pt x="3489" y="13755"/>
                    <a:pt x="4283" y="12710"/>
                  </a:cubicBezTo>
                  <a:cubicBezTo>
                    <a:pt x="4902" y="11974"/>
                    <a:pt x="4416" y="10694"/>
                    <a:pt x="5093" y="10017"/>
                  </a:cubicBezTo>
                  <a:cubicBezTo>
                    <a:pt x="5371" y="9717"/>
                    <a:pt x="5753" y="9633"/>
                    <a:pt x="6174" y="9633"/>
                  </a:cubicBezTo>
                  <a:cubicBezTo>
                    <a:pt x="6696" y="9633"/>
                    <a:pt x="7278" y="9762"/>
                    <a:pt x="7796" y="9762"/>
                  </a:cubicBezTo>
                  <a:cubicBezTo>
                    <a:pt x="8230" y="9762"/>
                    <a:pt x="8619" y="9672"/>
                    <a:pt x="8890" y="9340"/>
                  </a:cubicBezTo>
                  <a:cubicBezTo>
                    <a:pt x="9684" y="8295"/>
                    <a:pt x="8036" y="6765"/>
                    <a:pt x="8522" y="5602"/>
                  </a:cubicBezTo>
                  <a:cubicBezTo>
                    <a:pt x="8698" y="5058"/>
                    <a:pt x="9258" y="4808"/>
                    <a:pt x="9684" y="4440"/>
                  </a:cubicBezTo>
                  <a:cubicBezTo>
                    <a:pt x="10111" y="4072"/>
                    <a:pt x="10420" y="3512"/>
                    <a:pt x="10170" y="3027"/>
                  </a:cubicBezTo>
                  <a:cubicBezTo>
                    <a:pt x="9876" y="2541"/>
                    <a:pt x="9140" y="2600"/>
                    <a:pt x="8640" y="2409"/>
                  </a:cubicBezTo>
                  <a:cubicBezTo>
                    <a:pt x="8272" y="2232"/>
                    <a:pt x="7904" y="1923"/>
                    <a:pt x="7786" y="1555"/>
                  </a:cubicBezTo>
                  <a:cubicBezTo>
                    <a:pt x="7595" y="1187"/>
                    <a:pt x="7595" y="760"/>
                    <a:pt x="7359" y="393"/>
                  </a:cubicBezTo>
                  <a:cubicBezTo>
                    <a:pt x="7153" y="123"/>
                    <a:pt x="6831" y="0"/>
                    <a:pt x="6491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1136513" y="3389105"/>
              <a:ext cx="352969" cy="418008"/>
            </a:xfrm>
            <a:custGeom>
              <a:avLst/>
              <a:gdLst/>
              <a:ahLst/>
              <a:cxnLst/>
              <a:rect l="l" t="t" r="r" b="b"/>
              <a:pathLst>
                <a:path w="12569" h="14885" extrusionOk="0">
                  <a:moveTo>
                    <a:pt x="6739" y="0"/>
                  </a:moveTo>
                  <a:cubicBezTo>
                    <a:pt x="6528" y="0"/>
                    <a:pt x="6321" y="54"/>
                    <a:pt x="6137" y="178"/>
                  </a:cubicBezTo>
                  <a:cubicBezTo>
                    <a:pt x="5946" y="311"/>
                    <a:pt x="5769" y="546"/>
                    <a:pt x="5578" y="679"/>
                  </a:cubicBezTo>
                  <a:cubicBezTo>
                    <a:pt x="5411" y="764"/>
                    <a:pt x="5234" y="798"/>
                    <a:pt x="5051" y="798"/>
                  </a:cubicBezTo>
                  <a:cubicBezTo>
                    <a:pt x="4572" y="798"/>
                    <a:pt x="4052" y="567"/>
                    <a:pt x="3562" y="429"/>
                  </a:cubicBezTo>
                  <a:cubicBezTo>
                    <a:pt x="3162" y="314"/>
                    <a:pt x="2712" y="243"/>
                    <a:pt x="2277" y="243"/>
                  </a:cubicBezTo>
                  <a:cubicBezTo>
                    <a:pt x="2040" y="243"/>
                    <a:pt x="1808" y="264"/>
                    <a:pt x="1590" y="311"/>
                  </a:cubicBezTo>
                  <a:cubicBezTo>
                    <a:pt x="1104" y="429"/>
                    <a:pt x="677" y="620"/>
                    <a:pt x="368" y="988"/>
                  </a:cubicBezTo>
                  <a:cubicBezTo>
                    <a:pt x="59" y="1356"/>
                    <a:pt x="0" y="1900"/>
                    <a:pt x="368" y="2209"/>
                  </a:cubicBezTo>
                  <a:cubicBezTo>
                    <a:pt x="795" y="2636"/>
                    <a:pt x="1472" y="2459"/>
                    <a:pt x="2031" y="2636"/>
                  </a:cubicBezTo>
                  <a:cubicBezTo>
                    <a:pt x="2576" y="2754"/>
                    <a:pt x="3003" y="3313"/>
                    <a:pt x="3003" y="3858"/>
                  </a:cubicBezTo>
                  <a:cubicBezTo>
                    <a:pt x="3003" y="4299"/>
                    <a:pt x="2826" y="4667"/>
                    <a:pt x="2885" y="5094"/>
                  </a:cubicBezTo>
                  <a:cubicBezTo>
                    <a:pt x="3061" y="6315"/>
                    <a:pt x="5151" y="6256"/>
                    <a:pt x="5828" y="7360"/>
                  </a:cubicBezTo>
                  <a:cubicBezTo>
                    <a:pt x="6446" y="8464"/>
                    <a:pt x="5342" y="10112"/>
                    <a:pt x="6255" y="10980"/>
                  </a:cubicBezTo>
                  <a:cubicBezTo>
                    <a:pt x="6932" y="11657"/>
                    <a:pt x="8286" y="11466"/>
                    <a:pt x="8462" y="12319"/>
                  </a:cubicBezTo>
                  <a:cubicBezTo>
                    <a:pt x="8521" y="12570"/>
                    <a:pt x="8462" y="12820"/>
                    <a:pt x="8462" y="13055"/>
                  </a:cubicBezTo>
                  <a:cubicBezTo>
                    <a:pt x="8360" y="14181"/>
                    <a:pt x="9548" y="14885"/>
                    <a:pt x="10663" y="14885"/>
                  </a:cubicBezTo>
                  <a:cubicBezTo>
                    <a:pt x="10830" y="14885"/>
                    <a:pt x="10996" y="14869"/>
                    <a:pt x="11155" y="14836"/>
                  </a:cubicBezTo>
                  <a:cubicBezTo>
                    <a:pt x="11406" y="14777"/>
                    <a:pt x="11715" y="14718"/>
                    <a:pt x="11832" y="14468"/>
                  </a:cubicBezTo>
                  <a:cubicBezTo>
                    <a:pt x="11891" y="14291"/>
                    <a:pt x="11891" y="14041"/>
                    <a:pt x="11832" y="13791"/>
                  </a:cubicBezTo>
                  <a:cubicBezTo>
                    <a:pt x="11774" y="12629"/>
                    <a:pt x="12568" y="11466"/>
                    <a:pt x="12024" y="10421"/>
                  </a:cubicBezTo>
                  <a:cubicBezTo>
                    <a:pt x="11656" y="9744"/>
                    <a:pt x="10788" y="9376"/>
                    <a:pt x="10493" y="8640"/>
                  </a:cubicBezTo>
                  <a:cubicBezTo>
                    <a:pt x="9993" y="7537"/>
                    <a:pt x="11155" y="6197"/>
                    <a:pt x="10670" y="5094"/>
                  </a:cubicBezTo>
                  <a:cubicBezTo>
                    <a:pt x="10302" y="4225"/>
                    <a:pt x="9139" y="3990"/>
                    <a:pt x="8771" y="3122"/>
                  </a:cubicBezTo>
                  <a:cubicBezTo>
                    <a:pt x="8654" y="2827"/>
                    <a:pt x="8654" y="2518"/>
                    <a:pt x="8580" y="2209"/>
                  </a:cubicBezTo>
                  <a:cubicBezTo>
                    <a:pt x="8521" y="1591"/>
                    <a:pt x="8345" y="988"/>
                    <a:pt x="7918" y="487"/>
                  </a:cubicBezTo>
                  <a:cubicBezTo>
                    <a:pt x="7587" y="205"/>
                    <a:pt x="7153" y="0"/>
                    <a:pt x="6739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>
              <a:off x="976581" y="3775664"/>
              <a:ext cx="568277" cy="705629"/>
            </a:xfrm>
            <a:custGeom>
              <a:avLst/>
              <a:gdLst/>
              <a:ahLst/>
              <a:cxnLst/>
              <a:rect l="l" t="t" r="r" b="b"/>
              <a:pathLst>
                <a:path w="20236" h="25127" extrusionOk="0">
                  <a:moveTo>
                    <a:pt x="17732" y="0"/>
                  </a:moveTo>
                  <a:cubicBezTo>
                    <a:pt x="17502" y="0"/>
                    <a:pt x="17255" y="63"/>
                    <a:pt x="17042" y="159"/>
                  </a:cubicBezTo>
                  <a:cubicBezTo>
                    <a:pt x="16674" y="394"/>
                    <a:pt x="16365" y="703"/>
                    <a:pt x="15997" y="1012"/>
                  </a:cubicBezTo>
                  <a:cubicBezTo>
                    <a:pt x="14466" y="2234"/>
                    <a:pt x="12377" y="2307"/>
                    <a:pt x="10478" y="2734"/>
                  </a:cubicBezTo>
                  <a:cubicBezTo>
                    <a:pt x="6681" y="3646"/>
                    <a:pt x="3238" y="6840"/>
                    <a:pt x="2870" y="10696"/>
                  </a:cubicBezTo>
                  <a:cubicBezTo>
                    <a:pt x="2575" y="13712"/>
                    <a:pt x="4106" y="16832"/>
                    <a:pt x="3179" y="19717"/>
                  </a:cubicBezTo>
                  <a:cubicBezTo>
                    <a:pt x="2870" y="20703"/>
                    <a:pt x="2266" y="21615"/>
                    <a:pt x="1648" y="22469"/>
                  </a:cubicBezTo>
                  <a:cubicBezTo>
                    <a:pt x="1104" y="23337"/>
                    <a:pt x="545" y="24132"/>
                    <a:pt x="0" y="24985"/>
                  </a:cubicBezTo>
                  <a:cubicBezTo>
                    <a:pt x="100" y="25085"/>
                    <a:pt x="212" y="25126"/>
                    <a:pt x="330" y="25126"/>
                  </a:cubicBezTo>
                  <a:cubicBezTo>
                    <a:pt x="646" y="25126"/>
                    <a:pt x="996" y="24827"/>
                    <a:pt x="1222" y="24558"/>
                  </a:cubicBezTo>
                  <a:cubicBezTo>
                    <a:pt x="2325" y="23146"/>
                    <a:pt x="3488" y="21674"/>
                    <a:pt x="5151" y="21071"/>
                  </a:cubicBezTo>
                  <a:cubicBezTo>
                    <a:pt x="6622" y="20511"/>
                    <a:pt x="8212" y="20703"/>
                    <a:pt x="9742" y="20570"/>
                  </a:cubicBezTo>
                  <a:cubicBezTo>
                    <a:pt x="12936" y="20335"/>
                    <a:pt x="15938" y="18554"/>
                    <a:pt x="17778" y="15979"/>
                  </a:cubicBezTo>
                  <a:cubicBezTo>
                    <a:pt x="19617" y="13403"/>
                    <a:pt x="20235" y="9960"/>
                    <a:pt x="19426" y="6899"/>
                  </a:cubicBezTo>
                  <a:cubicBezTo>
                    <a:pt x="18999" y="5250"/>
                    <a:pt x="18204" y="3646"/>
                    <a:pt x="18455" y="1998"/>
                  </a:cubicBezTo>
                  <a:cubicBezTo>
                    <a:pt x="18572" y="1380"/>
                    <a:pt x="18764" y="644"/>
                    <a:pt x="18322" y="217"/>
                  </a:cubicBezTo>
                  <a:cubicBezTo>
                    <a:pt x="18175" y="63"/>
                    <a:pt x="17962" y="0"/>
                    <a:pt x="17732" y="0"/>
                  </a:cubicBezTo>
                  <a:close/>
                </a:path>
              </a:pathLst>
            </a:custGeom>
            <a:solidFill>
              <a:schemeClr val="accent1"/>
            </a:solidFill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>
              <a:off x="1152211" y="3972693"/>
              <a:ext cx="142603" cy="103344"/>
            </a:xfrm>
            <a:custGeom>
              <a:avLst/>
              <a:gdLst/>
              <a:ahLst/>
              <a:cxnLst/>
              <a:rect l="l" t="t" r="r" b="b"/>
              <a:pathLst>
                <a:path w="5078" h="3680" extrusionOk="0">
                  <a:moveTo>
                    <a:pt x="1" y="0"/>
                  </a:moveTo>
                  <a:lnTo>
                    <a:pt x="4960" y="3680"/>
                  </a:lnTo>
                  <a:cubicBezTo>
                    <a:pt x="5078" y="3680"/>
                    <a:pt x="5019" y="3503"/>
                    <a:pt x="4960" y="3444"/>
                  </a:cubicBezTo>
                  <a:cubicBezTo>
                    <a:pt x="3371" y="2208"/>
                    <a:pt x="1767" y="9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1152211" y="3972693"/>
              <a:ext cx="142603" cy="103344"/>
            </a:xfrm>
            <a:custGeom>
              <a:avLst/>
              <a:gdLst/>
              <a:ahLst/>
              <a:cxnLst/>
              <a:rect l="l" t="t" r="r" b="b"/>
              <a:pathLst>
                <a:path w="5078" h="3680" fill="none" extrusionOk="0">
                  <a:moveTo>
                    <a:pt x="1" y="0"/>
                  </a:moveTo>
                  <a:cubicBezTo>
                    <a:pt x="1767" y="928"/>
                    <a:pt x="3371" y="2208"/>
                    <a:pt x="4960" y="3444"/>
                  </a:cubicBezTo>
                  <a:cubicBezTo>
                    <a:pt x="5019" y="3503"/>
                    <a:pt x="5078" y="3680"/>
                    <a:pt x="4960" y="3680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1224524" y="3966066"/>
              <a:ext cx="74025" cy="53357"/>
            </a:xfrm>
            <a:custGeom>
              <a:avLst/>
              <a:gdLst/>
              <a:ahLst/>
              <a:cxnLst/>
              <a:rect l="l" t="t" r="r" b="b"/>
              <a:pathLst>
                <a:path w="2636" h="1900" extrusionOk="0">
                  <a:moveTo>
                    <a:pt x="1" y="1"/>
                  </a:moveTo>
                  <a:lnTo>
                    <a:pt x="2635" y="1899"/>
                  </a:lnTo>
                  <a:cubicBezTo>
                    <a:pt x="1958" y="1046"/>
                    <a:pt x="972" y="48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1224524" y="3966066"/>
              <a:ext cx="74025" cy="53357"/>
            </a:xfrm>
            <a:custGeom>
              <a:avLst/>
              <a:gdLst/>
              <a:ahLst/>
              <a:cxnLst/>
              <a:rect l="l" t="t" r="r" b="b"/>
              <a:pathLst>
                <a:path w="2636" h="1900" fill="none" extrusionOk="0">
                  <a:moveTo>
                    <a:pt x="1" y="1"/>
                  </a:moveTo>
                  <a:cubicBezTo>
                    <a:pt x="972" y="487"/>
                    <a:pt x="1958" y="1046"/>
                    <a:pt x="2635" y="1899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1212140" y="4176012"/>
              <a:ext cx="81018" cy="62034"/>
            </a:xfrm>
            <a:custGeom>
              <a:avLst/>
              <a:gdLst/>
              <a:ahLst/>
              <a:cxnLst/>
              <a:rect l="l" t="t" r="r" b="b"/>
              <a:pathLst>
                <a:path w="2885" h="2209" extrusionOk="0">
                  <a:moveTo>
                    <a:pt x="0" y="1"/>
                  </a:moveTo>
                  <a:lnTo>
                    <a:pt x="2885" y="2208"/>
                  </a:lnTo>
                  <a:cubicBezTo>
                    <a:pt x="2090" y="1296"/>
                    <a:pt x="1104" y="5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1212140" y="4176012"/>
              <a:ext cx="81018" cy="62034"/>
            </a:xfrm>
            <a:custGeom>
              <a:avLst/>
              <a:gdLst/>
              <a:ahLst/>
              <a:cxnLst/>
              <a:rect l="l" t="t" r="r" b="b"/>
              <a:pathLst>
                <a:path w="2885" h="2209" fill="none" extrusionOk="0">
                  <a:moveTo>
                    <a:pt x="0" y="1"/>
                  </a:moveTo>
                  <a:cubicBezTo>
                    <a:pt x="1104" y="560"/>
                    <a:pt x="2090" y="1296"/>
                    <a:pt x="2885" y="2208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1303465" y="4189661"/>
              <a:ext cx="41366" cy="36395"/>
            </a:xfrm>
            <a:custGeom>
              <a:avLst/>
              <a:gdLst/>
              <a:ahLst/>
              <a:cxnLst/>
              <a:rect l="l" t="t" r="r" b="b"/>
              <a:pathLst>
                <a:path w="1473" h="1296" extrusionOk="0">
                  <a:moveTo>
                    <a:pt x="1" y="1"/>
                  </a:moveTo>
                  <a:lnTo>
                    <a:pt x="1296" y="1296"/>
                  </a:lnTo>
                  <a:cubicBezTo>
                    <a:pt x="1472" y="1178"/>
                    <a:pt x="1296" y="928"/>
                    <a:pt x="1105" y="810"/>
                  </a:cubicBezTo>
                  <a:cubicBezTo>
                    <a:pt x="737" y="560"/>
                    <a:pt x="369" y="3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1303465" y="4189661"/>
              <a:ext cx="41366" cy="36395"/>
            </a:xfrm>
            <a:custGeom>
              <a:avLst/>
              <a:gdLst/>
              <a:ahLst/>
              <a:cxnLst/>
              <a:rect l="l" t="t" r="r" b="b"/>
              <a:pathLst>
                <a:path w="1473" h="1296" fill="none" extrusionOk="0">
                  <a:moveTo>
                    <a:pt x="1" y="1"/>
                  </a:moveTo>
                  <a:cubicBezTo>
                    <a:pt x="369" y="310"/>
                    <a:pt x="737" y="560"/>
                    <a:pt x="1105" y="810"/>
                  </a:cubicBezTo>
                  <a:cubicBezTo>
                    <a:pt x="1296" y="928"/>
                    <a:pt x="1472" y="1178"/>
                    <a:pt x="1296" y="1296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1427451" y="3979714"/>
              <a:ext cx="41366" cy="31031"/>
            </a:xfrm>
            <a:custGeom>
              <a:avLst/>
              <a:gdLst/>
              <a:ahLst/>
              <a:cxnLst/>
              <a:rect l="l" t="t" r="r" b="b"/>
              <a:pathLst>
                <a:path w="1473" h="1105" extrusionOk="0">
                  <a:moveTo>
                    <a:pt x="1" y="1"/>
                  </a:moveTo>
                  <a:lnTo>
                    <a:pt x="1472" y="1104"/>
                  </a:lnTo>
                  <a:cubicBezTo>
                    <a:pt x="987" y="678"/>
                    <a:pt x="560" y="31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1427451" y="3979714"/>
              <a:ext cx="41366" cy="31031"/>
            </a:xfrm>
            <a:custGeom>
              <a:avLst/>
              <a:gdLst/>
              <a:ahLst/>
              <a:cxnLst/>
              <a:rect l="l" t="t" r="r" b="b"/>
              <a:pathLst>
                <a:path w="1473" h="1105" fill="none" extrusionOk="0">
                  <a:moveTo>
                    <a:pt x="1" y="1"/>
                  </a:moveTo>
                  <a:cubicBezTo>
                    <a:pt x="560" y="310"/>
                    <a:pt x="987" y="678"/>
                    <a:pt x="1472" y="1104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1434472" y="4060733"/>
              <a:ext cx="29374" cy="22326"/>
            </a:xfrm>
            <a:custGeom>
              <a:avLst/>
              <a:gdLst/>
              <a:ahLst/>
              <a:cxnLst/>
              <a:rect l="l" t="t" r="r" b="b"/>
              <a:pathLst>
                <a:path w="1046" h="795" extrusionOk="0">
                  <a:moveTo>
                    <a:pt x="1" y="0"/>
                  </a:moveTo>
                  <a:cubicBezTo>
                    <a:pt x="310" y="309"/>
                    <a:pt x="678" y="545"/>
                    <a:pt x="1046" y="7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1434472" y="4060733"/>
              <a:ext cx="29374" cy="22326"/>
            </a:xfrm>
            <a:custGeom>
              <a:avLst/>
              <a:gdLst/>
              <a:ahLst/>
              <a:cxnLst/>
              <a:rect l="l" t="t" r="r" b="b"/>
              <a:pathLst>
                <a:path w="1046" h="795" fill="none" extrusionOk="0">
                  <a:moveTo>
                    <a:pt x="1" y="0"/>
                  </a:moveTo>
                  <a:cubicBezTo>
                    <a:pt x="310" y="309"/>
                    <a:pt x="678" y="545"/>
                    <a:pt x="1046" y="795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1"/>
            <p:cNvSpPr/>
            <p:nvPr/>
          </p:nvSpPr>
          <p:spPr>
            <a:xfrm>
              <a:off x="1248507" y="4255374"/>
              <a:ext cx="35974" cy="27296"/>
            </a:xfrm>
            <a:custGeom>
              <a:avLst/>
              <a:gdLst/>
              <a:ahLst/>
              <a:cxnLst/>
              <a:rect l="l" t="t" r="r" b="b"/>
              <a:pathLst>
                <a:path w="1281" h="972" extrusionOk="0">
                  <a:moveTo>
                    <a:pt x="1" y="0"/>
                  </a:moveTo>
                  <a:lnTo>
                    <a:pt x="1281" y="972"/>
                  </a:lnTo>
                  <a:cubicBezTo>
                    <a:pt x="854" y="604"/>
                    <a:pt x="427" y="3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1"/>
            <p:cNvSpPr/>
            <p:nvPr/>
          </p:nvSpPr>
          <p:spPr>
            <a:xfrm>
              <a:off x="1248507" y="4255374"/>
              <a:ext cx="35974" cy="27296"/>
            </a:xfrm>
            <a:custGeom>
              <a:avLst/>
              <a:gdLst/>
              <a:ahLst/>
              <a:cxnLst/>
              <a:rect l="l" t="t" r="r" b="b"/>
              <a:pathLst>
                <a:path w="1281" h="972" fill="none" extrusionOk="0">
                  <a:moveTo>
                    <a:pt x="1" y="0"/>
                  </a:moveTo>
                  <a:cubicBezTo>
                    <a:pt x="427" y="310"/>
                    <a:pt x="854" y="604"/>
                    <a:pt x="1281" y="972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1"/>
            <p:cNvSpPr/>
            <p:nvPr/>
          </p:nvSpPr>
          <p:spPr>
            <a:xfrm>
              <a:off x="3093628" y="4764491"/>
              <a:ext cx="339321" cy="374115"/>
            </a:xfrm>
            <a:custGeom>
              <a:avLst/>
              <a:gdLst/>
              <a:ahLst/>
              <a:cxnLst/>
              <a:rect l="l" t="t" r="r" b="b"/>
              <a:pathLst>
                <a:path w="12083" h="13322" extrusionOk="0">
                  <a:moveTo>
                    <a:pt x="10415" y="1"/>
                  </a:moveTo>
                  <a:cubicBezTo>
                    <a:pt x="9909" y="1"/>
                    <a:pt x="9353" y="288"/>
                    <a:pt x="8963" y="636"/>
                  </a:cubicBezTo>
                  <a:cubicBezTo>
                    <a:pt x="8404" y="1121"/>
                    <a:pt x="7918" y="1798"/>
                    <a:pt x="7182" y="1916"/>
                  </a:cubicBezTo>
                  <a:cubicBezTo>
                    <a:pt x="7012" y="1962"/>
                    <a:pt x="6835" y="1979"/>
                    <a:pt x="6656" y="1979"/>
                  </a:cubicBezTo>
                  <a:cubicBezTo>
                    <a:pt x="6188" y="1979"/>
                    <a:pt x="5701" y="1865"/>
                    <a:pt x="5258" y="1865"/>
                  </a:cubicBezTo>
                  <a:cubicBezTo>
                    <a:pt x="4950" y="1865"/>
                    <a:pt x="4662" y="1920"/>
                    <a:pt x="4415" y="2107"/>
                  </a:cubicBezTo>
                  <a:cubicBezTo>
                    <a:pt x="3680" y="2652"/>
                    <a:pt x="3871" y="3829"/>
                    <a:pt x="3312" y="4565"/>
                  </a:cubicBezTo>
                  <a:cubicBezTo>
                    <a:pt x="2649" y="5360"/>
                    <a:pt x="1178" y="5419"/>
                    <a:pt x="928" y="6405"/>
                  </a:cubicBezTo>
                  <a:cubicBezTo>
                    <a:pt x="810" y="7008"/>
                    <a:pt x="1178" y="7626"/>
                    <a:pt x="986" y="8171"/>
                  </a:cubicBezTo>
                  <a:cubicBezTo>
                    <a:pt x="869" y="8421"/>
                    <a:pt x="677" y="8612"/>
                    <a:pt x="501" y="8848"/>
                  </a:cubicBezTo>
                  <a:cubicBezTo>
                    <a:pt x="0" y="9642"/>
                    <a:pt x="133" y="10687"/>
                    <a:pt x="677" y="11423"/>
                  </a:cubicBezTo>
                  <a:cubicBezTo>
                    <a:pt x="1237" y="12159"/>
                    <a:pt x="2031" y="12659"/>
                    <a:pt x="2885" y="12953"/>
                  </a:cubicBezTo>
                  <a:cubicBezTo>
                    <a:pt x="3453" y="13169"/>
                    <a:pt x="4081" y="13322"/>
                    <a:pt x="4682" y="13322"/>
                  </a:cubicBezTo>
                  <a:cubicBezTo>
                    <a:pt x="5312" y="13322"/>
                    <a:pt x="5913" y="13155"/>
                    <a:pt x="6387" y="12718"/>
                  </a:cubicBezTo>
                  <a:cubicBezTo>
                    <a:pt x="6755" y="12350"/>
                    <a:pt x="6932" y="11850"/>
                    <a:pt x="7300" y="11482"/>
                  </a:cubicBezTo>
                  <a:cubicBezTo>
                    <a:pt x="7977" y="10628"/>
                    <a:pt x="9331" y="10084"/>
                    <a:pt x="9272" y="8980"/>
                  </a:cubicBezTo>
                  <a:cubicBezTo>
                    <a:pt x="9272" y="8612"/>
                    <a:pt x="9022" y="8171"/>
                    <a:pt x="9198" y="7803"/>
                  </a:cubicBezTo>
                  <a:cubicBezTo>
                    <a:pt x="9272" y="7626"/>
                    <a:pt x="9507" y="7435"/>
                    <a:pt x="9699" y="7317"/>
                  </a:cubicBezTo>
                  <a:cubicBezTo>
                    <a:pt x="10184" y="6949"/>
                    <a:pt x="10802" y="6640"/>
                    <a:pt x="11229" y="6213"/>
                  </a:cubicBezTo>
                  <a:cubicBezTo>
                    <a:pt x="11715" y="5787"/>
                    <a:pt x="12083" y="5168"/>
                    <a:pt x="12024" y="4565"/>
                  </a:cubicBezTo>
                  <a:cubicBezTo>
                    <a:pt x="12024" y="4065"/>
                    <a:pt x="11774" y="3638"/>
                    <a:pt x="11656" y="3152"/>
                  </a:cubicBezTo>
                  <a:cubicBezTo>
                    <a:pt x="11538" y="2652"/>
                    <a:pt x="11656" y="2107"/>
                    <a:pt x="11656" y="1548"/>
                  </a:cubicBezTo>
                  <a:cubicBezTo>
                    <a:pt x="11597" y="1063"/>
                    <a:pt x="11479" y="444"/>
                    <a:pt x="10979" y="150"/>
                  </a:cubicBezTo>
                  <a:cubicBezTo>
                    <a:pt x="10808" y="46"/>
                    <a:pt x="10615" y="1"/>
                    <a:pt x="10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1"/>
            <p:cNvSpPr/>
            <p:nvPr/>
          </p:nvSpPr>
          <p:spPr>
            <a:xfrm>
              <a:off x="3059311" y="4717031"/>
              <a:ext cx="339349" cy="387258"/>
            </a:xfrm>
            <a:custGeom>
              <a:avLst/>
              <a:gdLst/>
              <a:ahLst/>
              <a:cxnLst/>
              <a:rect l="l" t="t" r="r" b="b"/>
              <a:pathLst>
                <a:path w="12084" h="13790" fill="none" extrusionOk="0">
                  <a:moveTo>
                    <a:pt x="3312" y="4783"/>
                  </a:moveTo>
                  <a:cubicBezTo>
                    <a:pt x="3871" y="4106"/>
                    <a:pt x="3680" y="2944"/>
                    <a:pt x="4416" y="2385"/>
                  </a:cubicBezTo>
                  <a:cubicBezTo>
                    <a:pt x="5152" y="1840"/>
                    <a:pt x="6255" y="2444"/>
                    <a:pt x="7183" y="2208"/>
                  </a:cubicBezTo>
                  <a:cubicBezTo>
                    <a:pt x="7918" y="2017"/>
                    <a:pt x="8404" y="1399"/>
                    <a:pt x="9022" y="913"/>
                  </a:cubicBezTo>
                  <a:cubicBezTo>
                    <a:pt x="9567" y="427"/>
                    <a:pt x="10361" y="1"/>
                    <a:pt x="11038" y="427"/>
                  </a:cubicBezTo>
                  <a:cubicBezTo>
                    <a:pt x="11465" y="736"/>
                    <a:pt x="11656" y="1281"/>
                    <a:pt x="11656" y="1840"/>
                  </a:cubicBezTo>
                  <a:cubicBezTo>
                    <a:pt x="11656" y="2385"/>
                    <a:pt x="11598" y="2870"/>
                    <a:pt x="11656" y="3430"/>
                  </a:cubicBezTo>
                  <a:cubicBezTo>
                    <a:pt x="11774" y="3915"/>
                    <a:pt x="12024" y="4342"/>
                    <a:pt x="12024" y="4783"/>
                  </a:cubicBezTo>
                  <a:cubicBezTo>
                    <a:pt x="12083" y="5446"/>
                    <a:pt x="11715" y="6005"/>
                    <a:pt x="11288" y="6491"/>
                  </a:cubicBezTo>
                  <a:cubicBezTo>
                    <a:pt x="10788" y="6917"/>
                    <a:pt x="10244" y="7226"/>
                    <a:pt x="9684" y="7594"/>
                  </a:cubicBezTo>
                  <a:cubicBezTo>
                    <a:pt x="9508" y="7727"/>
                    <a:pt x="9316" y="7844"/>
                    <a:pt x="9199" y="8095"/>
                  </a:cubicBezTo>
                  <a:cubicBezTo>
                    <a:pt x="9081" y="8463"/>
                    <a:pt x="9258" y="8889"/>
                    <a:pt x="9258" y="9257"/>
                  </a:cubicBezTo>
                  <a:cubicBezTo>
                    <a:pt x="9316" y="10361"/>
                    <a:pt x="8036" y="10905"/>
                    <a:pt x="7300" y="11700"/>
                  </a:cubicBezTo>
                  <a:cubicBezTo>
                    <a:pt x="6991" y="12142"/>
                    <a:pt x="6741" y="12627"/>
                    <a:pt x="6373" y="12995"/>
                  </a:cubicBezTo>
                  <a:cubicBezTo>
                    <a:pt x="5520" y="13790"/>
                    <a:pt x="4048" y="13672"/>
                    <a:pt x="2944" y="13245"/>
                  </a:cubicBezTo>
                  <a:cubicBezTo>
                    <a:pt x="2091" y="12936"/>
                    <a:pt x="1222" y="12436"/>
                    <a:pt x="678" y="11700"/>
                  </a:cubicBezTo>
                  <a:cubicBezTo>
                    <a:pt x="192" y="10964"/>
                    <a:pt x="1" y="9861"/>
                    <a:pt x="560" y="9125"/>
                  </a:cubicBezTo>
                  <a:cubicBezTo>
                    <a:pt x="678" y="8889"/>
                    <a:pt x="854" y="8698"/>
                    <a:pt x="987" y="8389"/>
                  </a:cubicBezTo>
                  <a:cubicBezTo>
                    <a:pt x="1164" y="7844"/>
                    <a:pt x="796" y="7226"/>
                    <a:pt x="987" y="6682"/>
                  </a:cubicBezTo>
                  <a:cubicBezTo>
                    <a:pt x="1222" y="5696"/>
                    <a:pt x="2694" y="5637"/>
                    <a:pt x="3312" y="478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1"/>
            <p:cNvSpPr/>
            <p:nvPr/>
          </p:nvSpPr>
          <p:spPr>
            <a:xfrm>
              <a:off x="3121318" y="4780667"/>
              <a:ext cx="212023" cy="311660"/>
            </a:xfrm>
            <a:custGeom>
              <a:avLst/>
              <a:gdLst/>
              <a:ahLst/>
              <a:cxnLst/>
              <a:rect l="l" t="t" r="r" b="b"/>
              <a:pathLst>
                <a:path w="7550" h="11098" fill="none" extrusionOk="0">
                  <a:moveTo>
                    <a:pt x="7550" y="1"/>
                  </a:moveTo>
                  <a:cubicBezTo>
                    <a:pt x="5887" y="1531"/>
                    <a:pt x="4165" y="3121"/>
                    <a:pt x="2826" y="4901"/>
                  </a:cubicBezTo>
                  <a:cubicBezTo>
                    <a:pt x="1413" y="6741"/>
                    <a:pt x="309" y="8831"/>
                    <a:pt x="0" y="11097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1"/>
            <p:cNvSpPr/>
            <p:nvPr/>
          </p:nvSpPr>
          <p:spPr>
            <a:xfrm>
              <a:off x="1017891" y="2116646"/>
              <a:ext cx="509613" cy="826580"/>
            </a:xfrm>
            <a:custGeom>
              <a:avLst/>
              <a:gdLst/>
              <a:ahLst/>
              <a:cxnLst/>
              <a:rect l="l" t="t" r="r" b="b"/>
              <a:pathLst>
                <a:path w="18147" h="29434" fill="none" extrusionOk="0">
                  <a:moveTo>
                    <a:pt x="9066" y="27344"/>
                  </a:moveTo>
                  <a:cubicBezTo>
                    <a:pt x="13849" y="24151"/>
                    <a:pt x="17351" y="19191"/>
                    <a:pt x="17896" y="13481"/>
                  </a:cubicBezTo>
                  <a:cubicBezTo>
                    <a:pt x="18146" y="11465"/>
                    <a:pt x="17719" y="8772"/>
                    <a:pt x="16424" y="7227"/>
                  </a:cubicBezTo>
                  <a:cubicBezTo>
                    <a:pt x="15512" y="6123"/>
                    <a:pt x="14099" y="5461"/>
                    <a:pt x="13363" y="4225"/>
                  </a:cubicBezTo>
                  <a:cubicBezTo>
                    <a:pt x="12627" y="3062"/>
                    <a:pt x="12627" y="1473"/>
                    <a:pt x="11774" y="428"/>
                  </a:cubicBezTo>
                  <a:cubicBezTo>
                    <a:pt x="10847" y="1"/>
                    <a:pt x="9993" y="1222"/>
                    <a:pt x="10170" y="2208"/>
                  </a:cubicBezTo>
                  <a:cubicBezTo>
                    <a:pt x="10420" y="3121"/>
                    <a:pt x="11156" y="3857"/>
                    <a:pt x="11583" y="4725"/>
                  </a:cubicBezTo>
                  <a:cubicBezTo>
                    <a:pt x="12377" y="6197"/>
                    <a:pt x="12318" y="7904"/>
                    <a:pt x="12142" y="9567"/>
                  </a:cubicBezTo>
                  <a:cubicBezTo>
                    <a:pt x="11700" y="13054"/>
                    <a:pt x="10906" y="16675"/>
                    <a:pt x="8639" y="19309"/>
                  </a:cubicBezTo>
                  <a:cubicBezTo>
                    <a:pt x="6373" y="22017"/>
                    <a:pt x="2753" y="23606"/>
                    <a:pt x="795" y="26358"/>
                  </a:cubicBezTo>
                  <a:cubicBezTo>
                    <a:pt x="1" y="27403"/>
                    <a:pt x="545" y="28875"/>
                    <a:pt x="1840" y="29184"/>
                  </a:cubicBezTo>
                  <a:cubicBezTo>
                    <a:pt x="2694" y="29375"/>
                    <a:pt x="3606" y="29434"/>
                    <a:pt x="4475" y="29301"/>
                  </a:cubicBezTo>
                  <a:cubicBezTo>
                    <a:pt x="6123" y="29007"/>
                    <a:pt x="7653" y="28271"/>
                    <a:pt x="9066" y="27344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1"/>
            <p:cNvSpPr/>
            <p:nvPr/>
          </p:nvSpPr>
          <p:spPr>
            <a:xfrm>
              <a:off x="1031539" y="2879571"/>
              <a:ext cx="22354" cy="37631"/>
            </a:xfrm>
            <a:custGeom>
              <a:avLst/>
              <a:gdLst/>
              <a:ahLst/>
              <a:cxnLst/>
              <a:rect l="l" t="t" r="r" b="b"/>
              <a:pathLst>
                <a:path w="796" h="1340" fill="none" extrusionOk="0">
                  <a:moveTo>
                    <a:pt x="427" y="1340"/>
                  </a:moveTo>
                  <a:cubicBezTo>
                    <a:pt x="618" y="1340"/>
                    <a:pt x="736" y="1163"/>
                    <a:pt x="736" y="972"/>
                  </a:cubicBezTo>
                  <a:cubicBezTo>
                    <a:pt x="795" y="795"/>
                    <a:pt x="736" y="604"/>
                    <a:pt x="618" y="486"/>
                  </a:cubicBezTo>
                  <a:cubicBezTo>
                    <a:pt x="618" y="427"/>
                    <a:pt x="618" y="295"/>
                    <a:pt x="545" y="236"/>
                  </a:cubicBezTo>
                  <a:cubicBezTo>
                    <a:pt x="427" y="59"/>
                    <a:pt x="177" y="0"/>
                    <a:pt x="0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1"/>
            <p:cNvSpPr/>
            <p:nvPr/>
          </p:nvSpPr>
          <p:spPr>
            <a:xfrm>
              <a:off x="1053865" y="2236925"/>
              <a:ext cx="361618" cy="656316"/>
            </a:xfrm>
            <a:custGeom>
              <a:avLst/>
              <a:gdLst/>
              <a:ahLst/>
              <a:cxnLst/>
              <a:rect l="l" t="t" r="r" b="b"/>
              <a:pathLst>
                <a:path w="12877" h="23371" fill="none" extrusionOk="0">
                  <a:moveTo>
                    <a:pt x="0" y="23370"/>
                  </a:moveTo>
                  <a:cubicBezTo>
                    <a:pt x="986" y="23061"/>
                    <a:pt x="1781" y="22517"/>
                    <a:pt x="2575" y="21957"/>
                  </a:cubicBezTo>
                  <a:cubicBezTo>
                    <a:pt x="4606" y="20545"/>
                    <a:pt x="6622" y="19073"/>
                    <a:pt x="8212" y="17175"/>
                  </a:cubicBezTo>
                  <a:cubicBezTo>
                    <a:pt x="11655" y="13186"/>
                    <a:pt x="12877" y="8654"/>
                    <a:pt x="12082" y="3444"/>
                  </a:cubicBezTo>
                  <a:cubicBezTo>
                    <a:pt x="11891" y="2208"/>
                    <a:pt x="11229" y="986"/>
                    <a:pt x="10051" y="0"/>
                  </a:cubicBezTo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1"/>
            <p:cNvSpPr/>
            <p:nvPr/>
          </p:nvSpPr>
          <p:spPr>
            <a:xfrm>
              <a:off x="1305122" y="4568638"/>
              <a:ext cx="339321" cy="387679"/>
            </a:xfrm>
            <a:custGeom>
              <a:avLst/>
              <a:gdLst/>
              <a:ahLst/>
              <a:cxnLst/>
              <a:rect l="l" t="t" r="r" b="b"/>
              <a:pathLst>
                <a:path w="12083" h="13805" fill="none" extrusionOk="0">
                  <a:moveTo>
                    <a:pt x="3312" y="4783"/>
                  </a:moveTo>
                  <a:cubicBezTo>
                    <a:pt x="3871" y="4048"/>
                    <a:pt x="3680" y="2885"/>
                    <a:pt x="4416" y="2399"/>
                  </a:cubicBezTo>
                  <a:cubicBezTo>
                    <a:pt x="5151" y="1781"/>
                    <a:pt x="6255" y="2399"/>
                    <a:pt x="7182" y="2208"/>
                  </a:cubicBezTo>
                  <a:cubicBezTo>
                    <a:pt x="7918" y="2031"/>
                    <a:pt x="8404" y="1413"/>
                    <a:pt x="8963" y="854"/>
                  </a:cubicBezTo>
                  <a:cubicBezTo>
                    <a:pt x="9508" y="368"/>
                    <a:pt x="10376" y="1"/>
                    <a:pt x="10979" y="368"/>
                  </a:cubicBezTo>
                  <a:cubicBezTo>
                    <a:pt x="11480" y="677"/>
                    <a:pt x="11597" y="1296"/>
                    <a:pt x="11656" y="1781"/>
                  </a:cubicBezTo>
                  <a:cubicBezTo>
                    <a:pt x="11656" y="2326"/>
                    <a:pt x="11538" y="2885"/>
                    <a:pt x="11656" y="3429"/>
                  </a:cubicBezTo>
                  <a:cubicBezTo>
                    <a:pt x="11774" y="3871"/>
                    <a:pt x="12024" y="4298"/>
                    <a:pt x="12024" y="4783"/>
                  </a:cubicBezTo>
                  <a:cubicBezTo>
                    <a:pt x="12083" y="5401"/>
                    <a:pt x="11715" y="6005"/>
                    <a:pt x="11229" y="6446"/>
                  </a:cubicBezTo>
                  <a:cubicBezTo>
                    <a:pt x="10803" y="6873"/>
                    <a:pt x="10184" y="7182"/>
                    <a:pt x="9699" y="7550"/>
                  </a:cubicBezTo>
                  <a:cubicBezTo>
                    <a:pt x="9508" y="7668"/>
                    <a:pt x="9272" y="7844"/>
                    <a:pt x="9198" y="8095"/>
                  </a:cubicBezTo>
                  <a:cubicBezTo>
                    <a:pt x="9081" y="8462"/>
                    <a:pt x="9272" y="8830"/>
                    <a:pt x="9272" y="9198"/>
                  </a:cubicBezTo>
                  <a:cubicBezTo>
                    <a:pt x="9331" y="10302"/>
                    <a:pt x="8036" y="10861"/>
                    <a:pt x="7300" y="11715"/>
                  </a:cubicBezTo>
                  <a:cubicBezTo>
                    <a:pt x="6991" y="12083"/>
                    <a:pt x="6756" y="12568"/>
                    <a:pt x="6388" y="12936"/>
                  </a:cubicBezTo>
                  <a:cubicBezTo>
                    <a:pt x="5460" y="13805"/>
                    <a:pt x="4048" y="13672"/>
                    <a:pt x="2885" y="13245"/>
                  </a:cubicBezTo>
                  <a:cubicBezTo>
                    <a:pt x="2032" y="12877"/>
                    <a:pt x="1237" y="12451"/>
                    <a:pt x="678" y="11656"/>
                  </a:cubicBezTo>
                  <a:cubicBezTo>
                    <a:pt x="192" y="10920"/>
                    <a:pt x="1" y="9875"/>
                    <a:pt x="501" y="9081"/>
                  </a:cubicBezTo>
                  <a:cubicBezTo>
                    <a:pt x="678" y="8830"/>
                    <a:pt x="869" y="8654"/>
                    <a:pt x="987" y="8404"/>
                  </a:cubicBezTo>
                  <a:cubicBezTo>
                    <a:pt x="1178" y="7844"/>
                    <a:pt x="810" y="7241"/>
                    <a:pt x="987" y="6682"/>
                  </a:cubicBezTo>
                  <a:cubicBezTo>
                    <a:pt x="1237" y="5637"/>
                    <a:pt x="2708" y="5578"/>
                    <a:pt x="3312" y="4783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1"/>
            <p:cNvSpPr/>
            <p:nvPr/>
          </p:nvSpPr>
          <p:spPr>
            <a:xfrm>
              <a:off x="1367129" y="4630616"/>
              <a:ext cx="212023" cy="311660"/>
            </a:xfrm>
            <a:custGeom>
              <a:avLst/>
              <a:gdLst/>
              <a:ahLst/>
              <a:cxnLst/>
              <a:rect l="l" t="t" r="r" b="b"/>
              <a:pathLst>
                <a:path w="7550" h="11098" fill="none" extrusionOk="0">
                  <a:moveTo>
                    <a:pt x="7550" y="1"/>
                  </a:moveTo>
                  <a:cubicBezTo>
                    <a:pt x="5887" y="1590"/>
                    <a:pt x="4180" y="3136"/>
                    <a:pt x="2767" y="4975"/>
                  </a:cubicBezTo>
                  <a:cubicBezTo>
                    <a:pt x="1413" y="6741"/>
                    <a:pt x="309" y="8831"/>
                    <a:pt x="0" y="11097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1"/>
            <p:cNvSpPr/>
            <p:nvPr/>
          </p:nvSpPr>
          <p:spPr>
            <a:xfrm>
              <a:off x="172316" y="2669203"/>
              <a:ext cx="428595" cy="274029"/>
            </a:xfrm>
            <a:custGeom>
              <a:avLst/>
              <a:gdLst/>
              <a:ahLst/>
              <a:cxnLst/>
              <a:rect l="l" t="t" r="r" b="b"/>
              <a:pathLst>
                <a:path w="15262" h="9758" fill="none" extrusionOk="0">
                  <a:moveTo>
                    <a:pt x="6314" y="1237"/>
                  </a:moveTo>
                  <a:cubicBezTo>
                    <a:pt x="7168" y="1046"/>
                    <a:pt x="7727" y="1"/>
                    <a:pt x="8580" y="1"/>
                  </a:cubicBezTo>
                  <a:cubicBezTo>
                    <a:pt x="9566" y="1"/>
                    <a:pt x="10052" y="1105"/>
                    <a:pt x="10979" y="1531"/>
                  </a:cubicBezTo>
                  <a:cubicBezTo>
                    <a:pt x="11642" y="1840"/>
                    <a:pt x="12451" y="1664"/>
                    <a:pt x="13187" y="1605"/>
                  </a:cubicBezTo>
                  <a:cubicBezTo>
                    <a:pt x="13923" y="1531"/>
                    <a:pt x="14776" y="1723"/>
                    <a:pt x="15085" y="2400"/>
                  </a:cubicBezTo>
                  <a:cubicBezTo>
                    <a:pt x="15262" y="2885"/>
                    <a:pt x="15026" y="3444"/>
                    <a:pt x="14717" y="3871"/>
                  </a:cubicBezTo>
                  <a:cubicBezTo>
                    <a:pt x="14408" y="4357"/>
                    <a:pt x="14040" y="4725"/>
                    <a:pt x="13790" y="5210"/>
                  </a:cubicBezTo>
                  <a:cubicBezTo>
                    <a:pt x="13614" y="5652"/>
                    <a:pt x="13555" y="6138"/>
                    <a:pt x="13246" y="6505"/>
                  </a:cubicBezTo>
                  <a:cubicBezTo>
                    <a:pt x="12937" y="7050"/>
                    <a:pt x="12260" y="7300"/>
                    <a:pt x="11642" y="7359"/>
                  </a:cubicBezTo>
                  <a:cubicBezTo>
                    <a:pt x="10979" y="7418"/>
                    <a:pt x="10361" y="7359"/>
                    <a:pt x="9684" y="7300"/>
                  </a:cubicBezTo>
                  <a:cubicBezTo>
                    <a:pt x="9434" y="7300"/>
                    <a:pt x="9199" y="7300"/>
                    <a:pt x="9007" y="7418"/>
                  </a:cubicBezTo>
                  <a:cubicBezTo>
                    <a:pt x="8698" y="7609"/>
                    <a:pt x="8580" y="8095"/>
                    <a:pt x="8404" y="8404"/>
                  </a:cubicBezTo>
                  <a:cubicBezTo>
                    <a:pt x="7727" y="9257"/>
                    <a:pt x="6373" y="8963"/>
                    <a:pt x="5328" y="9199"/>
                  </a:cubicBezTo>
                  <a:cubicBezTo>
                    <a:pt x="4784" y="9331"/>
                    <a:pt x="4357" y="9566"/>
                    <a:pt x="3798" y="9625"/>
                  </a:cubicBezTo>
                  <a:cubicBezTo>
                    <a:pt x="2576" y="9758"/>
                    <a:pt x="1531" y="8772"/>
                    <a:pt x="913" y="7786"/>
                  </a:cubicBezTo>
                  <a:cubicBezTo>
                    <a:pt x="428" y="6991"/>
                    <a:pt x="1" y="6079"/>
                    <a:pt x="60" y="5210"/>
                  </a:cubicBezTo>
                  <a:cubicBezTo>
                    <a:pt x="60" y="4298"/>
                    <a:pt x="604" y="3312"/>
                    <a:pt x="1472" y="3003"/>
                  </a:cubicBezTo>
                  <a:cubicBezTo>
                    <a:pt x="1708" y="2944"/>
                    <a:pt x="2017" y="2885"/>
                    <a:pt x="2267" y="2768"/>
                  </a:cubicBezTo>
                  <a:cubicBezTo>
                    <a:pt x="2753" y="2458"/>
                    <a:pt x="2812" y="1723"/>
                    <a:pt x="3253" y="1355"/>
                  </a:cubicBezTo>
                  <a:cubicBezTo>
                    <a:pt x="4107" y="678"/>
                    <a:pt x="5269" y="1531"/>
                    <a:pt x="6314" y="1237"/>
                  </a:cubicBezTo>
                  <a:close/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1"/>
            <p:cNvSpPr/>
            <p:nvPr/>
          </p:nvSpPr>
          <p:spPr>
            <a:xfrm>
              <a:off x="178944" y="2755586"/>
              <a:ext cx="358333" cy="121934"/>
            </a:xfrm>
            <a:custGeom>
              <a:avLst/>
              <a:gdLst/>
              <a:ahLst/>
              <a:cxnLst/>
              <a:rect l="l" t="t" r="r" b="b"/>
              <a:pathLst>
                <a:path w="12760" h="4342" fill="none" extrusionOk="0">
                  <a:moveTo>
                    <a:pt x="12759" y="1"/>
                  </a:moveTo>
                  <a:cubicBezTo>
                    <a:pt x="10434" y="236"/>
                    <a:pt x="8168" y="486"/>
                    <a:pt x="5960" y="1104"/>
                  </a:cubicBezTo>
                  <a:cubicBezTo>
                    <a:pt x="3753" y="1708"/>
                    <a:pt x="1663" y="2694"/>
                    <a:pt x="0" y="4342"/>
                  </a:cubicBezTo>
                </a:path>
              </a:pathLst>
            </a:custGeom>
            <a:noFill/>
            <a:ln w="62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1"/>
            <p:cNvSpPr/>
            <p:nvPr/>
          </p:nvSpPr>
          <p:spPr>
            <a:xfrm>
              <a:off x="578591" y="2174918"/>
              <a:ext cx="507928" cy="485631"/>
            </a:xfrm>
            <a:custGeom>
              <a:avLst/>
              <a:gdLst/>
              <a:ahLst/>
              <a:cxnLst/>
              <a:rect l="l" t="t" r="r" b="b"/>
              <a:pathLst>
                <a:path w="18087" h="17293" fill="none" extrusionOk="0">
                  <a:moveTo>
                    <a:pt x="9139" y="17175"/>
                  </a:moveTo>
                  <a:cubicBezTo>
                    <a:pt x="11891" y="16689"/>
                    <a:pt x="14408" y="15159"/>
                    <a:pt x="16188" y="13069"/>
                  </a:cubicBezTo>
                  <a:cubicBezTo>
                    <a:pt x="17292" y="11715"/>
                    <a:pt x="18087" y="10067"/>
                    <a:pt x="18087" y="8345"/>
                  </a:cubicBezTo>
                  <a:cubicBezTo>
                    <a:pt x="18087" y="6623"/>
                    <a:pt x="17042" y="4857"/>
                    <a:pt x="15452" y="4298"/>
                  </a:cubicBezTo>
                  <a:cubicBezTo>
                    <a:pt x="14408" y="3989"/>
                    <a:pt x="13245" y="4180"/>
                    <a:pt x="12141" y="4489"/>
                  </a:cubicBezTo>
                  <a:cubicBezTo>
                    <a:pt x="11773" y="4607"/>
                    <a:pt x="11405" y="4725"/>
                    <a:pt x="11037" y="4666"/>
                  </a:cubicBezTo>
                  <a:cubicBezTo>
                    <a:pt x="10051" y="4666"/>
                    <a:pt x="10051" y="3930"/>
                    <a:pt x="9934" y="3194"/>
                  </a:cubicBezTo>
                  <a:cubicBezTo>
                    <a:pt x="9816" y="2341"/>
                    <a:pt x="9507" y="1546"/>
                    <a:pt x="8889" y="928"/>
                  </a:cubicBezTo>
                  <a:cubicBezTo>
                    <a:pt x="8094" y="192"/>
                    <a:pt x="6873" y="1"/>
                    <a:pt x="5828" y="251"/>
                  </a:cubicBezTo>
                  <a:cubicBezTo>
                    <a:pt x="4724" y="560"/>
                    <a:pt x="3871" y="1296"/>
                    <a:pt x="3061" y="2091"/>
                  </a:cubicBezTo>
                  <a:cubicBezTo>
                    <a:pt x="986" y="4357"/>
                    <a:pt x="0" y="7727"/>
                    <a:pt x="559" y="10803"/>
                  </a:cubicBezTo>
                  <a:cubicBezTo>
                    <a:pt x="795" y="12083"/>
                    <a:pt x="1354" y="13496"/>
                    <a:pt x="2575" y="14114"/>
                  </a:cubicBezTo>
                  <a:cubicBezTo>
                    <a:pt x="3561" y="14659"/>
                    <a:pt x="4724" y="14600"/>
                    <a:pt x="5636" y="15218"/>
                  </a:cubicBezTo>
                  <a:cubicBezTo>
                    <a:pt x="6446" y="15762"/>
                    <a:pt x="6873" y="16807"/>
                    <a:pt x="7785" y="17116"/>
                  </a:cubicBezTo>
                  <a:cubicBezTo>
                    <a:pt x="8212" y="17293"/>
                    <a:pt x="8712" y="17234"/>
                    <a:pt x="9139" y="1717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1"/>
            <p:cNvSpPr/>
            <p:nvPr/>
          </p:nvSpPr>
          <p:spPr>
            <a:xfrm>
              <a:off x="705862" y="2328250"/>
              <a:ext cx="243054" cy="234348"/>
            </a:xfrm>
            <a:custGeom>
              <a:avLst/>
              <a:gdLst/>
              <a:ahLst/>
              <a:cxnLst/>
              <a:rect l="l" t="t" r="r" b="b"/>
              <a:pathLst>
                <a:path w="8655" h="8345" fill="none" extrusionOk="0">
                  <a:moveTo>
                    <a:pt x="3135" y="251"/>
                  </a:moveTo>
                  <a:cubicBezTo>
                    <a:pt x="2282" y="1"/>
                    <a:pt x="1296" y="310"/>
                    <a:pt x="678" y="987"/>
                  </a:cubicBezTo>
                  <a:cubicBezTo>
                    <a:pt x="192" y="1664"/>
                    <a:pt x="1" y="2517"/>
                    <a:pt x="1" y="3371"/>
                  </a:cubicBezTo>
                  <a:cubicBezTo>
                    <a:pt x="74" y="4180"/>
                    <a:pt x="369" y="5034"/>
                    <a:pt x="619" y="5770"/>
                  </a:cubicBezTo>
                  <a:cubicBezTo>
                    <a:pt x="928" y="6447"/>
                    <a:pt x="1178" y="7182"/>
                    <a:pt x="1472" y="7859"/>
                  </a:cubicBezTo>
                  <a:cubicBezTo>
                    <a:pt x="1546" y="7918"/>
                    <a:pt x="1546" y="7977"/>
                    <a:pt x="1605" y="8095"/>
                  </a:cubicBezTo>
                  <a:cubicBezTo>
                    <a:pt x="1664" y="8154"/>
                    <a:pt x="1781" y="8154"/>
                    <a:pt x="1840" y="8227"/>
                  </a:cubicBezTo>
                  <a:cubicBezTo>
                    <a:pt x="2341" y="8345"/>
                    <a:pt x="2826" y="8227"/>
                    <a:pt x="3312" y="8095"/>
                  </a:cubicBezTo>
                  <a:cubicBezTo>
                    <a:pt x="4357" y="7786"/>
                    <a:pt x="5343" y="7418"/>
                    <a:pt x="6329" y="6991"/>
                  </a:cubicBezTo>
                  <a:cubicBezTo>
                    <a:pt x="6814" y="6756"/>
                    <a:pt x="7241" y="6505"/>
                    <a:pt x="7668" y="6138"/>
                  </a:cubicBezTo>
                  <a:cubicBezTo>
                    <a:pt x="8168" y="5711"/>
                    <a:pt x="8463" y="5152"/>
                    <a:pt x="8595" y="4475"/>
                  </a:cubicBezTo>
                  <a:cubicBezTo>
                    <a:pt x="8654" y="3871"/>
                    <a:pt x="8463" y="3194"/>
                    <a:pt x="7977" y="2709"/>
                  </a:cubicBezTo>
                  <a:cubicBezTo>
                    <a:pt x="7609" y="2341"/>
                    <a:pt x="7065" y="2149"/>
                    <a:pt x="6505" y="2090"/>
                  </a:cubicBezTo>
                  <a:cubicBezTo>
                    <a:pt x="6020" y="2090"/>
                    <a:pt x="5461" y="2149"/>
                    <a:pt x="4975" y="2267"/>
                  </a:cubicBezTo>
                  <a:cubicBezTo>
                    <a:pt x="4916" y="2341"/>
                    <a:pt x="4857" y="2341"/>
                    <a:pt x="4784" y="2341"/>
                  </a:cubicBezTo>
                  <a:cubicBezTo>
                    <a:pt x="4725" y="2267"/>
                    <a:pt x="4725" y="1840"/>
                    <a:pt x="4666" y="1723"/>
                  </a:cubicBezTo>
                  <a:cubicBezTo>
                    <a:pt x="4607" y="1472"/>
                    <a:pt x="4489" y="1237"/>
                    <a:pt x="4357" y="1046"/>
                  </a:cubicBezTo>
                  <a:cubicBezTo>
                    <a:pt x="4048" y="678"/>
                    <a:pt x="3621" y="369"/>
                    <a:pt x="3135" y="251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1"/>
            <p:cNvSpPr/>
            <p:nvPr/>
          </p:nvSpPr>
          <p:spPr>
            <a:xfrm>
              <a:off x="874893" y="2183624"/>
              <a:ext cx="36002" cy="120699"/>
            </a:xfrm>
            <a:custGeom>
              <a:avLst/>
              <a:gdLst/>
              <a:ahLst/>
              <a:cxnLst/>
              <a:rect l="l" t="t" r="r" b="b"/>
              <a:pathLst>
                <a:path w="1282" h="4298" fill="none" extrusionOk="0">
                  <a:moveTo>
                    <a:pt x="678" y="1413"/>
                  </a:moveTo>
                  <a:cubicBezTo>
                    <a:pt x="604" y="1045"/>
                    <a:pt x="545" y="677"/>
                    <a:pt x="310" y="368"/>
                  </a:cubicBezTo>
                  <a:cubicBezTo>
                    <a:pt x="486" y="250"/>
                    <a:pt x="737" y="132"/>
                    <a:pt x="972" y="59"/>
                  </a:cubicBezTo>
                  <a:cubicBezTo>
                    <a:pt x="1046" y="0"/>
                    <a:pt x="1105" y="0"/>
                    <a:pt x="1105" y="0"/>
                  </a:cubicBezTo>
                  <a:lnTo>
                    <a:pt x="1222" y="132"/>
                  </a:lnTo>
                  <a:cubicBezTo>
                    <a:pt x="1281" y="250"/>
                    <a:pt x="1281" y="368"/>
                    <a:pt x="1281" y="559"/>
                  </a:cubicBezTo>
                  <a:cubicBezTo>
                    <a:pt x="1281" y="1722"/>
                    <a:pt x="972" y="2884"/>
                    <a:pt x="428" y="3929"/>
                  </a:cubicBezTo>
                  <a:cubicBezTo>
                    <a:pt x="369" y="4106"/>
                    <a:pt x="177" y="4297"/>
                    <a:pt x="1" y="4179"/>
                  </a:cubicBezTo>
                  <a:cubicBezTo>
                    <a:pt x="486" y="3311"/>
                    <a:pt x="795" y="2458"/>
                    <a:pt x="678" y="1413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1"/>
            <p:cNvSpPr/>
            <p:nvPr/>
          </p:nvSpPr>
          <p:spPr>
            <a:xfrm>
              <a:off x="776547" y="2404298"/>
              <a:ext cx="46729" cy="56642"/>
            </a:xfrm>
            <a:custGeom>
              <a:avLst/>
              <a:gdLst/>
              <a:ahLst/>
              <a:cxnLst/>
              <a:rect l="l" t="t" r="r" b="b"/>
              <a:pathLst>
                <a:path w="1664" h="2017" fill="none" extrusionOk="0">
                  <a:moveTo>
                    <a:pt x="133" y="1222"/>
                  </a:moveTo>
                  <a:cubicBezTo>
                    <a:pt x="0" y="1399"/>
                    <a:pt x="0" y="1708"/>
                    <a:pt x="192" y="1899"/>
                  </a:cubicBezTo>
                  <a:cubicBezTo>
                    <a:pt x="309" y="1958"/>
                    <a:pt x="501" y="2017"/>
                    <a:pt x="618" y="1899"/>
                  </a:cubicBezTo>
                  <a:cubicBezTo>
                    <a:pt x="795" y="1840"/>
                    <a:pt x="927" y="1708"/>
                    <a:pt x="1045" y="1590"/>
                  </a:cubicBezTo>
                  <a:cubicBezTo>
                    <a:pt x="1236" y="1340"/>
                    <a:pt x="1354" y="1031"/>
                    <a:pt x="1472" y="736"/>
                  </a:cubicBezTo>
                  <a:cubicBezTo>
                    <a:pt x="1663" y="1"/>
                    <a:pt x="309" y="854"/>
                    <a:pt x="133" y="1222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>
              <a:off x="824906" y="2435302"/>
              <a:ext cx="29346" cy="47965"/>
            </a:xfrm>
            <a:custGeom>
              <a:avLst/>
              <a:gdLst/>
              <a:ahLst/>
              <a:cxnLst/>
              <a:rect l="l" t="t" r="r" b="b"/>
              <a:pathLst>
                <a:path w="1045" h="1708" fill="none" extrusionOk="0">
                  <a:moveTo>
                    <a:pt x="59" y="1030"/>
                  </a:moveTo>
                  <a:cubicBezTo>
                    <a:pt x="0" y="1281"/>
                    <a:pt x="59" y="1531"/>
                    <a:pt x="250" y="1590"/>
                  </a:cubicBezTo>
                  <a:cubicBezTo>
                    <a:pt x="427" y="1707"/>
                    <a:pt x="677" y="1649"/>
                    <a:pt x="854" y="1472"/>
                  </a:cubicBezTo>
                  <a:cubicBezTo>
                    <a:pt x="986" y="1340"/>
                    <a:pt x="1045" y="1104"/>
                    <a:pt x="1045" y="913"/>
                  </a:cubicBezTo>
                  <a:cubicBezTo>
                    <a:pt x="1045" y="604"/>
                    <a:pt x="986" y="368"/>
                    <a:pt x="913" y="118"/>
                  </a:cubicBezTo>
                  <a:cubicBezTo>
                    <a:pt x="854" y="0"/>
                    <a:pt x="736" y="0"/>
                    <a:pt x="677" y="0"/>
                  </a:cubicBezTo>
                  <a:cubicBezTo>
                    <a:pt x="309" y="177"/>
                    <a:pt x="59" y="604"/>
                    <a:pt x="59" y="1030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>
              <a:off x="166953" y="2431566"/>
              <a:ext cx="150045" cy="143024"/>
            </a:xfrm>
            <a:custGeom>
              <a:avLst/>
              <a:gdLst/>
              <a:ahLst/>
              <a:cxnLst/>
              <a:rect l="l" t="t" r="r" b="b"/>
              <a:pathLst>
                <a:path w="5343" h="5093" fill="none" extrusionOk="0">
                  <a:moveTo>
                    <a:pt x="986" y="796"/>
                  </a:moveTo>
                  <a:cubicBezTo>
                    <a:pt x="368" y="1355"/>
                    <a:pt x="0" y="2208"/>
                    <a:pt x="0" y="3003"/>
                  </a:cubicBezTo>
                  <a:cubicBezTo>
                    <a:pt x="0" y="3253"/>
                    <a:pt x="0" y="3503"/>
                    <a:pt x="133" y="3680"/>
                  </a:cubicBezTo>
                  <a:cubicBezTo>
                    <a:pt x="251" y="3989"/>
                    <a:pt x="427" y="4180"/>
                    <a:pt x="677" y="4298"/>
                  </a:cubicBezTo>
                  <a:cubicBezTo>
                    <a:pt x="1296" y="4843"/>
                    <a:pt x="2149" y="5093"/>
                    <a:pt x="2944" y="5034"/>
                  </a:cubicBezTo>
                  <a:cubicBezTo>
                    <a:pt x="3194" y="5034"/>
                    <a:pt x="3444" y="5034"/>
                    <a:pt x="3680" y="4975"/>
                  </a:cubicBezTo>
                  <a:cubicBezTo>
                    <a:pt x="4607" y="4666"/>
                    <a:pt x="5343" y="3739"/>
                    <a:pt x="5343" y="2709"/>
                  </a:cubicBezTo>
                  <a:cubicBezTo>
                    <a:pt x="5343" y="1723"/>
                    <a:pt x="4724" y="796"/>
                    <a:pt x="3812" y="428"/>
                  </a:cubicBezTo>
                  <a:cubicBezTo>
                    <a:pt x="2885" y="1"/>
                    <a:pt x="1781" y="192"/>
                    <a:pt x="986" y="796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>
              <a:off x="1723781" y="4856290"/>
              <a:ext cx="149624" cy="143024"/>
            </a:xfrm>
            <a:custGeom>
              <a:avLst/>
              <a:gdLst/>
              <a:ahLst/>
              <a:cxnLst/>
              <a:rect l="l" t="t" r="r" b="b"/>
              <a:pathLst>
                <a:path w="5328" h="5093" fill="none" extrusionOk="0">
                  <a:moveTo>
                    <a:pt x="986" y="795"/>
                  </a:moveTo>
                  <a:cubicBezTo>
                    <a:pt x="368" y="1354"/>
                    <a:pt x="0" y="2208"/>
                    <a:pt x="0" y="3002"/>
                  </a:cubicBezTo>
                  <a:cubicBezTo>
                    <a:pt x="0" y="3252"/>
                    <a:pt x="0" y="3488"/>
                    <a:pt x="118" y="3679"/>
                  </a:cubicBezTo>
                  <a:cubicBezTo>
                    <a:pt x="251" y="3988"/>
                    <a:pt x="427" y="4165"/>
                    <a:pt x="677" y="4297"/>
                  </a:cubicBezTo>
                  <a:cubicBezTo>
                    <a:pt x="1281" y="4842"/>
                    <a:pt x="2149" y="5092"/>
                    <a:pt x="2944" y="5033"/>
                  </a:cubicBezTo>
                  <a:cubicBezTo>
                    <a:pt x="3194" y="5033"/>
                    <a:pt x="3429" y="5033"/>
                    <a:pt x="3680" y="4960"/>
                  </a:cubicBezTo>
                  <a:cubicBezTo>
                    <a:pt x="4592" y="4665"/>
                    <a:pt x="5328" y="3738"/>
                    <a:pt x="5328" y="2693"/>
                  </a:cubicBezTo>
                  <a:cubicBezTo>
                    <a:pt x="5328" y="1722"/>
                    <a:pt x="4724" y="795"/>
                    <a:pt x="3797" y="427"/>
                  </a:cubicBezTo>
                  <a:cubicBezTo>
                    <a:pt x="2885" y="0"/>
                    <a:pt x="1781" y="177"/>
                    <a:pt x="986" y="795"/>
                  </a:cubicBezTo>
                  <a:close/>
                </a:path>
              </a:pathLst>
            </a:custGeom>
            <a:noFill/>
            <a:ln w="6250" cap="flat" cmpd="sng">
              <a:solidFill>
                <a:srgbClr val="28481F"/>
              </a:solidFill>
              <a:prstDash val="solid"/>
              <a:miter lim="1471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 rot="10710214">
              <a:off x="368666" y="117831"/>
              <a:ext cx="700446" cy="785528"/>
            </a:xfrm>
            <a:custGeom>
              <a:avLst/>
              <a:gdLst/>
              <a:ahLst/>
              <a:cxnLst/>
              <a:rect l="l" t="t" r="r" b="b"/>
              <a:pathLst>
                <a:path w="21520" h="24134" fill="none" extrusionOk="0">
                  <a:moveTo>
                    <a:pt x="20258" y="15198"/>
                  </a:moveTo>
                  <a:cubicBezTo>
                    <a:pt x="21520" y="10517"/>
                    <a:pt x="20076" y="8237"/>
                    <a:pt x="17979" y="6976"/>
                  </a:cubicBezTo>
                  <a:cubicBezTo>
                    <a:pt x="15821" y="5639"/>
                    <a:pt x="13921" y="8359"/>
                    <a:pt x="13161" y="7295"/>
                  </a:cubicBezTo>
                  <a:cubicBezTo>
                    <a:pt x="12402" y="6216"/>
                    <a:pt x="11140" y="1"/>
                    <a:pt x="5563" y="5396"/>
                  </a:cubicBezTo>
                  <a:cubicBezTo>
                    <a:pt x="5563" y="5396"/>
                    <a:pt x="1840" y="10198"/>
                    <a:pt x="5821" y="11018"/>
                  </a:cubicBezTo>
                  <a:cubicBezTo>
                    <a:pt x="5821" y="11018"/>
                    <a:pt x="7083" y="10958"/>
                    <a:pt x="6900" y="12097"/>
                  </a:cubicBezTo>
                  <a:cubicBezTo>
                    <a:pt x="6703" y="13176"/>
                    <a:pt x="6140" y="13116"/>
                    <a:pt x="6140" y="13116"/>
                  </a:cubicBezTo>
                  <a:cubicBezTo>
                    <a:pt x="6140" y="13116"/>
                    <a:pt x="1" y="12994"/>
                    <a:pt x="3359" y="17675"/>
                  </a:cubicBezTo>
                  <a:cubicBezTo>
                    <a:pt x="6642" y="22355"/>
                    <a:pt x="12599" y="23754"/>
                    <a:pt x="12599" y="23754"/>
                  </a:cubicBezTo>
                  <a:cubicBezTo>
                    <a:pt x="16459" y="24133"/>
                    <a:pt x="14939" y="18115"/>
                    <a:pt x="14939" y="18115"/>
                  </a:cubicBezTo>
                  <a:cubicBezTo>
                    <a:pt x="14939" y="18115"/>
                    <a:pt x="14438" y="16337"/>
                    <a:pt x="15639" y="16596"/>
                  </a:cubicBezTo>
                  <a:cubicBezTo>
                    <a:pt x="16778" y="16854"/>
                    <a:pt x="19058" y="19954"/>
                    <a:pt x="20258" y="15198"/>
                  </a:cubicBezTo>
                  <a:close/>
                  <a:moveTo>
                    <a:pt x="17979" y="15456"/>
                  </a:moveTo>
                  <a:cubicBezTo>
                    <a:pt x="17918" y="15395"/>
                    <a:pt x="17796" y="15334"/>
                    <a:pt x="17721" y="15334"/>
                  </a:cubicBezTo>
                  <a:cubicBezTo>
                    <a:pt x="17599" y="15198"/>
                    <a:pt x="17538" y="15137"/>
                    <a:pt x="17417" y="15076"/>
                  </a:cubicBezTo>
                  <a:cubicBezTo>
                    <a:pt x="17037" y="14894"/>
                    <a:pt x="16581" y="14635"/>
                    <a:pt x="16079" y="14514"/>
                  </a:cubicBezTo>
                  <a:cubicBezTo>
                    <a:pt x="15061" y="14316"/>
                    <a:pt x="14119" y="14575"/>
                    <a:pt x="13420" y="15274"/>
                  </a:cubicBezTo>
                  <a:cubicBezTo>
                    <a:pt x="12402" y="16413"/>
                    <a:pt x="12721" y="17994"/>
                    <a:pt x="12918" y="18693"/>
                  </a:cubicBezTo>
                  <a:cubicBezTo>
                    <a:pt x="13161" y="19757"/>
                    <a:pt x="13161" y="21216"/>
                    <a:pt x="12979" y="21656"/>
                  </a:cubicBezTo>
                  <a:lnTo>
                    <a:pt x="12918" y="21656"/>
                  </a:lnTo>
                  <a:cubicBezTo>
                    <a:pt x="12402" y="21535"/>
                    <a:pt x="10699" y="20972"/>
                    <a:pt x="8861" y="19833"/>
                  </a:cubicBezTo>
                  <a:cubicBezTo>
                    <a:pt x="7280" y="18875"/>
                    <a:pt x="6019" y="17736"/>
                    <a:pt x="5061" y="16413"/>
                  </a:cubicBezTo>
                  <a:cubicBezTo>
                    <a:pt x="4742" y="15957"/>
                    <a:pt x="4621" y="15654"/>
                    <a:pt x="4560" y="15456"/>
                  </a:cubicBezTo>
                  <a:cubicBezTo>
                    <a:pt x="4879" y="15334"/>
                    <a:pt x="5563" y="15198"/>
                    <a:pt x="6080" y="15198"/>
                  </a:cubicBezTo>
                  <a:cubicBezTo>
                    <a:pt x="7280" y="15274"/>
                    <a:pt x="8678" y="14438"/>
                    <a:pt x="8982" y="12417"/>
                  </a:cubicBezTo>
                  <a:cubicBezTo>
                    <a:pt x="9180" y="11155"/>
                    <a:pt x="8678" y="10015"/>
                    <a:pt x="7599" y="9377"/>
                  </a:cubicBezTo>
                  <a:lnTo>
                    <a:pt x="7599" y="9377"/>
                  </a:lnTo>
                  <a:cubicBezTo>
                    <a:pt x="7083" y="9058"/>
                    <a:pt x="6520" y="8936"/>
                    <a:pt x="6140" y="8876"/>
                  </a:cubicBezTo>
                  <a:cubicBezTo>
                    <a:pt x="6201" y="8435"/>
                    <a:pt x="6642" y="7478"/>
                    <a:pt x="7159" y="6779"/>
                  </a:cubicBezTo>
                  <a:cubicBezTo>
                    <a:pt x="8542" y="5517"/>
                    <a:pt x="9362" y="5259"/>
                    <a:pt x="9620" y="5396"/>
                  </a:cubicBezTo>
                  <a:cubicBezTo>
                    <a:pt x="10122" y="5700"/>
                    <a:pt x="10578" y="6779"/>
                    <a:pt x="10821" y="7356"/>
                  </a:cubicBezTo>
                  <a:cubicBezTo>
                    <a:pt x="11019" y="7797"/>
                    <a:pt x="11201" y="8177"/>
                    <a:pt x="11459" y="8496"/>
                  </a:cubicBezTo>
                  <a:cubicBezTo>
                    <a:pt x="11642" y="8815"/>
                    <a:pt x="11961" y="9119"/>
                    <a:pt x="12280" y="9316"/>
                  </a:cubicBezTo>
                  <a:cubicBezTo>
                    <a:pt x="13617" y="10137"/>
                    <a:pt x="14939" y="9499"/>
                    <a:pt x="15699" y="9119"/>
                  </a:cubicBezTo>
                  <a:cubicBezTo>
                    <a:pt x="16459" y="8739"/>
                    <a:pt x="16718" y="8678"/>
                    <a:pt x="16839" y="8739"/>
                  </a:cubicBezTo>
                  <a:cubicBezTo>
                    <a:pt x="17660" y="9256"/>
                    <a:pt x="19377" y="10335"/>
                    <a:pt x="18237" y="14696"/>
                  </a:cubicBezTo>
                  <a:cubicBezTo>
                    <a:pt x="18100" y="15015"/>
                    <a:pt x="18040" y="15274"/>
                    <a:pt x="17979" y="15456"/>
                  </a:cubicBezTo>
                  <a:close/>
                </a:path>
              </a:pathLst>
            </a:custGeom>
            <a:noFill/>
            <a:ln w="6450" cap="flat" cmpd="sng">
              <a:solidFill>
                <a:srgbClr val="28481F"/>
              </a:solidFill>
              <a:prstDash val="solid"/>
              <a:miter lim="15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 rot="10710214">
              <a:off x="239083" y="507855"/>
              <a:ext cx="65813" cy="59499"/>
            </a:xfrm>
            <a:custGeom>
              <a:avLst/>
              <a:gdLst/>
              <a:ahLst/>
              <a:cxnLst/>
              <a:rect l="l" t="t" r="r" b="b"/>
              <a:pathLst>
                <a:path w="2022" h="1828" extrusionOk="0">
                  <a:moveTo>
                    <a:pt x="1052" y="1"/>
                  </a:moveTo>
                  <a:cubicBezTo>
                    <a:pt x="977" y="1"/>
                    <a:pt x="900" y="11"/>
                    <a:pt x="821" y="33"/>
                  </a:cubicBezTo>
                  <a:cubicBezTo>
                    <a:pt x="304" y="93"/>
                    <a:pt x="0" y="595"/>
                    <a:pt x="122" y="1096"/>
                  </a:cubicBezTo>
                  <a:cubicBezTo>
                    <a:pt x="173" y="1532"/>
                    <a:pt x="538" y="1827"/>
                    <a:pt x="960" y="1827"/>
                  </a:cubicBezTo>
                  <a:cubicBezTo>
                    <a:pt x="1039" y="1827"/>
                    <a:pt x="1120" y="1817"/>
                    <a:pt x="1201" y="1795"/>
                  </a:cubicBezTo>
                  <a:cubicBezTo>
                    <a:pt x="1702" y="1735"/>
                    <a:pt x="2022" y="1233"/>
                    <a:pt x="1900" y="716"/>
                  </a:cubicBezTo>
                  <a:cubicBezTo>
                    <a:pt x="1785" y="294"/>
                    <a:pt x="1454" y="1"/>
                    <a:pt x="1052" y="1"/>
                  </a:cubicBezTo>
                  <a:close/>
                </a:path>
              </a:pathLst>
            </a:custGeom>
            <a:solidFill>
              <a:schemeClr val="accent1"/>
            </a:solidFill>
            <a:ln w="64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 rot="10710214">
              <a:off x="184637" y="715970"/>
              <a:ext cx="63828" cy="59011"/>
            </a:xfrm>
            <a:custGeom>
              <a:avLst/>
              <a:gdLst/>
              <a:ahLst/>
              <a:cxnLst/>
              <a:rect l="l" t="t" r="r" b="b"/>
              <a:pathLst>
                <a:path w="1961" h="1813" extrusionOk="0">
                  <a:moveTo>
                    <a:pt x="1039" y="1"/>
                  </a:moveTo>
                  <a:cubicBezTo>
                    <a:pt x="968" y="1"/>
                    <a:pt x="895" y="9"/>
                    <a:pt x="821" y="27"/>
                  </a:cubicBezTo>
                  <a:cubicBezTo>
                    <a:pt x="304" y="88"/>
                    <a:pt x="0" y="590"/>
                    <a:pt x="61" y="1106"/>
                  </a:cubicBezTo>
                  <a:cubicBezTo>
                    <a:pt x="172" y="1511"/>
                    <a:pt x="604" y="1813"/>
                    <a:pt x="1074" y="1813"/>
                  </a:cubicBezTo>
                  <a:cubicBezTo>
                    <a:pt x="1116" y="1813"/>
                    <a:pt x="1158" y="1810"/>
                    <a:pt x="1201" y="1805"/>
                  </a:cubicBezTo>
                  <a:cubicBezTo>
                    <a:pt x="1641" y="1669"/>
                    <a:pt x="1960" y="1228"/>
                    <a:pt x="1900" y="726"/>
                  </a:cubicBezTo>
                  <a:cubicBezTo>
                    <a:pt x="1783" y="286"/>
                    <a:pt x="1446" y="1"/>
                    <a:pt x="1039" y="1"/>
                  </a:cubicBezTo>
                  <a:close/>
                </a:path>
              </a:pathLst>
            </a:custGeom>
            <a:solidFill>
              <a:schemeClr val="accent1"/>
            </a:solidFill>
            <a:ln w="6450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>
              <a:off x="98338" y="1324733"/>
              <a:ext cx="150381" cy="140030"/>
            </a:xfrm>
            <a:custGeom>
              <a:avLst/>
              <a:gdLst/>
              <a:ahLst/>
              <a:cxnLst/>
              <a:rect l="l" t="t" r="r" b="b"/>
              <a:pathLst>
                <a:path w="4620" h="4302" fill="none" extrusionOk="0">
                  <a:moveTo>
                    <a:pt x="881" y="3602"/>
                  </a:moveTo>
                  <a:cubicBezTo>
                    <a:pt x="304" y="3162"/>
                    <a:pt x="0" y="2463"/>
                    <a:pt x="0" y="1764"/>
                  </a:cubicBezTo>
                  <a:cubicBezTo>
                    <a:pt x="0" y="1520"/>
                    <a:pt x="61" y="1323"/>
                    <a:pt x="122" y="1141"/>
                  </a:cubicBezTo>
                  <a:cubicBezTo>
                    <a:pt x="243" y="943"/>
                    <a:pt x="441" y="761"/>
                    <a:pt x="623" y="624"/>
                  </a:cubicBezTo>
                  <a:cubicBezTo>
                    <a:pt x="1140" y="183"/>
                    <a:pt x="1900" y="1"/>
                    <a:pt x="2583" y="1"/>
                  </a:cubicBezTo>
                  <a:cubicBezTo>
                    <a:pt x="2781" y="1"/>
                    <a:pt x="3039" y="1"/>
                    <a:pt x="3222" y="62"/>
                  </a:cubicBezTo>
                  <a:cubicBezTo>
                    <a:pt x="4042" y="305"/>
                    <a:pt x="4620" y="1141"/>
                    <a:pt x="4620" y="2022"/>
                  </a:cubicBezTo>
                  <a:cubicBezTo>
                    <a:pt x="4620" y="2843"/>
                    <a:pt x="4042" y="3663"/>
                    <a:pt x="3283" y="3982"/>
                  </a:cubicBezTo>
                  <a:cubicBezTo>
                    <a:pt x="2523" y="4302"/>
                    <a:pt x="1580" y="4180"/>
                    <a:pt x="881" y="3602"/>
                  </a:cubicBezTo>
                  <a:close/>
                </a:path>
              </a:pathLst>
            </a:custGeom>
            <a:noFill/>
            <a:ln w="6450" cap="flat" cmpd="sng">
              <a:solidFill>
                <a:srgbClr val="28481F"/>
              </a:solidFill>
              <a:prstDash val="solid"/>
              <a:miter lim="151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22"/>
          <p:cNvGrpSpPr/>
          <p:nvPr/>
        </p:nvGrpSpPr>
        <p:grpSpPr>
          <a:xfrm>
            <a:off x="-13031" y="9"/>
            <a:ext cx="9164632" cy="2783932"/>
            <a:chOff x="-13031" y="9"/>
            <a:chExt cx="9164632" cy="2783932"/>
          </a:xfrm>
        </p:grpSpPr>
        <p:grpSp>
          <p:nvGrpSpPr>
            <p:cNvPr id="2898" name="Google Shape;2898;p22"/>
            <p:cNvGrpSpPr/>
            <p:nvPr/>
          </p:nvGrpSpPr>
          <p:grpSpPr>
            <a:xfrm>
              <a:off x="-13031" y="9"/>
              <a:ext cx="2859082" cy="2764882"/>
              <a:chOff x="-13031" y="9"/>
              <a:chExt cx="2859082" cy="2764882"/>
            </a:xfrm>
          </p:grpSpPr>
          <p:sp>
            <p:nvSpPr>
              <p:cNvPr id="2899" name="Google Shape;2899;p22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00" name="Google Shape;2900;p22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2901" name="Google Shape;2901;p22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22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22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22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22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6" name="Google Shape;2906;p22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7" name="Google Shape;2907;p22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08" name="Google Shape;2908;p22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2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2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2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2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2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2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2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2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2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22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22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2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2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2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2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2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2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2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7" name="Google Shape;2927;p22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2928" name="Google Shape;2928;p22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22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22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22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22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22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22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5" name="Google Shape;2935;p22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2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2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2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2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2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2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2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2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2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2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2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2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2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2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2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2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2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2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2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2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2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2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2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2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2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2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2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2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2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2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6" name="Google Shape;2966;p22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2967" name="Google Shape;2967;p22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22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22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22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22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22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22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4" name="Google Shape;2974;p22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2975" name="Google Shape;2975;p22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22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22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22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22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22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22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2" name="Google Shape;2982;p22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2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2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2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2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2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2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2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2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2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2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22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22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22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22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22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22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22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22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2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2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2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22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22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2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2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2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2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22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22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22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22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2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22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22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2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2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22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22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2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2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22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22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22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22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22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22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22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22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22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22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22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22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22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6" name="Google Shape;3036;p22"/>
            <p:cNvGrpSpPr/>
            <p:nvPr/>
          </p:nvGrpSpPr>
          <p:grpSpPr>
            <a:xfrm flipH="1">
              <a:off x="6292519" y="19059"/>
              <a:ext cx="2859082" cy="2764882"/>
              <a:chOff x="-13031" y="9"/>
              <a:chExt cx="2859082" cy="2764882"/>
            </a:xfrm>
          </p:grpSpPr>
          <p:sp>
            <p:nvSpPr>
              <p:cNvPr id="3037" name="Google Shape;3037;p22"/>
              <p:cNvSpPr/>
              <p:nvPr/>
            </p:nvSpPr>
            <p:spPr>
              <a:xfrm flipH="1">
                <a:off x="455524" y="121854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8" name="Google Shape;3038;p22"/>
              <p:cNvGrpSpPr/>
              <p:nvPr/>
            </p:nvGrpSpPr>
            <p:grpSpPr>
              <a:xfrm flipH="1">
                <a:off x="458335" y="1444404"/>
                <a:ext cx="228330" cy="309865"/>
                <a:chOff x="8550894" y="1450579"/>
                <a:chExt cx="228330" cy="309865"/>
              </a:xfrm>
            </p:grpSpPr>
            <p:sp>
              <p:nvSpPr>
                <p:cNvPr id="3039" name="Google Shape;3039;p22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22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22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22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22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22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22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46" name="Google Shape;3046;p22"/>
              <p:cNvSpPr/>
              <p:nvPr/>
            </p:nvSpPr>
            <p:spPr>
              <a:xfrm flipH="1">
                <a:off x="254960" y="1109977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22"/>
              <p:cNvSpPr/>
              <p:nvPr/>
            </p:nvSpPr>
            <p:spPr>
              <a:xfrm flipH="1">
                <a:off x="395377" y="1079746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22"/>
              <p:cNvSpPr/>
              <p:nvPr/>
            </p:nvSpPr>
            <p:spPr>
              <a:xfrm flipH="1">
                <a:off x="488255" y="1027150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22"/>
              <p:cNvSpPr/>
              <p:nvPr/>
            </p:nvSpPr>
            <p:spPr>
              <a:xfrm flipH="1">
                <a:off x="391291" y="1410395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22"/>
              <p:cNvSpPr/>
              <p:nvPr/>
            </p:nvSpPr>
            <p:spPr>
              <a:xfrm flipH="1">
                <a:off x="390016" y="1956086"/>
                <a:ext cx="211327" cy="135423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2" fill="none" extrusionOk="0">
                    <a:moveTo>
                      <a:pt x="1972" y="395"/>
                    </a:moveTo>
                    <a:cubicBezTo>
                      <a:pt x="2244" y="330"/>
                      <a:pt x="2423" y="0"/>
                      <a:pt x="2717" y="0"/>
                    </a:cubicBezTo>
                    <a:cubicBezTo>
                      <a:pt x="3018" y="0"/>
                      <a:pt x="3168" y="359"/>
                      <a:pt x="3434" y="481"/>
                    </a:cubicBezTo>
                    <a:cubicBezTo>
                      <a:pt x="3677" y="574"/>
                      <a:pt x="3914" y="509"/>
                      <a:pt x="4150" y="509"/>
                    </a:cubicBezTo>
                    <a:cubicBezTo>
                      <a:pt x="4394" y="481"/>
                      <a:pt x="4659" y="538"/>
                      <a:pt x="4752" y="753"/>
                    </a:cubicBezTo>
                    <a:cubicBezTo>
                      <a:pt x="4809" y="932"/>
                      <a:pt x="4752" y="1111"/>
                      <a:pt x="4630" y="1226"/>
                    </a:cubicBezTo>
                    <a:cubicBezTo>
                      <a:pt x="4544" y="1376"/>
                      <a:pt x="4423" y="1498"/>
                      <a:pt x="4329" y="1649"/>
                    </a:cubicBezTo>
                    <a:cubicBezTo>
                      <a:pt x="4272" y="1763"/>
                      <a:pt x="4272" y="1943"/>
                      <a:pt x="4186" y="2064"/>
                    </a:cubicBezTo>
                    <a:cubicBezTo>
                      <a:pt x="4064" y="2215"/>
                      <a:pt x="3856" y="2301"/>
                      <a:pt x="3677" y="2330"/>
                    </a:cubicBezTo>
                    <a:cubicBezTo>
                      <a:pt x="3469" y="2365"/>
                      <a:pt x="3254" y="2330"/>
                      <a:pt x="3047" y="2301"/>
                    </a:cubicBezTo>
                    <a:cubicBezTo>
                      <a:pt x="2989" y="2301"/>
                      <a:pt x="2896" y="2301"/>
                      <a:pt x="2839" y="2365"/>
                    </a:cubicBezTo>
                    <a:cubicBezTo>
                      <a:pt x="2717" y="2423"/>
                      <a:pt x="2717" y="2545"/>
                      <a:pt x="2631" y="2659"/>
                    </a:cubicBezTo>
                    <a:cubicBezTo>
                      <a:pt x="2452" y="2931"/>
                      <a:pt x="2000" y="2838"/>
                      <a:pt x="1678" y="2903"/>
                    </a:cubicBezTo>
                    <a:cubicBezTo>
                      <a:pt x="1527" y="2931"/>
                      <a:pt x="1377" y="3017"/>
                      <a:pt x="1198" y="3046"/>
                    </a:cubicBezTo>
                    <a:cubicBezTo>
                      <a:pt x="811" y="3082"/>
                      <a:pt x="481" y="2781"/>
                      <a:pt x="273" y="2451"/>
                    </a:cubicBezTo>
                    <a:cubicBezTo>
                      <a:pt x="123" y="2215"/>
                      <a:pt x="1" y="1943"/>
                      <a:pt x="1" y="1649"/>
                    </a:cubicBezTo>
                    <a:cubicBezTo>
                      <a:pt x="30" y="1348"/>
                      <a:pt x="180" y="1047"/>
                      <a:pt x="452" y="961"/>
                    </a:cubicBezTo>
                    <a:cubicBezTo>
                      <a:pt x="538" y="932"/>
                      <a:pt x="632" y="932"/>
                      <a:pt x="718" y="868"/>
                    </a:cubicBezTo>
                    <a:cubicBezTo>
                      <a:pt x="868" y="782"/>
                      <a:pt x="897" y="538"/>
                      <a:pt x="1019" y="423"/>
                    </a:cubicBezTo>
                    <a:cubicBezTo>
                      <a:pt x="1284" y="215"/>
                      <a:pt x="1678" y="481"/>
                      <a:pt x="1972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22"/>
              <p:cNvSpPr/>
              <p:nvPr/>
            </p:nvSpPr>
            <p:spPr>
              <a:xfrm flipH="1">
                <a:off x="421518" y="1999542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8" y="0"/>
                    </a:moveTo>
                    <a:cubicBezTo>
                      <a:pt x="3311" y="58"/>
                      <a:pt x="2595" y="151"/>
                      <a:pt x="1878" y="330"/>
                    </a:cubicBezTo>
                    <a:cubicBezTo>
                      <a:pt x="1190" y="538"/>
                      <a:pt x="538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22"/>
              <p:cNvSpPr/>
              <p:nvPr/>
            </p:nvSpPr>
            <p:spPr>
              <a:xfrm flipH="1">
                <a:off x="149780" y="1712043"/>
                <a:ext cx="251923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469" fill="none" extrusionOk="0">
                    <a:moveTo>
                      <a:pt x="2896" y="5411"/>
                    </a:moveTo>
                    <a:cubicBezTo>
                      <a:pt x="3763" y="5261"/>
                      <a:pt x="4565" y="4781"/>
                      <a:pt x="5131" y="4121"/>
                    </a:cubicBezTo>
                    <a:cubicBezTo>
                      <a:pt x="5461" y="3706"/>
                      <a:pt x="5733" y="3197"/>
                      <a:pt x="5733" y="2659"/>
                    </a:cubicBezTo>
                    <a:cubicBezTo>
                      <a:pt x="5733" y="2093"/>
                      <a:pt x="5404" y="1556"/>
                      <a:pt x="4895" y="1377"/>
                    </a:cubicBezTo>
                    <a:cubicBezTo>
                      <a:pt x="4565" y="1255"/>
                      <a:pt x="4178" y="1319"/>
                      <a:pt x="3849" y="1405"/>
                    </a:cubicBezTo>
                    <a:cubicBezTo>
                      <a:pt x="3727" y="1434"/>
                      <a:pt x="3612" y="1498"/>
                      <a:pt x="3490" y="1498"/>
                    </a:cubicBezTo>
                    <a:cubicBezTo>
                      <a:pt x="3189" y="1470"/>
                      <a:pt x="3189" y="1226"/>
                      <a:pt x="3161" y="1018"/>
                    </a:cubicBezTo>
                    <a:cubicBezTo>
                      <a:pt x="3103" y="753"/>
                      <a:pt x="3010" y="481"/>
                      <a:pt x="2831" y="302"/>
                    </a:cubicBezTo>
                    <a:cubicBezTo>
                      <a:pt x="2566" y="65"/>
                      <a:pt x="2179" y="1"/>
                      <a:pt x="1849" y="94"/>
                    </a:cubicBezTo>
                    <a:cubicBezTo>
                      <a:pt x="1520" y="180"/>
                      <a:pt x="1219" y="423"/>
                      <a:pt x="982" y="660"/>
                    </a:cubicBezTo>
                    <a:cubicBezTo>
                      <a:pt x="323" y="1377"/>
                      <a:pt x="0" y="2451"/>
                      <a:pt x="179" y="3405"/>
                    </a:cubicBezTo>
                    <a:cubicBezTo>
                      <a:pt x="265" y="3827"/>
                      <a:pt x="445" y="4272"/>
                      <a:pt x="832" y="4451"/>
                    </a:cubicBezTo>
                    <a:cubicBezTo>
                      <a:pt x="1133" y="4630"/>
                      <a:pt x="1520" y="4601"/>
                      <a:pt x="1792" y="4809"/>
                    </a:cubicBezTo>
                    <a:cubicBezTo>
                      <a:pt x="2057" y="4988"/>
                      <a:pt x="2179" y="5318"/>
                      <a:pt x="2473" y="5411"/>
                    </a:cubicBezTo>
                    <a:cubicBezTo>
                      <a:pt x="2623" y="5468"/>
                      <a:pt x="2774" y="5440"/>
                      <a:pt x="2896" y="541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22"/>
              <p:cNvSpPr/>
              <p:nvPr/>
            </p:nvSpPr>
            <p:spPr>
              <a:xfrm flipH="1">
                <a:off x="218099" y="1788235"/>
                <a:ext cx="120646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631" fill="none" extrusionOk="0">
                    <a:moveTo>
                      <a:pt x="1011" y="58"/>
                    </a:moveTo>
                    <a:cubicBezTo>
                      <a:pt x="746" y="1"/>
                      <a:pt x="416" y="94"/>
                      <a:pt x="237" y="330"/>
                    </a:cubicBezTo>
                    <a:cubicBezTo>
                      <a:pt x="58" y="510"/>
                      <a:pt x="1" y="811"/>
                      <a:pt x="29" y="1047"/>
                    </a:cubicBezTo>
                    <a:cubicBezTo>
                      <a:pt x="29" y="1312"/>
                      <a:pt x="115" y="1585"/>
                      <a:pt x="208" y="1821"/>
                    </a:cubicBezTo>
                    <a:cubicBezTo>
                      <a:pt x="294" y="2029"/>
                      <a:pt x="388" y="2244"/>
                      <a:pt x="474" y="2452"/>
                    </a:cubicBezTo>
                    <a:cubicBezTo>
                      <a:pt x="502" y="2480"/>
                      <a:pt x="502" y="2509"/>
                      <a:pt x="538" y="2538"/>
                    </a:cubicBezTo>
                    <a:cubicBezTo>
                      <a:pt x="538" y="2566"/>
                      <a:pt x="567" y="2566"/>
                      <a:pt x="595" y="2566"/>
                    </a:cubicBezTo>
                    <a:cubicBezTo>
                      <a:pt x="746" y="2631"/>
                      <a:pt x="896" y="2602"/>
                      <a:pt x="1076" y="2538"/>
                    </a:cubicBezTo>
                    <a:cubicBezTo>
                      <a:pt x="1369" y="2452"/>
                      <a:pt x="1699" y="2330"/>
                      <a:pt x="2000" y="2179"/>
                    </a:cubicBezTo>
                    <a:cubicBezTo>
                      <a:pt x="2151" y="2122"/>
                      <a:pt x="2294" y="2065"/>
                      <a:pt x="2444" y="1943"/>
                    </a:cubicBezTo>
                    <a:cubicBezTo>
                      <a:pt x="2595" y="1792"/>
                      <a:pt x="2688" y="1613"/>
                      <a:pt x="2717" y="1405"/>
                    </a:cubicBezTo>
                    <a:cubicBezTo>
                      <a:pt x="2745" y="1226"/>
                      <a:pt x="2688" y="990"/>
                      <a:pt x="2537" y="868"/>
                    </a:cubicBezTo>
                    <a:cubicBezTo>
                      <a:pt x="2416" y="746"/>
                      <a:pt x="2236" y="689"/>
                      <a:pt x="2086" y="660"/>
                    </a:cubicBezTo>
                    <a:cubicBezTo>
                      <a:pt x="1907" y="660"/>
                      <a:pt x="1728" y="689"/>
                      <a:pt x="1577" y="717"/>
                    </a:cubicBezTo>
                    <a:lnTo>
                      <a:pt x="1520" y="717"/>
                    </a:lnTo>
                    <a:cubicBezTo>
                      <a:pt x="1491" y="717"/>
                      <a:pt x="1491" y="567"/>
                      <a:pt x="1491" y="538"/>
                    </a:cubicBezTo>
                    <a:cubicBezTo>
                      <a:pt x="1463" y="452"/>
                      <a:pt x="1434" y="388"/>
                      <a:pt x="1369" y="330"/>
                    </a:cubicBezTo>
                    <a:cubicBezTo>
                      <a:pt x="1283" y="209"/>
                      <a:pt x="1162" y="123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22"/>
              <p:cNvSpPr/>
              <p:nvPr/>
            </p:nvSpPr>
            <p:spPr>
              <a:xfrm flipH="1">
                <a:off x="236376" y="1717403"/>
                <a:ext cx="18628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348" fill="none" extrusionOk="0">
                    <a:moveTo>
                      <a:pt x="209" y="416"/>
                    </a:moveTo>
                    <a:cubicBezTo>
                      <a:pt x="209" y="330"/>
                      <a:pt x="180" y="208"/>
                      <a:pt x="94" y="122"/>
                    </a:cubicBezTo>
                    <a:cubicBezTo>
                      <a:pt x="180" y="58"/>
                      <a:pt x="245" y="29"/>
                      <a:pt x="302" y="0"/>
                    </a:cubicBezTo>
                    <a:lnTo>
                      <a:pt x="359" y="0"/>
                    </a:lnTo>
                    <a:lnTo>
                      <a:pt x="388" y="0"/>
                    </a:lnTo>
                    <a:cubicBezTo>
                      <a:pt x="424" y="58"/>
                      <a:pt x="424" y="94"/>
                      <a:pt x="424" y="151"/>
                    </a:cubicBezTo>
                    <a:cubicBezTo>
                      <a:pt x="424" y="538"/>
                      <a:pt x="330" y="896"/>
                      <a:pt x="151" y="1226"/>
                    </a:cubicBezTo>
                    <a:cubicBezTo>
                      <a:pt x="123" y="1283"/>
                      <a:pt x="65" y="1348"/>
                      <a:pt x="1" y="1312"/>
                    </a:cubicBezTo>
                    <a:cubicBezTo>
                      <a:pt x="151" y="1047"/>
                      <a:pt x="245" y="746"/>
                      <a:pt x="209" y="416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22"/>
              <p:cNvSpPr/>
              <p:nvPr/>
            </p:nvSpPr>
            <p:spPr>
              <a:xfrm flipH="1">
                <a:off x="279827" y="1825100"/>
                <a:ext cx="23637" cy="27419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24" fill="none" extrusionOk="0">
                    <a:moveTo>
                      <a:pt x="29" y="387"/>
                    </a:moveTo>
                    <a:cubicBezTo>
                      <a:pt x="0" y="445"/>
                      <a:pt x="0" y="538"/>
                      <a:pt x="58" y="595"/>
                    </a:cubicBezTo>
                    <a:cubicBezTo>
                      <a:pt x="93" y="624"/>
                      <a:pt x="151" y="624"/>
                      <a:pt x="208" y="624"/>
                    </a:cubicBezTo>
                    <a:cubicBezTo>
                      <a:pt x="273" y="595"/>
                      <a:pt x="301" y="566"/>
                      <a:pt x="330" y="509"/>
                    </a:cubicBezTo>
                    <a:cubicBezTo>
                      <a:pt x="387" y="416"/>
                      <a:pt x="416" y="330"/>
                      <a:pt x="452" y="237"/>
                    </a:cubicBezTo>
                    <a:cubicBezTo>
                      <a:pt x="538" y="0"/>
                      <a:pt x="93" y="294"/>
                      <a:pt x="29" y="38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22"/>
              <p:cNvSpPr/>
              <p:nvPr/>
            </p:nvSpPr>
            <p:spPr>
              <a:xfrm flipH="1">
                <a:off x="265329" y="1840831"/>
                <a:ext cx="13268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39" fill="none" extrusionOk="0">
                    <a:moveTo>
                      <a:pt x="0" y="330"/>
                    </a:moveTo>
                    <a:cubicBezTo>
                      <a:pt x="0" y="388"/>
                      <a:pt x="0" y="474"/>
                      <a:pt x="65" y="509"/>
                    </a:cubicBezTo>
                    <a:cubicBezTo>
                      <a:pt x="122" y="538"/>
                      <a:pt x="208" y="509"/>
                      <a:pt x="244" y="474"/>
                    </a:cubicBezTo>
                    <a:cubicBezTo>
                      <a:pt x="301" y="416"/>
                      <a:pt x="301" y="359"/>
                      <a:pt x="301" y="266"/>
                    </a:cubicBezTo>
                    <a:cubicBezTo>
                      <a:pt x="301" y="208"/>
                      <a:pt x="301" y="115"/>
                      <a:pt x="273" y="29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180"/>
                      <a:pt x="0" y="33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2"/>
              <p:cNvSpPr/>
              <p:nvPr/>
            </p:nvSpPr>
            <p:spPr>
              <a:xfrm flipH="1">
                <a:off x="530433" y="18395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2"/>
              <p:cNvSpPr/>
              <p:nvPr/>
            </p:nvSpPr>
            <p:spPr>
              <a:xfrm flipH="1">
                <a:off x="369844" y="2454982"/>
                <a:ext cx="56720" cy="14544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31" extrusionOk="0">
                    <a:moveTo>
                      <a:pt x="359" y="1"/>
                    </a:moveTo>
                    <a:cubicBezTo>
                      <a:pt x="215" y="1"/>
                      <a:pt x="0" y="94"/>
                      <a:pt x="0" y="244"/>
                    </a:cubicBezTo>
                    <a:cubicBezTo>
                      <a:pt x="106" y="237"/>
                      <a:pt x="210" y="233"/>
                      <a:pt x="312" y="233"/>
                    </a:cubicBezTo>
                    <a:cubicBezTo>
                      <a:pt x="619" y="233"/>
                      <a:pt x="914" y="266"/>
                      <a:pt x="1226" y="330"/>
                    </a:cubicBezTo>
                    <a:cubicBezTo>
                      <a:pt x="1226" y="244"/>
                      <a:pt x="1255" y="180"/>
                      <a:pt x="1290" y="122"/>
                    </a:cubicBezTo>
                    <a:cubicBezTo>
                      <a:pt x="989" y="36"/>
                      <a:pt x="688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2"/>
              <p:cNvSpPr/>
              <p:nvPr/>
            </p:nvSpPr>
            <p:spPr>
              <a:xfrm flipH="1">
                <a:off x="198234" y="2457399"/>
                <a:ext cx="175740" cy="307492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998" extrusionOk="0">
                    <a:moveTo>
                      <a:pt x="482" y="1"/>
                    </a:moveTo>
                    <a:cubicBezTo>
                      <a:pt x="280" y="1"/>
                      <a:pt x="81" y="57"/>
                      <a:pt x="29" y="247"/>
                    </a:cubicBezTo>
                    <a:cubicBezTo>
                      <a:pt x="0" y="397"/>
                      <a:pt x="122" y="576"/>
                      <a:pt x="237" y="662"/>
                    </a:cubicBezTo>
                    <a:cubicBezTo>
                      <a:pt x="660" y="1114"/>
                      <a:pt x="1104" y="1558"/>
                      <a:pt x="1433" y="2095"/>
                    </a:cubicBezTo>
                    <a:cubicBezTo>
                      <a:pt x="2329" y="3414"/>
                      <a:pt x="2508" y="5084"/>
                      <a:pt x="2745" y="6668"/>
                    </a:cubicBezTo>
                    <a:cubicBezTo>
                      <a:pt x="2781" y="6818"/>
                      <a:pt x="2838" y="6997"/>
                      <a:pt x="2989" y="6997"/>
                    </a:cubicBezTo>
                    <a:cubicBezTo>
                      <a:pt x="3046" y="6969"/>
                      <a:pt x="3075" y="6933"/>
                      <a:pt x="3139" y="6904"/>
                    </a:cubicBezTo>
                    <a:cubicBezTo>
                      <a:pt x="3583" y="6546"/>
                      <a:pt x="3763" y="5922"/>
                      <a:pt x="3856" y="5356"/>
                    </a:cubicBezTo>
                    <a:cubicBezTo>
                      <a:pt x="3999" y="4188"/>
                      <a:pt x="3856" y="2991"/>
                      <a:pt x="3282" y="2009"/>
                    </a:cubicBezTo>
                    <a:cubicBezTo>
                      <a:pt x="2745" y="992"/>
                      <a:pt x="1763" y="189"/>
                      <a:pt x="631" y="10"/>
                    </a:cubicBezTo>
                    <a:cubicBezTo>
                      <a:pt x="583" y="4"/>
                      <a:pt x="532" y="1"/>
                      <a:pt x="4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2"/>
              <p:cNvSpPr/>
              <p:nvPr/>
            </p:nvSpPr>
            <p:spPr>
              <a:xfrm flipH="1">
                <a:off x="249243" y="2513730"/>
                <a:ext cx="46044" cy="5141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170" extrusionOk="0">
                    <a:moveTo>
                      <a:pt x="449" y="0"/>
                    </a:moveTo>
                    <a:cubicBezTo>
                      <a:pt x="362" y="0"/>
                      <a:pt x="286" y="32"/>
                      <a:pt x="237" y="97"/>
                    </a:cubicBezTo>
                    <a:cubicBezTo>
                      <a:pt x="209" y="133"/>
                      <a:pt x="180" y="161"/>
                      <a:pt x="151" y="190"/>
                    </a:cubicBezTo>
                    <a:cubicBezTo>
                      <a:pt x="123" y="276"/>
                      <a:pt x="58" y="341"/>
                      <a:pt x="29" y="455"/>
                    </a:cubicBezTo>
                    <a:cubicBezTo>
                      <a:pt x="1" y="548"/>
                      <a:pt x="1" y="670"/>
                      <a:pt x="29" y="756"/>
                    </a:cubicBezTo>
                    <a:cubicBezTo>
                      <a:pt x="58" y="849"/>
                      <a:pt x="94" y="907"/>
                      <a:pt x="151" y="964"/>
                    </a:cubicBezTo>
                    <a:cubicBezTo>
                      <a:pt x="180" y="1028"/>
                      <a:pt x="237" y="1086"/>
                      <a:pt x="302" y="1114"/>
                    </a:cubicBezTo>
                    <a:cubicBezTo>
                      <a:pt x="364" y="1153"/>
                      <a:pt x="436" y="1169"/>
                      <a:pt x="510" y="1169"/>
                    </a:cubicBezTo>
                    <a:cubicBezTo>
                      <a:pt x="614" y="1169"/>
                      <a:pt x="722" y="1136"/>
                      <a:pt x="811" y="1086"/>
                    </a:cubicBezTo>
                    <a:cubicBezTo>
                      <a:pt x="954" y="964"/>
                      <a:pt x="1047" y="785"/>
                      <a:pt x="1047" y="606"/>
                    </a:cubicBezTo>
                    <a:cubicBezTo>
                      <a:pt x="1047" y="427"/>
                      <a:pt x="954" y="247"/>
                      <a:pt x="811" y="133"/>
                    </a:cubicBezTo>
                    <a:cubicBezTo>
                      <a:pt x="717" y="68"/>
                      <a:pt x="631" y="11"/>
                      <a:pt x="538" y="11"/>
                    </a:cubicBezTo>
                    <a:cubicBezTo>
                      <a:pt x="508" y="4"/>
                      <a:pt x="478" y="0"/>
                      <a:pt x="4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2"/>
              <p:cNvSpPr/>
              <p:nvPr/>
            </p:nvSpPr>
            <p:spPr>
              <a:xfrm flipH="1">
                <a:off x="288608" y="2478622"/>
                <a:ext cx="46000" cy="43984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001" extrusionOk="0">
                    <a:moveTo>
                      <a:pt x="358" y="0"/>
                    </a:moveTo>
                    <a:cubicBezTo>
                      <a:pt x="272" y="36"/>
                      <a:pt x="179" y="122"/>
                      <a:pt x="122" y="179"/>
                    </a:cubicBezTo>
                    <a:cubicBezTo>
                      <a:pt x="57" y="301"/>
                      <a:pt x="0" y="452"/>
                      <a:pt x="29" y="573"/>
                    </a:cubicBezTo>
                    <a:cubicBezTo>
                      <a:pt x="57" y="753"/>
                      <a:pt x="237" y="867"/>
                      <a:pt x="416" y="960"/>
                    </a:cubicBezTo>
                    <a:cubicBezTo>
                      <a:pt x="461" y="981"/>
                      <a:pt x="503" y="1001"/>
                      <a:pt x="534" y="1001"/>
                    </a:cubicBezTo>
                    <a:cubicBezTo>
                      <a:pt x="547" y="1001"/>
                      <a:pt x="558" y="997"/>
                      <a:pt x="566" y="989"/>
                    </a:cubicBezTo>
                    <a:cubicBezTo>
                      <a:pt x="659" y="989"/>
                      <a:pt x="717" y="960"/>
                      <a:pt x="774" y="896"/>
                    </a:cubicBezTo>
                    <a:cubicBezTo>
                      <a:pt x="924" y="753"/>
                      <a:pt x="1046" y="573"/>
                      <a:pt x="989" y="394"/>
                    </a:cubicBezTo>
                    <a:cubicBezTo>
                      <a:pt x="953" y="215"/>
                      <a:pt x="774" y="93"/>
                      <a:pt x="595" y="36"/>
                    </a:cubicBezTo>
                    <a:cubicBezTo>
                      <a:pt x="537" y="0"/>
                      <a:pt x="45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2"/>
              <p:cNvSpPr/>
              <p:nvPr/>
            </p:nvSpPr>
            <p:spPr>
              <a:xfrm flipH="1">
                <a:off x="212425" y="2631006"/>
                <a:ext cx="48856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936" extrusionOk="0">
                    <a:moveTo>
                      <a:pt x="538" y="1"/>
                    </a:moveTo>
                    <a:cubicBezTo>
                      <a:pt x="395" y="1"/>
                      <a:pt x="244" y="58"/>
                      <a:pt x="151" y="180"/>
                    </a:cubicBezTo>
                    <a:cubicBezTo>
                      <a:pt x="123" y="208"/>
                      <a:pt x="94" y="266"/>
                      <a:pt x="65" y="294"/>
                    </a:cubicBezTo>
                    <a:cubicBezTo>
                      <a:pt x="37" y="445"/>
                      <a:pt x="1" y="445"/>
                      <a:pt x="94" y="595"/>
                    </a:cubicBezTo>
                    <a:cubicBezTo>
                      <a:pt x="151" y="775"/>
                      <a:pt x="302" y="896"/>
                      <a:pt x="481" y="925"/>
                    </a:cubicBezTo>
                    <a:cubicBezTo>
                      <a:pt x="516" y="932"/>
                      <a:pt x="554" y="935"/>
                      <a:pt x="594" y="935"/>
                    </a:cubicBezTo>
                    <a:cubicBezTo>
                      <a:pt x="724" y="935"/>
                      <a:pt x="868" y="897"/>
                      <a:pt x="961" y="803"/>
                    </a:cubicBezTo>
                    <a:cubicBezTo>
                      <a:pt x="1076" y="653"/>
                      <a:pt x="1112" y="474"/>
                      <a:pt x="1047" y="294"/>
                    </a:cubicBezTo>
                    <a:cubicBezTo>
                      <a:pt x="1018" y="266"/>
                      <a:pt x="990" y="208"/>
                      <a:pt x="961" y="151"/>
                    </a:cubicBezTo>
                    <a:cubicBezTo>
                      <a:pt x="839" y="58"/>
                      <a:pt x="689" y="1"/>
                      <a:pt x="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2"/>
              <p:cNvSpPr/>
              <p:nvPr/>
            </p:nvSpPr>
            <p:spPr>
              <a:xfrm flipH="1">
                <a:off x="220289" y="2575070"/>
                <a:ext cx="47274" cy="4587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044" extrusionOk="0">
                    <a:moveTo>
                      <a:pt x="463" y="1"/>
                    </a:moveTo>
                    <a:cubicBezTo>
                      <a:pt x="395" y="1"/>
                      <a:pt x="328" y="8"/>
                      <a:pt x="266" y="19"/>
                    </a:cubicBezTo>
                    <a:cubicBezTo>
                      <a:pt x="237" y="48"/>
                      <a:pt x="180" y="77"/>
                      <a:pt x="144" y="105"/>
                    </a:cubicBezTo>
                    <a:cubicBezTo>
                      <a:pt x="29" y="227"/>
                      <a:pt x="0" y="227"/>
                      <a:pt x="0" y="406"/>
                    </a:cubicBezTo>
                    <a:cubicBezTo>
                      <a:pt x="0" y="586"/>
                      <a:pt x="58" y="765"/>
                      <a:pt x="208" y="915"/>
                    </a:cubicBezTo>
                    <a:cubicBezTo>
                      <a:pt x="295" y="1002"/>
                      <a:pt x="438" y="1043"/>
                      <a:pt x="580" y="1043"/>
                    </a:cubicBezTo>
                    <a:cubicBezTo>
                      <a:pt x="626" y="1043"/>
                      <a:pt x="673" y="1039"/>
                      <a:pt x="717" y="1030"/>
                    </a:cubicBezTo>
                    <a:cubicBezTo>
                      <a:pt x="896" y="973"/>
                      <a:pt x="1040" y="793"/>
                      <a:pt x="1075" y="614"/>
                    </a:cubicBezTo>
                    <a:cubicBezTo>
                      <a:pt x="1075" y="557"/>
                      <a:pt x="1075" y="492"/>
                      <a:pt x="1040" y="435"/>
                    </a:cubicBezTo>
                    <a:cubicBezTo>
                      <a:pt x="1011" y="256"/>
                      <a:pt x="896" y="134"/>
                      <a:pt x="746" y="48"/>
                    </a:cubicBezTo>
                    <a:cubicBezTo>
                      <a:pt x="658" y="15"/>
                      <a:pt x="560" y="1"/>
                      <a:pt x="4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2"/>
              <p:cNvSpPr/>
              <p:nvPr/>
            </p:nvSpPr>
            <p:spPr>
              <a:xfrm flipH="1">
                <a:off x="215237" y="2683514"/>
                <a:ext cx="40684" cy="379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3" extrusionOk="0">
                    <a:moveTo>
                      <a:pt x="417" y="0"/>
                    </a:moveTo>
                    <a:cubicBezTo>
                      <a:pt x="330" y="0"/>
                      <a:pt x="246" y="22"/>
                      <a:pt x="180" y="88"/>
                    </a:cubicBezTo>
                    <a:cubicBezTo>
                      <a:pt x="151" y="117"/>
                      <a:pt x="122" y="146"/>
                      <a:pt x="94" y="210"/>
                    </a:cubicBezTo>
                    <a:cubicBezTo>
                      <a:pt x="1" y="418"/>
                      <a:pt x="122" y="683"/>
                      <a:pt x="330" y="805"/>
                    </a:cubicBezTo>
                    <a:cubicBezTo>
                      <a:pt x="388" y="834"/>
                      <a:pt x="481" y="862"/>
                      <a:pt x="538" y="862"/>
                    </a:cubicBezTo>
                    <a:cubicBezTo>
                      <a:pt x="660" y="862"/>
                      <a:pt x="775" y="776"/>
                      <a:pt x="839" y="683"/>
                    </a:cubicBezTo>
                    <a:cubicBezTo>
                      <a:pt x="896" y="597"/>
                      <a:pt x="925" y="475"/>
                      <a:pt x="896" y="353"/>
                    </a:cubicBezTo>
                    <a:cubicBezTo>
                      <a:pt x="896" y="267"/>
                      <a:pt x="868" y="210"/>
                      <a:pt x="810" y="146"/>
                    </a:cubicBezTo>
                    <a:cubicBezTo>
                      <a:pt x="746" y="88"/>
                      <a:pt x="689" y="60"/>
                      <a:pt x="631" y="31"/>
                    </a:cubicBezTo>
                    <a:cubicBezTo>
                      <a:pt x="563" y="15"/>
                      <a:pt x="489" y="0"/>
                      <a:pt x="4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5" name="Google Shape;3065;p22"/>
              <p:cNvGrpSpPr/>
              <p:nvPr/>
            </p:nvGrpSpPr>
            <p:grpSpPr>
              <a:xfrm flipH="1">
                <a:off x="124913" y="9"/>
                <a:ext cx="481440" cy="850239"/>
                <a:chOff x="8631207" y="6184"/>
                <a:chExt cx="481440" cy="850239"/>
              </a:xfrm>
            </p:grpSpPr>
            <p:sp>
              <p:nvSpPr>
                <p:cNvPr id="3066" name="Google Shape;3066;p22"/>
                <p:cNvSpPr/>
                <p:nvPr/>
              </p:nvSpPr>
              <p:spPr>
                <a:xfrm>
                  <a:off x="8837130" y="6184"/>
                  <a:ext cx="275516" cy="36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8271" fill="none" extrusionOk="0">
                      <a:moveTo>
                        <a:pt x="1641" y="8270"/>
                      </a:moveTo>
                      <a:cubicBezTo>
                        <a:pt x="2716" y="6866"/>
                        <a:pt x="4328" y="5913"/>
                        <a:pt x="6091" y="5640"/>
                      </a:cubicBezTo>
                      <a:cubicBezTo>
                        <a:pt x="6271" y="5225"/>
                        <a:pt x="6091" y="4744"/>
                        <a:pt x="5884" y="4329"/>
                      </a:cubicBezTo>
                      <a:cubicBezTo>
                        <a:pt x="5848" y="4271"/>
                        <a:pt x="5819" y="4178"/>
                        <a:pt x="5762" y="4150"/>
                      </a:cubicBezTo>
                      <a:cubicBezTo>
                        <a:pt x="5669" y="4121"/>
                        <a:pt x="5554" y="4150"/>
                        <a:pt x="5461" y="4207"/>
                      </a:cubicBezTo>
                      <a:cubicBezTo>
                        <a:pt x="4207" y="4866"/>
                        <a:pt x="3282" y="5497"/>
                        <a:pt x="2121" y="6328"/>
                      </a:cubicBezTo>
                      <a:cubicBezTo>
                        <a:pt x="3103" y="4300"/>
                        <a:pt x="3913" y="2867"/>
                        <a:pt x="4809" y="688"/>
                      </a:cubicBezTo>
                      <a:cubicBezTo>
                        <a:pt x="4479" y="387"/>
                        <a:pt x="4092" y="151"/>
                        <a:pt x="3669" y="0"/>
                      </a:cubicBezTo>
                      <a:cubicBezTo>
                        <a:pt x="2745" y="1849"/>
                        <a:pt x="1999" y="3970"/>
                        <a:pt x="1254" y="5913"/>
                      </a:cubicBezTo>
                      <a:cubicBezTo>
                        <a:pt x="1519" y="4508"/>
                        <a:pt x="1612" y="2924"/>
                        <a:pt x="1727" y="1462"/>
                      </a:cubicBezTo>
                      <a:cubicBezTo>
                        <a:pt x="1132" y="1520"/>
                        <a:pt x="566" y="1641"/>
                        <a:pt x="0" y="1821"/>
                      </a:cubicBezTo>
                      <a:cubicBezTo>
                        <a:pt x="150" y="3763"/>
                        <a:pt x="265" y="5733"/>
                        <a:pt x="330" y="7675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22"/>
                <p:cNvSpPr/>
                <p:nvPr/>
              </p:nvSpPr>
              <p:spPr>
                <a:xfrm>
                  <a:off x="8861998" y="246140"/>
                  <a:ext cx="35280" cy="10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330" fill="none" extrusionOk="0">
                      <a:moveTo>
                        <a:pt x="803" y="0"/>
                      </a:moveTo>
                      <a:cubicBezTo>
                        <a:pt x="566" y="781"/>
                        <a:pt x="330" y="1555"/>
                        <a:pt x="0" y="2329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22"/>
                <p:cNvSpPr/>
                <p:nvPr/>
              </p:nvSpPr>
              <p:spPr>
                <a:xfrm>
                  <a:off x="8886865" y="260596"/>
                  <a:ext cx="55138" cy="10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" h="2302" fill="none" extrusionOk="0">
                      <a:moveTo>
                        <a:pt x="1254" y="1"/>
                      </a:moveTo>
                      <a:cubicBezTo>
                        <a:pt x="925" y="717"/>
                        <a:pt x="416" y="1613"/>
                        <a:pt x="0" y="2301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22"/>
                <p:cNvSpPr/>
                <p:nvPr/>
              </p:nvSpPr>
              <p:spPr>
                <a:xfrm>
                  <a:off x="8631207" y="339337"/>
                  <a:ext cx="283381" cy="512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1675" fill="none" extrusionOk="0">
                      <a:moveTo>
                        <a:pt x="2265" y="11560"/>
                      </a:moveTo>
                      <a:cubicBezTo>
                        <a:pt x="2179" y="11674"/>
                        <a:pt x="2000" y="11674"/>
                        <a:pt x="1849" y="11674"/>
                      </a:cubicBezTo>
                      <a:cubicBezTo>
                        <a:pt x="1462" y="11674"/>
                        <a:pt x="1039" y="11674"/>
                        <a:pt x="681" y="11531"/>
                      </a:cubicBezTo>
                      <a:cubicBezTo>
                        <a:pt x="294" y="11380"/>
                        <a:pt x="0" y="11022"/>
                        <a:pt x="0" y="10635"/>
                      </a:cubicBezTo>
                      <a:cubicBezTo>
                        <a:pt x="0" y="10391"/>
                        <a:pt x="115" y="10184"/>
                        <a:pt x="208" y="9976"/>
                      </a:cubicBezTo>
                      <a:cubicBezTo>
                        <a:pt x="1878" y="6722"/>
                        <a:pt x="3404" y="3376"/>
                        <a:pt x="4837" y="0"/>
                      </a:cubicBezTo>
                      <a:cubicBezTo>
                        <a:pt x="5339" y="330"/>
                        <a:pt x="5877" y="566"/>
                        <a:pt x="6450" y="717"/>
                      </a:cubicBezTo>
                      <a:cubicBezTo>
                        <a:pt x="5762" y="2272"/>
                        <a:pt x="5074" y="3791"/>
                        <a:pt x="4357" y="5318"/>
                      </a:cubicBezTo>
                      <a:cubicBezTo>
                        <a:pt x="3519" y="7231"/>
                        <a:pt x="2623" y="9166"/>
                        <a:pt x="2387" y="11230"/>
                      </a:cubicBezTo>
                      <a:cubicBezTo>
                        <a:pt x="2358" y="11352"/>
                        <a:pt x="2358" y="11466"/>
                        <a:pt x="2265" y="11560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22"/>
                <p:cNvSpPr/>
                <p:nvPr/>
              </p:nvSpPr>
              <p:spPr>
                <a:xfrm>
                  <a:off x="8708313" y="367019"/>
                  <a:ext cx="194325" cy="48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3" h="11138" fill="none" extrusionOk="0">
                      <a:moveTo>
                        <a:pt x="4423" y="1"/>
                      </a:moveTo>
                      <a:cubicBezTo>
                        <a:pt x="3319" y="2445"/>
                        <a:pt x="2244" y="4810"/>
                        <a:pt x="1140" y="7253"/>
                      </a:cubicBezTo>
                      <a:cubicBezTo>
                        <a:pt x="603" y="8479"/>
                        <a:pt x="1" y="9790"/>
                        <a:pt x="37" y="11137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22"/>
                <p:cNvSpPr/>
                <p:nvPr/>
              </p:nvSpPr>
              <p:spPr>
                <a:xfrm>
                  <a:off x="8709895" y="630615"/>
                  <a:ext cx="56413" cy="12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2838" fill="none" extrusionOk="0">
                      <a:moveTo>
                        <a:pt x="1284" y="0"/>
                      </a:moveTo>
                      <a:cubicBezTo>
                        <a:pt x="803" y="925"/>
                        <a:pt x="388" y="1885"/>
                        <a:pt x="1" y="2838"/>
                      </a:cubicBezTo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22"/>
                <p:cNvSpPr/>
                <p:nvPr/>
              </p:nvSpPr>
              <p:spPr>
                <a:xfrm rot="5400000" flipH="1">
                  <a:off x="8852968" y="335541"/>
                  <a:ext cx="34357" cy="84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914" fill="none" extrusionOk="0">
                      <a:moveTo>
                        <a:pt x="151" y="36"/>
                      </a:moveTo>
                      <a:cubicBezTo>
                        <a:pt x="179" y="0"/>
                        <a:pt x="179" y="0"/>
                        <a:pt x="208" y="0"/>
                      </a:cubicBezTo>
                      <a:lnTo>
                        <a:pt x="602" y="0"/>
                      </a:lnTo>
                      <a:cubicBezTo>
                        <a:pt x="423" y="538"/>
                        <a:pt x="452" y="1197"/>
                        <a:pt x="781" y="1677"/>
                      </a:cubicBezTo>
                      <a:cubicBezTo>
                        <a:pt x="659" y="1706"/>
                        <a:pt x="631" y="1828"/>
                        <a:pt x="602" y="1914"/>
                      </a:cubicBezTo>
                      <a:cubicBezTo>
                        <a:pt x="179" y="1405"/>
                        <a:pt x="0" y="717"/>
                        <a:pt x="122" y="93"/>
                      </a:cubicBezTo>
                      <a:cubicBezTo>
                        <a:pt x="151" y="65"/>
                        <a:pt x="151" y="36"/>
                        <a:pt x="151" y="36"/>
                      </a:cubicBezTo>
                      <a:close/>
                    </a:path>
                  </a:pathLst>
                </a:custGeom>
                <a:noFill/>
                <a:ln w="3050" cap="flat" cmpd="sng">
                  <a:solidFill>
                    <a:srgbClr val="28481F"/>
                  </a:solidFill>
                  <a:prstDash val="solid"/>
                  <a:miter lim="716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73" name="Google Shape;3073;p22"/>
              <p:cNvSpPr/>
              <p:nvPr/>
            </p:nvSpPr>
            <p:spPr>
              <a:xfrm rot="5400000" flipH="1">
                <a:off x="2157036" y="343860"/>
                <a:ext cx="144546" cy="162842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3706" fill="none" extrusionOk="0">
                    <a:moveTo>
                      <a:pt x="2394" y="1169"/>
                    </a:moveTo>
                    <a:cubicBezTo>
                      <a:pt x="2215" y="1197"/>
                      <a:pt x="2301" y="932"/>
                      <a:pt x="2301" y="932"/>
                    </a:cubicBezTo>
                    <a:cubicBezTo>
                      <a:pt x="2301" y="932"/>
                      <a:pt x="2509" y="1"/>
                      <a:pt x="1943" y="65"/>
                    </a:cubicBezTo>
                    <a:cubicBezTo>
                      <a:pt x="1943" y="65"/>
                      <a:pt x="1018" y="273"/>
                      <a:pt x="509" y="990"/>
                    </a:cubicBezTo>
                    <a:cubicBezTo>
                      <a:pt x="1" y="1706"/>
                      <a:pt x="961" y="1706"/>
                      <a:pt x="961" y="1706"/>
                    </a:cubicBezTo>
                    <a:cubicBezTo>
                      <a:pt x="961" y="1706"/>
                      <a:pt x="1018" y="1678"/>
                      <a:pt x="1047" y="1857"/>
                    </a:cubicBezTo>
                    <a:cubicBezTo>
                      <a:pt x="1076" y="2036"/>
                      <a:pt x="896" y="2007"/>
                      <a:pt x="896" y="2007"/>
                    </a:cubicBezTo>
                    <a:cubicBezTo>
                      <a:pt x="273" y="2151"/>
                      <a:pt x="868" y="2867"/>
                      <a:pt x="868" y="2867"/>
                    </a:cubicBezTo>
                    <a:cubicBezTo>
                      <a:pt x="1706" y="3706"/>
                      <a:pt x="1914" y="2753"/>
                      <a:pt x="2036" y="2573"/>
                    </a:cubicBezTo>
                    <a:cubicBezTo>
                      <a:pt x="2150" y="2423"/>
                      <a:pt x="2423" y="2839"/>
                      <a:pt x="2752" y="2631"/>
                    </a:cubicBezTo>
                    <a:cubicBezTo>
                      <a:pt x="3082" y="2452"/>
                      <a:pt x="3290" y="2093"/>
                      <a:pt x="3111" y="1377"/>
                    </a:cubicBezTo>
                    <a:cubicBezTo>
                      <a:pt x="2932" y="660"/>
                      <a:pt x="2573" y="1111"/>
                      <a:pt x="2394" y="1169"/>
                    </a:cubicBezTo>
                    <a:close/>
                    <a:moveTo>
                      <a:pt x="2781" y="1470"/>
                    </a:moveTo>
                    <a:cubicBezTo>
                      <a:pt x="2960" y="2122"/>
                      <a:pt x="2724" y="2272"/>
                      <a:pt x="2573" y="2366"/>
                    </a:cubicBezTo>
                    <a:cubicBezTo>
                      <a:pt x="2573" y="2366"/>
                      <a:pt x="2509" y="2366"/>
                      <a:pt x="2423" y="2301"/>
                    </a:cubicBezTo>
                    <a:cubicBezTo>
                      <a:pt x="2272" y="2244"/>
                      <a:pt x="2093" y="2151"/>
                      <a:pt x="1885" y="2272"/>
                    </a:cubicBezTo>
                    <a:cubicBezTo>
                      <a:pt x="1828" y="2301"/>
                      <a:pt x="1792" y="2366"/>
                      <a:pt x="1763" y="2394"/>
                    </a:cubicBezTo>
                    <a:cubicBezTo>
                      <a:pt x="1706" y="2452"/>
                      <a:pt x="1706" y="2509"/>
                      <a:pt x="1677" y="2573"/>
                    </a:cubicBezTo>
                    <a:cubicBezTo>
                      <a:pt x="1613" y="2659"/>
                      <a:pt x="1556" y="2839"/>
                      <a:pt x="1470" y="2867"/>
                    </a:cubicBezTo>
                    <a:cubicBezTo>
                      <a:pt x="1434" y="2903"/>
                      <a:pt x="1319" y="2839"/>
                      <a:pt x="1111" y="2659"/>
                    </a:cubicBezTo>
                    <a:cubicBezTo>
                      <a:pt x="1018" y="2545"/>
                      <a:pt x="961" y="2423"/>
                      <a:pt x="932" y="2330"/>
                    </a:cubicBezTo>
                    <a:cubicBezTo>
                      <a:pt x="990" y="2330"/>
                      <a:pt x="1076" y="2301"/>
                      <a:pt x="1169" y="2272"/>
                    </a:cubicBezTo>
                    <a:lnTo>
                      <a:pt x="1169" y="2272"/>
                    </a:lnTo>
                    <a:cubicBezTo>
                      <a:pt x="1348" y="2151"/>
                      <a:pt x="1405" y="2007"/>
                      <a:pt x="1376" y="1792"/>
                    </a:cubicBezTo>
                    <a:cubicBezTo>
                      <a:pt x="1319" y="1498"/>
                      <a:pt x="1111" y="1377"/>
                      <a:pt x="932" y="1377"/>
                    </a:cubicBezTo>
                    <a:cubicBezTo>
                      <a:pt x="868" y="1377"/>
                      <a:pt x="753" y="1348"/>
                      <a:pt x="689" y="1319"/>
                    </a:cubicBezTo>
                    <a:cubicBezTo>
                      <a:pt x="717" y="1291"/>
                      <a:pt x="717" y="1255"/>
                      <a:pt x="782" y="1197"/>
                    </a:cubicBezTo>
                    <a:cubicBezTo>
                      <a:pt x="932" y="990"/>
                      <a:pt x="1111" y="810"/>
                      <a:pt x="1348" y="660"/>
                    </a:cubicBezTo>
                    <a:cubicBezTo>
                      <a:pt x="1649" y="481"/>
                      <a:pt x="1914" y="424"/>
                      <a:pt x="1971" y="395"/>
                    </a:cubicBezTo>
                    <a:lnTo>
                      <a:pt x="1971" y="395"/>
                    </a:lnTo>
                    <a:cubicBezTo>
                      <a:pt x="2036" y="452"/>
                      <a:pt x="2007" y="660"/>
                      <a:pt x="1971" y="839"/>
                    </a:cubicBezTo>
                    <a:cubicBezTo>
                      <a:pt x="1943" y="932"/>
                      <a:pt x="1914" y="1197"/>
                      <a:pt x="2064" y="1348"/>
                    </a:cubicBezTo>
                    <a:cubicBezTo>
                      <a:pt x="2150" y="1470"/>
                      <a:pt x="2301" y="1527"/>
                      <a:pt x="2451" y="1470"/>
                    </a:cubicBezTo>
                    <a:cubicBezTo>
                      <a:pt x="2545" y="1470"/>
                      <a:pt x="2602" y="1434"/>
                      <a:pt x="2659" y="1377"/>
                    </a:cubicBezTo>
                    <a:cubicBezTo>
                      <a:pt x="2688" y="1377"/>
                      <a:pt x="2688" y="1377"/>
                      <a:pt x="2724" y="1348"/>
                    </a:cubicBezTo>
                    <a:lnTo>
                      <a:pt x="2752" y="1348"/>
                    </a:lnTo>
                    <a:cubicBezTo>
                      <a:pt x="2781" y="1348"/>
                      <a:pt x="2781" y="1405"/>
                      <a:pt x="2781" y="147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2"/>
              <p:cNvSpPr/>
              <p:nvPr/>
            </p:nvSpPr>
            <p:spPr>
              <a:xfrm rot="5400000" flipH="1">
                <a:off x="2113103" y="-21559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2"/>
              <p:cNvSpPr/>
              <p:nvPr/>
            </p:nvSpPr>
            <p:spPr>
              <a:xfrm rot="5400000" flipH="1">
                <a:off x="2123789" y="204216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2"/>
              <p:cNvSpPr/>
              <p:nvPr/>
            </p:nvSpPr>
            <p:spPr>
              <a:xfrm rot="5400000" flipH="1">
                <a:off x="2100018" y="170035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2"/>
              <p:cNvSpPr/>
              <p:nvPr/>
            </p:nvSpPr>
            <p:spPr>
              <a:xfrm rot="5400000" flipH="1">
                <a:off x="1701232" y="105647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2"/>
              <p:cNvSpPr/>
              <p:nvPr/>
            </p:nvSpPr>
            <p:spPr>
              <a:xfrm rot="5400000" flipH="1">
                <a:off x="1729876" y="84867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22"/>
              <p:cNvSpPr/>
              <p:nvPr/>
            </p:nvSpPr>
            <p:spPr>
              <a:xfrm rot="5400000" flipH="1">
                <a:off x="1717587" y="33459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22"/>
              <p:cNvSpPr/>
              <p:nvPr/>
            </p:nvSpPr>
            <p:spPr>
              <a:xfrm rot="5400000" flipH="1">
                <a:off x="1438139" y="99840"/>
                <a:ext cx="249068" cy="244087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2"/>
              <p:cNvSpPr/>
              <p:nvPr/>
            </p:nvSpPr>
            <p:spPr>
              <a:xfrm rot="5400000" flipH="1">
                <a:off x="1458284" y="124073"/>
                <a:ext cx="213832" cy="196851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2"/>
              <p:cNvSpPr/>
              <p:nvPr/>
            </p:nvSpPr>
            <p:spPr>
              <a:xfrm rot="5400000" flipH="1">
                <a:off x="1480795" y="214608"/>
                <a:ext cx="68055" cy="828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2"/>
              <p:cNvSpPr/>
              <p:nvPr/>
            </p:nvSpPr>
            <p:spPr>
              <a:xfrm rot="5400000" flipH="1">
                <a:off x="1508368" y="264500"/>
                <a:ext cx="82510" cy="1832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2"/>
              <p:cNvSpPr/>
              <p:nvPr/>
            </p:nvSpPr>
            <p:spPr>
              <a:xfrm rot="5400000" flipH="1">
                <a:off x="1539060" y="252087"/>
                <a:ext cx="78732" cy="4191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2"/>
              <p:cNvSpPr/>
              <p:nvPr/>
            </p:nvSpPr>
            <p:spPr>
              <a:xfrm rot="5400000" flipH="1">
                <a:off x="1576517" y="218672"/>
                <a:ext cx="47274" cy="7219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2"/>
              <p:cNvSpPr/>
              <p:nvPr/>
            </p:nvSpPr>
            <p:spPr>
              <a:xfrm rot="5400000" flipH="1">
                <a:off x="1494503" y="164083"/>
                <a:ext cx="58917" cy="67096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2"/>
              <p:cNvSpPr/>
              <p:nvPr/>
            </p:nvSpPr>
            <p:spPr>
              <a:xfrm rot="5400000" flipH="1">
                <a:off x="1495120" y="156836"/>
                <a:ext cx="85366" cy="39414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2"/>
              <p:cNvSpPr/>
              <p:nvPr/>
            </p:nvSpPr>
            <p:spPr>
              <a:xfrm rot="5400000" flipH="1">
                <a:off x="1519991" y="164702"/>
                <a:ext cx="92000" cy="1204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2"/>
              <p:cNvSpPr/>
              <p:nvPr/>
            </p:nvSpPr>
            <p:spPr>
              <a:xfrm rot="5400000" flipH="1">
                <a:off x="1561864" y="153056"/>
                <a:ext cx="68363" cy="56419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2"/>
              <p:cNvSpPr/>
              <p:nvPr/>
            </p:nvSpPr>
            <p:spPr>
              <a:xfrm rot="5400000" flipH="1">
                <a:off x="1608020" y="187214"/>
                <a:ext cx="10413" cy="85068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2"/>
              <p:cNvSpPr/>
              <p:nvPr/>
            </p:nvSpPr>
            <p:spPr>
              <a:xfrm rot="5400000" flipH="1">
                <a:off x="1591632" y="164236"/>
                <a:ext cx="39410" cy="81289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2"/>
              <p:cNvSpPr/>
              <p:nvPr/>
            </p:nvSpPr>
            <p:spPr>
              <a:xfrm rot="5400000" flipH="1">
                <a:off x="1553359" y="214150"/>
                <a:ext cx="23681" cy="2364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2"/>
              <p:cNvSpPr/>
              <p:nvPr/>
            </p:nvSpPr>
            <p:spPr>
              <a:xfrm rot="5400000" flipH="1">
                <a:off x="1564057" y="228320"/>
                <a:ext cx="44" cy="4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2"/>
              <p:cNvSpPr/>
              <p:nvPr/>
            </p:nvSpPr>
            <p:spPr>
              <a:xfrm rot="5400000" flipH="1">
                <a:off x="2428611" y="293929"/>
                <a:ext cx="211327" cy="135467"/>
              </a:xfrm>
              <a:custGeom>
                <a:avLst/>
                <a:gdLst/>
                <a:ahLst/>
                <a:cxnLst/>
                <a:rect l="l" t="t" r="r" b="b"/>
                <a:pathLst>
                  <a:path w="4810" h="3083" fill="none" extrusionOk="0">
                    <a:moveTo>
                      <a:pt x="1971" y="395"/>
                    </a:moveTo>
                    <a:cubicBezTo>
                      <a:pt x="2244" y="331"/>
                      <a:pt x="2423" y="1"/>
                      <a:pt x="2717" y="1"/>
                    </a:cubicBezTo>
                    <a:cubicBezTo>
                      <a:pt x="3018" y="1"/>
                      <a:pt x="3168" y="359"/>
                      <a:pt x="3433" y="481"/>
                    </a:cubicBezTo>
                    <a:cubicBezTo>
                      <a:pt x="3677" y="574"/>
                      <a:pt x="3913" y="510"/>
                      <a:pt x="4150" y="510"/>
                    </a:cubicBezTo>
                    <a:cubicBezTo>
                      <a:pt x="4393" y="481"/>
                      <a:pt x="4659" y="538"/>
                      <a:pt x="4752" y="753"/>
                    </a:cubicBezTo>
                    <a:cubicBezTo>
                      <a:pt x="4809" y="932"/>
                      <a:pt x="4752" y="1112"/>
                      <a:pt x="4630" y="1226"/>
                    </a:cubicBezTo>
                    <a:cubicBezTo>
                      <a:pt x="4544" y="1377"/>
                      <a:pt x="4422" y="1499"/>
                      <a:pt x="4329" y="1649"/>
                    </a:cubicBezTo>
                    <a:cubicBezTo>
                      <a:pt x="4272" y="1792"/>
                      <a:pt x="4272" y="1943"/>
                      <a:pt x="4186" y="2065"/>
                    </a:cubicBezTo>
                    <a:cubicBezTo>
                      <a:pt x="4064" y="2244"/>
                      <a:pt x="3856" y="2301"/>
                      <a:pt x="3677" y="2330"/>
                    </a:cubicBezTo>
                    <a:cubicBezTo>
                      <a:pt x="3469" y="2366"/>
                      <a:pt x="3254" y="2330"/>
                      <a:pt x="3046" y="2301"/>
                    </a:cubicBezTo>
                    <a:cubicBezTo>
                      <a:pt x="2989" y="2301"/>
                      <a:pt x="2896" y="2301"/>
                      <a:pt x="2838" y="2366"/>
                    </a:cubicBezTo>
                    <a:cubicBezTo>
                      <a:pt x="2717" y="2423"/>
                      <a:pt x="2717" y="2545"/>
                      <a:pt x="2631" y="2660"/>
                    </a:cubicBezTo>
                    <a:cubicBezTo>
                      <a:pt x="2451" y="2932"/>
                      <a:pt x="2000" y="2839"/>
                      <a:pt x="1677" y="2903"/>
                    </a:cubicBezTo>
                    <a:cubicBezTo>
                      <a:pt x="1527" y="2932"/>
                      <a:pt x="1376" y="3018"/>
                      <a:pt x="1197" y="3047"/>
                    </a:cubicBezTo>
                    <a:cubicBezTo>
                      <a:pt x="810" y="3082"/>
                      <a:pt x="481" y="2781"/>
                      <a:pt x="273" y="2452"/>
                    </a:cubicBezTo>
                    <a:cubicBezTo>
                      <a:pt x="122" y="2215"/>
                      <a:pt x="1" y="1943"/>
                      <a:pt x="1" y="1649"/>
                    </a:cubicBezTo>
                    <a:cubicBezTo>
                      <a:pt x="29" y="1348"/>
                      <a:pt x="180" y="1047"/>
                      <a:pt x="452" y="961"/>
                    </a:cubicBezTo>
                    <a:cubicBezTo>
                      <a:pt x="538" y="932"/>
                      <a:pt x="631" y="932"/>
                      <a:pt x="717" y="868"/>
                    </a:cubicBezTo>
                    <a:cubicBezTo>
                      <a:pt x="868" y="782"/>
                      <a:pt x="896" y="538"/>
                      <a:pt x="1018" y="424"/>
                    </a:cubicBezTo>
                    <a:cubicBezTo>
                      <a:pt x="1283" y="216"/>
                      <a:pt x="1677" y="481"/>
                      <a:pt x="1971" y="395"/>
                    </a:cubicBezTo>
                    <a:close/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2"/>
              <p:cNvSpPr/>
              <p:nvPr/>
            </p:nvSpPr>
            <p:spPr>
              <a:xfrm rot="5400000" flipH="1">
                <a:off x="2440604" y="346524"/>
                <a:ext cx="176970" cy="58924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1341" fill="none" extrusionOk="0">
                    <a:moveTo>
                      <a:pt x="4027" y="1"/>
                    </a:moveTo>
                    <a:cubicBezTo>
                      <a:pt x="3311" y="58"/>
                      <a:pt x="2594" y="151"/>
                      <a:pt x="1878" y="330"/>
                    </a:cubicBezTo>
                    <a:cubicBezTo>
                      <a:pt x="1190" y="538"/>
                      <a:pt x="537" y="839"/>
                      <a:pt x="0" y="1341"/>
                    </a:cubicBezTo>
                  </a:path>
                </a:pathLst>
              </a:custGeom>
              <a:noFill/>
              <a:ln w="3050" cap="rnd" cmpd="sng">
                <a:solidFill>
                  <a:srgbClr val="28481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2"/>
              <p:cNvSpPr/>
              <p:nvPr/>
            </p:nvSpPr>
            <p:spPr>
              <a:xfrm rot="5400000" flipH="1">
                <a:off x="2599913" y="21592"/>
                <a:ext cx="251967" cy="240308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469" fill="none" extrusionOk="0">
                    <a:moveTo>
                      <a:pt x="2896" y="5412"/>
                    </a:moveTo>
                    <a:cubicBezTo>
                      <a:pt x="3763" y="5261"/>
                      <a:pt x="4566" y="4810"/>
                      <a:pt x="5132" y="4122"/>
                    </a:cubicBezTo>
                    <a:cubicBezTo>
                      <a:pt x="5462" y="3706"/>
                      <a:pt x="5734" y="3197"/>
                      <a:pt x="5734" y="2660"/>
                    </a:cubicBezTo>
                    <a:cubicBezTo>
                      <a:pt x="5734" y="2094"/>
                      <a:pt x="5404" y="1556"/>
                      <a:pt x="4896" y="1377"/>
                    </a:cubicBezTo>
                    <a:cubicBezTo>
                      <a:pt x="4566" y="1255"/>
                      <a:pt x="4179" y="1320"/>
                      <a:pt x="3849" y="1406"/>
                    </a:cubicBezTo>
                    <a:cubicBezTo>
                      <a:pt x="3727" y="1470"/>
                      <a:pt x="3613" y="1499"/>
                      <a:pt x="3491" y="1499"/>
                    </a:cubicBezTo>
                    <a:cubicBezTo>
                      <a:pt x="3190" y="1470"/>
                      <a:pt x="3190" y="1255"/>
                      <a:pt x="3161" y="1019"/>
                    </a:cubicBezTo>
                    <a:cubicBezTo>
                      <a:pt x="3104" y="753"/>
                      <a:pt x="3011" y="481"/>
                      <a:pt x="2832" y="302"/>
                    </a:cubicBezTo>
                    <a:cubicBezTo>
                      <a:pt x="2567" y="65"/>
                      <a:pt x="2180" y="1"/>
                      <a:pt x="1850" y="94"/>
                    </a:cubicBezTo>
                    <a:cubicBezTo>
                      <a:pt x="1520" y="180"/>
                      <a:pt x="1219" y="424"/>
                      <a:pt x="983" y="660"/>
                    </a:cubicBezTo>
                    <a:cubicBezTo>
                      <a:pt x="323" y="1377"/>
                      <a:pt x="1" y="2452"/>
                      <a:pt x="180" y="3405"/>
                    </a:cubicBezTo>
                    <a:cubicBezTo>
                      <a:pt x="266" y="3828"/>
                      <a:pt x="445" y="4272"/>
                      <a:pt x="832" y="4451"/>
                    </a:cubicBezTo>
                    <a:cubicBezTo>
                      <a:pt x="1133" y="4630"/>
                      <a:pt x="1520" y="4602"/>
                      <a:pt x="1793" y="4810"/>
                    </a:cubicBezTo>
                    <a:cubicBezTo>
                      <a:pt x="2058" y="4989"/>
                      <a:pt x="2180" y="5318"/>
                      <a:pt x="2473" y="5412"/>
                    </a:cubicBezTo>
                    <a:cubicBezTo>
                      <a:pt x="2624" y="5469"/>
                      <a:pt x="2774" y="5440"/>
                      <a:pt x="2896" y="541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2"/>
              <p:cNvSpPr/>
              <p:nvPr/>
            </p:nvSpPr>
            <p:spPr>
              <a:xfrm rot="5400000" flipH="1">
                <a:off x="2651711" y="86623"/>
                <a:ext cx="120602" cy="115606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2631" fill="none" extrusionOk="0">
                    <a:moveTo>
                      <a:pt x="1011" y="58"/>
                    </a:moveTo>
                    <a:cubicBezTo>
                      <a:pt x="746" y="0"/>
                      <a:pt x="416" y="93"/>
                      <a:pt x="237" y="330"/>
                    </a:cubicBezTo>
                    <a:cubicBezTo>
                      <a:pt x="58" y="509"/>
                      <a:pt x="0" y="810"/>
                      <a:pt x="29" y="1046"/>
                    </a:cubicBezTo>
                    <a:cubicBezTo>
                      <a:pt x="29" y="1312"/>
                      <a:pt x="115" y="1584"/>
                      <a:pt x="208" y="1820"/>
                    </a:cubicBezTo>
                    <a:cubicBezTo>
                      <a:pt x="294" y="2028"/>
                      <a:pt x="387" y="2243"/>
                      <a:pt x="473" y="2480"/>
                    </a:cubicBezTo>
                    <a:cubicBezTo>
                      <a:pt x="502" y="2508"/>
                      <a:pt x="502" y="2508"/>
                      <a:pt x="538" y="2537"/>
                    </a:cubicBezTo>
                    <a:cubicBezTo>
                      <a:pt x="538" y="2566"/>
                      <a:pt x="566" y="2566"/>
                      <a:pt x="595" y="2566"/>
                    </a:cubicBezTo>
                    <a:cubicBezTo>
                      <a:pt x="746" y="2630"/>
                      <a:pt x="896" y="2602"/>
                      <a:pt x="1075" y="2537"/>
                    </a:cubicBezTo>
                    <a:cubicBezTo>
                      <a:pt x="1369" y="2451"/>
                      <a:pt x="1699" y="2329"/>
                      <a:pt x="2000" y="2207"/>
                    </a:cubicBezTo>
                    <a:cubicBezTo>
                      <a:pt x="2150" y="2121"/>
                      <a:pt x="2293" y="2064"/>
                      <a:pt x="2444" y="1942"/>
                    </a:cubicBezTo>
                    <a:cubicBezTo>
                      <a:pt x="2594" y="1792"/>
                      <a:pt x="2688" y="1613"/>
                      <a:pt x="2716" y="1405"/>
                    </a:cubicBezTo>
                    <a:cubicBezTo>
                      <a:pt x="2745" y="1226"/>
                      <a:pt x="2688" y="989"/>
                      <a:pt x="2537" y="867"/>
                    </a:cubicBezTo>
                    <a:cubicBezTo>
                      <a:pt x="2415" y="746"/>
                      <a:pt x="2236" y="688"/>
                      <a:pt x="2086" y="660"/>
                    </a:cubicBezTo>
                    <a:cubicBezTo>
                      <a:pt x="1906" y="660"/>
                      <a:pt x="1727" y="688"/>
                      <a:pt x="1577" y="717"/>
                    </a:cubicBezTo>
                    <a:lnTo>
                      <a:pt x="1519" y="717"/>
                    </a:lnTo>
                    <a:cubicBezTo>
                      <a:pt x="1491" y="717"/>
                      <a:pt x="1491" y="566"/>
                      <a:pt x="1491" y="538"/>
                    </a:cubicBezTo>
                    <a:cubicBezTo>
                      <a:pt x="1462" y="452"/>
                      <a:pt x="1434" y="387"/>
                      <a:pt x="1369" y="330"/>
                    </a:cubicBezTo>
                    <a:cubicBezTo>
                      <a:pt x="1283" y="208"/>
                      <a:pt x="1161" y="122"/>
                      <a:pt x="1011" y="58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2"/>
              <p:cNvSpPr/>
              <p:nvPr/>
            </p:nvSpPr>
            <p:spPr>
              <a:xfrm rot="5400000" flipH="1">
                <a:off x="2698808" y="126126"/>
                <a:ext cx="13224" cy="2368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39" fill="none" extrusionOk="0">
                    <a:moveTo>
                      <a:pt x="0" y="331"/>
                    </a:moveTo>
                    <a:cubicBezTo>
                      <a:pt x="0" y="417"/>
                      <a:pt x="0" y="474"/>
                      <a:pt x="65" y="510"/>
                    </a:cubicBezTo>
                    <a:cubicBezTo>
                      <a:pt x="122" y="538"/>
                      <a:pt x="208" y="538"/>
                      <a:pt x="244" y="474"/>
                    </a:cubicBezTo>
                    <a:cubicBezTo>
                      <a:pt x="301" y="417"/>
                      <a:pt x="301" y="359"/>
                      <a:pt x="301" y="295"/>
                    </a:cubicBezTo>
                    <a:cubicBezTo>
                      <a:pt x="301" y="209"/>
                      <a:pt x="301" y="116"/>
                      <a:pt x="272" y="30"/>
                    </a:cubicBezTo>
                    <a:cubicBezTo>
                      <a:pt x="244" y="1"/>
                      <a:pt x="208" y="1"/>
                      <a:pt x="208" y="1"/>
                    </a:cubicBezTo>
                    <a:cubicBezTo>
                      <a:pt x="65" y="58"/>
                      <a:pt x="0" y="209"/>
                      <a:pt x="0" y="331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2"/>
              <p:cNvSpPr/>
              <p:nvPr/>
            </p:nvSpPr>
            <p:spPr>
              <a:xfrm rot="5400000" flipH="1">
                <a:off x="2647160" y="398499"/>
                <a:ext cx="73371" cy="692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577" fill="none" extrusionOk="0">
                    <a:moveTo>
                      <a:pt x="301" y="265"/>
                    </a:moveTo>
                    <a:cubicBezTo>
                      <a:pt x="122" y="416"/>
                      <a:pt x="0" y="681"/>
                      <a:pt x="0" y="953"/>
                    </a:cubicBezTo>
                    <a:cubicBezTo>
                      <a:pt x="0" y="1011"/>
                      <a:pt x="0" y="1104"/>
                      <a:pt x="29" y="1161"/>
                    </a:cubicBezTo>
                    <a:cubicBezTo>
                      <a:pt x="58" y="1254"/>
                      <a:pt x="122" y="1312"/>
                      <a:pt x="208" y="1340"/>
                    </a:cubicBezTo>
                    <a:cubicBezTo>
                      <a:pt x="416" y="1520"/>
                      <a:pt x="659" y="1577"/>
                      <a:pt x="925" y="1577"/>
                    </a:cubicBezTo>
                    <a:cubicBezTo>
                      <a:pt x="1018" y="1577"/>
                      <a:pt x="1075" y="1577"/>
                      <a:pt x="1161" y="1548"/>
                    </a:cubicBezTo>
                    <a:cubicBezTo>
                      <a:pt x="1462" y="1462"/>
                      <a:pt x="1670" y="1161"/>
                      <a:pt x="1670" y="860"/>
                    </a:cubicBezTo>
                    <a:cubicBezTo>
                      <a:pt x="1670" y="538"/>
                      <a:pt x="1462" y="237"/>
                      <a:pt x="1197" y="115"/>
                    </a:cubicBezTo>
                    <a:cubicBezTo>
                      <a:pt x="896" y="0"/>
                      <a:pt x="538" y="58"/>
                      <a:pt x="301" y="265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2"/>
              <p:cNvSpPr/>
              <p:nvPr/>
            </p:nvSpPr>
            <p:spPr>
              <a:xfrm rot="5400000" flipH="1">
                <a:off x="995904" y="61893"/>
                <a:ext cx="236151" cy="417254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2"/>
              <p:cNvSpPr/>
              <p:nvPr/>
            </p:nvSpPr>
            <p:spPr>
              <a:xfrm rot="5400000" flipH="1">
                <a:off x="1220234" y="286219"/>
                <a:ext cx="125962" cy="139246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2"/>
              <p:cNvSpPr/>
              <p:nvPr/>
            </p:nvSpPr>
            <p:spPr>
              <a:xfrm rot="5400000" flipH="1">
                <a:off x="1346183" y="360845"/>
                <a:ext cx="34357" cy="8414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2"/>
              <p:cNvSpPr/>
              <p:nvPr/>
            </p:nvSpPr>
            <p:spPr>
              <a:xfrm rot="5400000" flipH="1">
                <a:off x="953843" y="273019"/>
                <a:ext cx="52590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4" name="Google Shape;3104;p22"/>
              <p:cNvGrpSpPr/>
              <p:nvPr/>
            </p:nvGrpSpPr>
            <p:grpSpPr>
              <a:xfrm rot="-2907212">
                <a:off x="1864075" y="537105"/>
                <a:ext cx="228355" cy="309899"/>
                <a:chOff x="8550894" y="1450579"/>
                <a:chExt cx="228330" cy="309865"/>
              </a:xfrm>
            </p:grpSpPr>
            <p:sp>
              <p:nvSpPr>
                <p:cNvPr id="3105" name="Google Shape;3105;p22"/>
                <p:cNvSpPr/>
                <p:nvPr/>
              </p:nvSpPr>
              <p:spPr>
                <a:xfrm>
                  <a:off x="8550894" y="1450579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22"/>
                <p:cNvSpPr/>
                <p:nvPr/>
              </p:nvSpPr>
              <p:spPr>
                <a:xfrm>
                  <a:off x="8603484" y="145299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22"/>
                <p:cNvSpPr/>
                <p:nvPr/>
              </p:nvSpPr>
              <p:spPr>
                <a:xfrm>
                  <a:off x="8682216" y="1509283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22"/>
                <p:cNvSpPr/>
                <p:nvPr/>
              </p:nvSpPr>
              <p:spPr>
                <a:xfrm>
                  <a:off x="8642850" y="1473648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22"/>
                <p:cNvSpPr/>
                <p:nvPr/>
              </p:nvSpPr>
              <p:spPr>
                <a:xfrm>
                  <a:off x="8716221" y="1626603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22"/>
                <p:cNvSpPr/>
                <p:nvPr/>
              </p:nvSpPr>
              <p:spPr>
                <a:xfrm>
                  <a:off x="8709895" y="1569964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22"/>
                <p:cNvSpPr/>
                <p:nvPr/>
              </p:nvSpPr>
              <p:spPr>
                <a:xfrm>
                  <a:off x="8721537" y="1679067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2" name="Google Shape;3112;p22"/>
              <p:cNvGrpSpPr/>
              <p:nvPr/>
            </p:nvGrpSpPr>
            <p:grpSpPr>
              <a:xfrm flipH="1">
                <a:off x="702658" y="419657"/>
                <a:ext cx="309865" cy="228330"/>
                <a:chOff x="839912" y="352470"/>
                <a:chExt cx="309865" cy="228330"/>
              </a:xfrm>
            </p:grpSpPr>
            <p:sp>
              <p:nvSpPr>
                <p:cNvPr id="3113" name="Google Shape;3113;p22"/>
                <p:cNvSpPr/>
                <p:nvPr/>
              </p:nvSpPr>
              <p:spPr>
                <a:xfrm rot="5400000" flipH="1">
                  <a:off x="1114167" y="545190"/>
                  <a:ext cx="56720" cy="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330" extrusionOk="0">
                      <a:moveTo>
                        <a:pt x="359" y="0"/>
                      </a:moveTo>
                      <a:cubicBezTo>
                        <a:pt x="216" y="0"/>
                        <a:pt x="1" y="65"/>
                        <a:pt x="1" y="244"/>
                      </a:cubicBezTo>
                      <a:cubicBezTo>
                        <a:pt x="107" y="237"/>
                        <a:pt x="210" y="233"/>
                        <a:pt x="312" y="233"/>
                      </a:cubicBezTo>
                      <a:cubicBezTo>
                        <a:pt x="619" y="233"/>
                        <a:pt x="915" y="265"/>
                        <a:pt x="1226" y="330"/>
                      </a:cubicBezTo>
                      <a:cubicBezTo>
                        <a:pt x="1226" y="244"/>
                        <a:pt x="1255" y="179"/>
                        <a:pt x="1291" y="122"/>
                      </a:cubicBezTo>
                      <a:cubicBezTo>
                        <a:pt x="990" y="36"/>
                        <a:pt x="689" y="0"/>
                        <a:pt x="35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22"/>
                <p:cNvSpPr/>
                <p:nvPr/>
              </p:nvSpPr>
              <p:spPr>
                <a:xfrm rot="5400000" flipH="1">
                  <a:off x="905766" y="286616"/>
                  <a:ext cx="175740" cy="30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997" extrusionOk="0">
                      <a:moveTo>
                        <a:pt x="482" y="1"/>
                      </a:moveTo>
                      <a:cubicBezTo>
                        <a:pt x="280" y="1"/>
                        <a:pt x="81" y="57"/>
                        <a:pt x="29" y="246"/>
                      </a:cubicBezTo>
                      <a:cubicBezTo>
                        <a:pt x="1" y="397"/>
                        <a:pt x="122" y="547"/>
                        <a:pt x="237" y="662"/>
                      </a:cubicBezTo>
                      <a:cubicBezTo>
                        <a:pt x="660" y="1113"/>
                        <a:pt x="1104" y="1558"/>
                        <a:pt x="1434" y="2095"/>
                      </a:cubicBezTo>
                      <a:cubicBezTo>
                        <a:pt x="2330" y="3414"/>
                        <a:pt x="2509" y="5083"/>
                        <a:pt x="2745" y="6667"/>
                      </a:cubicBezTo>
                      <a:cubicBezTo>
                        <a:pt x="2781" y="6818"/>
                        <a:pt x="2838" y="6997"/>
                        <a:pt x="2989" y="6997"/>
                      </a:cubicBezTo>
                      <a:cubicBezTo>
                        <a:pt x="3046" y="6968"/>
                        <a:pt x="3075" y="6932"/>
                        <a:pt x="3139" y="6904"/>
                      </a:cubicBezTo>
                      <a:cubicBezTo>
                        <a:pt x="3584" y="6545"/>
                        <a:pt x="3763" y="5922"/>
                        <a:pt x="3856" y="5320"/>
                      </a:cubicBezTo>
                      <a:cubicBezTo>
                        <a:pt x="3999" y="4188"/>
                        <a:pt x="3856" y="2991"/>
                        <a:pt x="3283" y="1980"/>
                      </a:cubicBezTo>
                      <a:cubicBezTo>
                        <a:pt x="2745" y="991"/>
                        <a:pt x="1764" y="189"/>
                        <a:pt x="631" y="10"/>
                      </a:cubicBezTo>
                      <a:cubicBezTo>
                        <a:pt x="583" y="4"/>
                        <a:pt x="533" y="1"/>
                        <a:pt x="4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22"/>
                <p:cNvSpPr/>
                <p:nvPr/>
              </p:nvSpPr>
              <p:spPr>
                <a:xfrm rot="5400000" flipH="1">
                  <a:off x="1042346" y="400751"/>
                  <a:ext cx="46000" cy="51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171" extrusionOk="0">
                      <a:moveTo>
                        <a:pt x="448" y="1"/>
                      </a:moveTo>
                      <a:cubicBezTo>
                        <a:pt x="362" y="1"/>
                        <a:pt x="285" y="33"/>
                        <a:pt x="237" y="97"/>
                      </a:cubicBezTo>
                      <a:cubicBezTo>
                        <a:pt x="208" y="133"/>
                        <a:pt x="179" y="162"/>
                        <a:pt x="151" y="191"/>
                      </a:cubicBezTo>
                      <a:cubicBezTo>
                        <a:pt x="122" y="277"/>
                        <a:pt x="58" y="341"/>
                        <a:pt x="29" y="427"/>
                      </a:cubicBezTo>
                      <a:cubicBezTo>
                        <a:pt x="0" y="549"/>
                        <a:pt x="0" y="671"/>
                        <a:pt x="29" y="757"/>
                      </a:cubicBezTo>
                      <a:cubicBezTo>
                        <a:pt x="58" y="850"/>
                        <a:pt x="93" y="907"/>
                        <a:pt x="151" y="965"/>
                      </a:cubicBezTo>
                      <a:cubicBezTo>
                        <a:pt x="179" y="1029"/>
                        <a:pt x="237" y="1086"/>
                        <a:pt x="301" y="1115"/>
                      </a:cubicBezTo>
                      <a:cubicBezTo>
                        <a:pt x="363" y="1154"/>
                        <a:pt x="435" y="1170"/>
                        <a:pt x="509" y="1170"/>
                      </a:cubicBezTo>
                      <a:cubicBezTo>
                        <a:pt x="614" y="1170"/>
                        <a:pt x="722" y="1137"/>
                        <a:pt x="810" y="1086"/>
                      </a:cubicBezTo>
                      <a:cubicBezTo>
                        <a:pt x="953" y="965"/>
                        <a:pt x="1046" y="785"/>
                        <a:pt x="1046" y="606"/>
                      </a:cubicBezTo>
                      <a:cubicBezTo>
                        <a:pt x="1046" y="427"/>
                        <a:pt x="953" y="248"/>
                        <a:pt x="810" y="133"/>
                      </a:cubicBezTo>
                      <a:cubicBezTo>
                        <a:pt x="717" y="69"/>
                        <a:pt x="631" y="11"/>
                        <a:pt x="538" y="11"/>
                      </a:cubicBezTo>
                      <a:cubicBezTo>
                        <a:pt x="507" y="4"/>
                        <a:pt x="477" y="1"/>
                        <a:pt x="4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22"/>
                <p:cNvSpPr/>
                <p:nvPr/>
              </p:nvSpPr>
              <p:spPr>
                <a:xfrm rot="5400000" flipH="1">
                  <a:off x="1081431" y="443566"/>
                  <a:ext cx="46000" cy="4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" h="1014" extrusionOk="0">
                      <a:moveTo>
                        <a:pt x="436" y="1"/>
                      </a:moveTo>
                      <a:cubicBezTo>
                        <a:pt x="411" y="1"/>
                        <a:pt x="385" y="5"/>
                        <a:pt x="359" y="13"/>
                      </a:cubicBezTo>
                      <a:cubicBezTo>
                        <a:pt x="273" y="49"/>
                        <a:pt x="180" y="135"/>
                        <a:pt x="122" y="192"/>
                      </a:cubicBezTo>
                      <a:cubicBezTo>
                        <a:pt x="58" y="314"/>
                        <a:pt x="0" y="436"/>
                        <a:pt x="29" y="586"/>
                      </a:cubicBezTo>
                      <a:cubicBezTo>
                        <a:pt x="58" y="765"/>
                        <a:pt x="237" y="880"/>
                        <a:pt x="416" y="973"/>
                      </a:cubicBezTo>
                      <a:cubicBezTo>
                        <a:pt x="462" y="993"/>
                        <a:pt x="504" y="1014"/>
                        <a:pt x="534" y="1014"/>
                      </a:cubicBezTo>
                      <a:cubicBezTo>
                        <a:pt x="547" y="1014"/>
                        <a:pt x="558" y="1010"/>
                        <a:pt x="567" y="1002"/>
                      </a:cubicBezTo>
                      <a:cubicBezTo>
                        <a:pt x="660" y="1002"/>
                        <a:pt x="717" y="973"/>
                        <a:pt x="774" y="908"/>
                      </a:cubicBezTo>
                      <a:cubicBezTo>
                        <a:pt x="925" y="765"/>
                        <a:pt x="1047" y="586"/>
                        <a:pt x="989" y="407"/>
                      </a:cubicBezTo>
                      <a:cubicBezTo>
                        <a:pt x="954" y="228"/>
                        <a:pt x="774" y="106"/>
                        <a:pt x="595" y="49"/>
                      </a:cubicBezTo>
                      <a:cubicBezTo>
                        <a:pt x="554" y="23"/>
                        <a:pt x="499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22"/>
                <p:cNvSpPr/>
                <p:nvPr/>
              </p:nvSpPr>
              <p:spPr>
                <a:xfrm rot="5400000" flipH="1">
                  <a:off x="928805" y="370525"/>
                  <a:ext cx="48812" cy="41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1" h="935" extrusionOk="0">
                      <a:moveTo>
                        <a:pt x="538" y="0"/>
                      </a:moveTo>
                      <a:cubicBezTo>
                        <a:pt x="394" y="0"/>
                        <a:pt x="244" y="58"/>
                        <a:pt x="151" y="179"/>
                      </a:cubicBezTo>
                      <a:cubicBezTo>
                        <a:pt x="122" y="208"/>
                        <a:pt x="93" y="265"/>
                        <a:pt x="65" y="294"/>
                      </a:cubicBezTo>
                      <a:cubicBezTo>
                        <a:pt x="36" y="444"/>
                        <a:pt x="0" y="444"/>
                        <a:pt x="93" y="595"/>
                      </a:cubicBezTo>
                      <a:cubicBezTo>
                        <a:pt x="151" y="774"/>
                        <a:pt x="301" y="896"/>
                        <a:pt x="480" y="925"/>
                      </a:cubicBezTo>
                      <a:cubicBezTo>
                        <a:pt x="515" y="931"/>
                        <a:pt x="554" y="935"/>
                        <a:pt x="593" y="935"/>
                      </a:cubicBezTo>
                      <a:cubicBezTo>
                        <a:pt x="723" y="935"/>
                        <a:pt x="867" y="896"/>
                        <a:pt x="960" y="803"/>
                      </a:cubicBezTo>
                      <a:cubicBezTo>
                        <a:pt x="1075" y="652"/>
                        <a:pt x="1111" y="473"/>
                        <a:pt x="1046" y="294"/>
                      </a:cubicBezTo>
                      <a:cubicBezTo>
                        <a:pt x="1018" y="237"/>
                        <a:pt x="989" y="208"/>
                        <a:pt x="960" y="151"/>
                      </a:cubicBezTo>
                      <a:cubicBezTo>
                        <a:pt x="839" y="58"/>
                        <a:pt x="688" y="0"/>
                        <a:pt x="53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22"/>
                <p:cNvSpPr/>
                <p:nvPr/>
              </p:nvSpPr>
              <p:spPr>
                <a:xfrm rot="5400000" flipH="1">
                  <a:off x="983730" y="375137"/>
                  <a:ext cx="47274" cy="4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048" extrusionOk="0">
                      <a:moveTo>
                        <a:pt x="446" y="1"/>
                      </a:moveTo>
                      <a:cubicBezTo>
                        <a:pt x="384" y="1"/>
                        <a:pt x="323" y="11"/>
                        <a:pt x="266" y="35"/>
                      </a:cubicBezTo>
                      <a:cubicBezTo>
                        <a:pt x="237" y="64"/>
                        <a:pt x="180" y="92"/>
                        <a:pt x="144" y="121"/>
                      </a:cubicBezTo>
                      <a:cubicBezTo>
                        <a:pt x="29" y="243"/>
                        <a:pt x="1" y="243"/>
                        <a:pt x="1" y="422"/>
                      </a:cubicBezTo>
                      <a:cubicBezTo>
                        <a:pt x="1" y="601"/>
                        <a:pt x="58" y="780"/>
                        <a:pt x="209" y="902"/>
                      </a:cubicBezTo>
                      <a:cubicBezTo>
                        <a:pt x="287" y="1000"/>
                        <a:pt x="412" y="1048"/>
                        <a:pt x="540" y="1048"/>
                      </a:cubicBezTo>
                      <a:cubicBezTo>
                        <a:pt x="600" y="1048"/>
                        <a:pt x="661" y="1037"/>
                        <a:pt x="717" y="1017"/>
                      </a:cubicBezTo>
                      <a:cubicBezTo>
                        <a:pt x="897" y="988"/>
                        <a:pt x="1040" y="809"/>
                        <a:pt x="1076" y="630"/>
                      </a:cubicBezTo>
                      <a:cubicBezTo>
                        <a:pt x="1076" y="573"/>
                        <a:pt x="1076" y="508"/>
                        <a:pt x="1040" y="451"/>
                      </a:cubicBezTo>
                      <a:cubicBezTo>
                        <a:pt x="1011" y="272"/>
                        <a:pt x="897" y="150"/>
                        <a:pt x="746" y="64"/>
                      </a:cubicBezTo>
                      <a:cubicBezTo>
                        <a:pt x="652" y="28"/>
                        <a:pt x="548" y="1"/>
                        <a:pt x="4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22"/>
                <p:cNvSpPr/>
                <p:nvPr/>
              </p:nvSpPr>
              <p:spPr>
                <a:xfrm rot="5400000" flipH="1">
                  <a:off x="881987" y="370854"/>
                  <a:ext cx="40684" cy="37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863" extrusionOk="0">
                      <a:moveTo>
                        <a:pt x="418" y="1"/>
                      </a:moveTo>
                      <a:cubicBezTo>
                        <a:pt x="331" y="1"/>
                        <a:pt x="247" y="22"/>
                        <a:pt x="180" y="89"/>
                      </a:cubicBezTo>
                      <a:cubicBezTo>
                        <a:pt x="151" y="118"/>
                        <a:pt x="123" y="146"/>
                        <a:pt x="94" y="175"/>
                      </a:cubicBezTo>
                      <a:cubicBezTo>
                        <a:pt x="1" y="419"/>
                        <a:pt x="123" y="684"/>
                        <a:pt x="331" y="806"/>
                      </a:cubicBezTo>
                      <a:cubicBezTo>
                        <a:pt x="388" y="834"/>
                        <a:pt x="481" y="863"/>
                        <a:pt x="538" y="863"/>
                      </a:cubicBezTo>
                      <a:cubicBezTo>
                        <a:pt x="660" y="863"/>
                        <a:pt x="775" y="777"/>
                        <a:pt x="839" y="684"/>
                      </a:cubicBezTo>
                      <a:cubicBezTo>
                        <a:pt x="897" y="598"/>
                        <a:pt x="925" y="476"/>
                        <a:pt x="897" y="354"/>
                      </a:cubicBezTo>
                      <a:cubicBezTo>
                        <a:pt x="897" y="268"/>
                        <a:pt x="868" y="211"/>
                        <a:pt x="811" y="146"/>
                      </a:cubicBezTo>
                      <a:cubicBezTo>
                        <a:pt x="746" y="89"/>
                        <a:pt x="689" y="60"/>
                        <a:pt x="632" y="32"/>
                      </a:cubicBezTo>
                      <a:cubicBezTo>
                        <a:pt x="564" y="15"/>
                        <a:pt x="490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050" cap="rnd" cmpd="sng">
                  <a:solidFill>
                    <a:srgbClr val="28481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20" name="Google Shape;3120;p22"/>
              <p:cNvSpPr/>
              <p:nvPr/>
            </p:nvSpPr>
            <p:spPr>
              <a:xfrm flipH="1">
                <a:off x="336320" y="2244357"/>
                <a:ext cx="73415" cy="69337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578" fill="none" extrusionOk="0">
                    <a:moveTo>
                      <a:pt x="302" y="237"/>
                    </a:moveTo>
                    <a:cubicBezTo>
                      <a:pt x="122" y="417"/>
                      <a:pt x="1" y="682"/>
                      <a:pt x="1" y="954"/>
                    </a:cubicBezTo>
                    <a:cubicBezTo>
                      <a:pt x="1" y="1011"/>
                      <a:pt x="1" y="1105"/>
                      <a:pt x="29" y="1162"/>
                    </a:cubicBezTo>
                    <a:cubicBezTo>
                      <a:pt x="58" y="1255"/>
                      <a:pt x="122" y="1312"/>
                      <a:pt x="208" y="1341"/>
                    </a:cubicBezTo>
                    <a:cubicBezTo>
                      <a:pt x="416" y="1520"/>
                      <a:pt x="660" y="1578"/>
                      <a:pt x="925" y="1578"/>
                    </a:cubicBezTo>
                    <a:cubicBezTo>
                      <a:pt x="1018" y="1578"/>
                      <a:pt x="1076" y="1578"/>
                      <a:pt x="1162" y="1549"/>
                    </a:cubicBezTo>
                    <a:cubicBezTo>
                      <a:pt x="1462" y="1463"/>
                      <a:pt x="1670" y="1162"/>
                      <a:pt x="1670" y="861"/>
                    </a:cubicBezTo>
                    <a:cubicBezTo>
                      <a:pt x="1670" y="538"/>
                      <a:pt x="1462" y="237"/>
                      <a:pt x="1197" y="116"/>
                    </a:cubicBezTo>
                    <a:cubicBezTo>
                      <a:pt x="896" y="1"/>
                      <a:pt x="538" y="58"/>
                      <a:pt x="302" y="2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2"/>
              <p:cNvSpPr/>
              <p:nvPr/>
            </p:nvSpPr>
            <p:spPr>
              <a:xfrm flipH="1">
                <a:off x="110625" y="61921"/>
                <a:ext cx="275516" cy="363428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2"/>
              <p:cNvSpPr/>
              <p:nvPr/>
            </p:nvSpPr>
            <p:spPr>
              <a:xfrm flipH="1">
                <a:off x="325995" y="301877"/>
                <a:ext cx="35280" cy="10238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2"/>
              <p:cNvSpPr/>
              <p:nvPr/>
            </p:nvSpPr>
            <p:spPr>
              <a:xfrm flipH="1">
                <a:off x="281269" y="316334"/>
                <a:ext cx="55138" cy="1011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2"/>
              <p:cNvSpPr/>
              <p:nvPr/>
            </p:nvSpPr>
            <p:spPr>
              <a:xfrm flipH="1">
                <a:off x="308684" y="395074"/>
                <a:ext cx="283381" cy="51299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2"/>
              <p:cNvSpPr/>
              <p:nvPr/>
            </p:nvSpPr>
            <p:spPr>
              <a:xfrm flipH="1">
                <a:off x="320634" y="422756"/>
                <a:ext cx="194325" cy="489404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2"/>
              <p:cNvSpPr/>
              <p:nvPr/>
            </p:nvSpPr>
            <p:spPr>
              <a:xfrm flipH="1">
                <a:off x="456965" y="686352"/>
                <a:ext cx="56413" cy="124702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2838" fill="none" extrusionOk="0">
                    <a:moveTo>
                      <a:pt x="1284" y="0"/>
                    </a:moveTo>
                    <a:cubicBezTo>
                      <a:pt x="803" y="925"/>
                      <a:pt x="388" y="1885"/>
                      <a:pt x="1" y="283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22"/>
              <p:cNvSpPr/>
              <p:nvPr/>
            </p:nvSpPr>
            <p:spPr>
              <a:xfrm rot="-5400000">
                <a:off x="335947" y="391278"/>
                <a:ext cx="34357" cy="8410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4" fill="none" extrusionOk="0">
                    <a:moveTo>
                      <a:pt x="151" y="36"/>
                    </a:moveTo>
                    <a:cubicBezTo>
                      <a:pt x="179" y="0"/>
                      <a:pt x="179" y="0"/>
                      <a:pt x="208" y="0"/>
                    </a:cubicBezTo>
                    <a:lnTo>
                      <a:pt x="602" y="0"/>
                    </a:lnTo>
                    <a:cubicBezTo>
                      <a:pt x="423" y="538"/>
                      <a:pt x="452" y="1197"/>
                      <a:pt x="781" y="1677"/>
                    </a:cubicBezTo>
                    <a:cubicBezTo>
                      <a:pt x="659" y="1706"/>
                      <a:pt x="631" y="1828"/>
                      <a:pt x="602" y="1914"/>
                    </a:cubicBezTo>
                    <a:cubicBezTo>
                      <a:pt x="179" y="1405"/>
                      <a:pt x="0" y="717"/>
                      <a:pt x="122" y="93"/>
                    </a:cubicBezTo>
                    <a:cubicBezTo>
                      <a:pt x="151" y="65"/>
                      <a:pt x="151" y="36"/>
                      <a:pt x="15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22"/>
              <p:cNvSpPr/>
              <p:nvPr/>
            </p:nvSpPr>
            <p:spPr>
              <a:xfrm flipH="1">
                <a:off x="-13031" y="2014973"/>
                <a:ext cx="278435" cy="51610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2"/>
              <p:cNvSpPr/>
              <p:nvPr/>
            </p:nvSpPr>
            <p:spPr>
              <a:xfrm flipH="1">
                <a:off x="18414" y="2092897"/>
                <a:ext cx="245664" cy="43401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2"/>
              <p:cNvSpPr/>
              <p:nvPr/>
            </p:nvSpPr>
            <p:spPr>
              <a:xfrm flipH="1">
                <a:off x="164486" y="2061453"/>
                <a:ext cx="131036" cy="144839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2"/>
              <p:cNvSpPr/>
              <p:nvPr/>
            </p:nvSpPr>
            <p:spPr>
              <a:xfrm flipH="1">
                <a:off x="261107" y="2006746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2"/>
              <p:cNvSpPr/>
              <p:nvPr/>
            </p:nvSpPr>
            <p:spPr>
              <a:xfrm flipH="1">
                <a:off x="160238" y="2405374"/>
                <a:ext cx="54709" cy="8747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2"/>
              <p:cNvSpPr/>
              <p:nvPr/>
            </p:nvSpPr>
            <p:spPr>
              <a:xfrm rot="1430952" flipH="1">
                <a:off x="1077053" y="624914"/>
                <a:ext cx="278436" cy="516102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11292" extrusionOk="0">
                    <a:moveTo>
                      <a:pt x="151" y="0"/>
                    </a:moveTo>
                    <a:cubicBezTo>
                      <a:pt x="151" y="36"/>
                      <a:pt x="122" y="36"/>
                      <a:pt x="122" y="65"/>
                    </a:cubicBezTo>
                    <a:cubicBezTo>
                      <a:pt x="0" y="631"/>
                      <a:pt x="122" y="1254"/>
                      <a:pt x="481" y="1763"/>
                    </a:cubicBezTo>
                    <a:cubicBezTo>
                      <a:pt x="301" y="1971"/>
                      <a:pt x="208" y="2243"/>
                      <a:pt x="151" y="2480"/>
                    </a:cubicBezTo>
                    <a:cubicBezTo>
                      <a:pt x="29" y="3082"/>
                      <a:pt x="151" y="3705"/>
                      <a:pt x="273" y="4300"/>
                    </a:cubicBezTo>
                    <a:cubicBezTo>
                      <a:pt x="273" y="4325"/>
                      <a:pt x="287" y="4347"/>
                      <a:pt x="306" y="4347"/>
                    </a:cubicBezTo>
                    <a:cubicBezTo>
                      <a:pt x="314" y="4347"/>
                      <a:pt x="322" y="4344"/>
                      <a:pt x="330" y="4336"/>
                    </a:cubicBezTo>
                    <a:cubicBezTo>
                      <a:pt x="481" y="4214"/>
                      <a:pt x="595" y="4092"/>
                      <a:pt x="717" y="3913"/>
                    </a:cubicBezTo>
                    <a:cubicBezTo>
                      <a:pt x="896" y="4271"/>
                      <a:pt x="1104" y="4629"/>
                      <a:pt x="1283" y="4988"/>
                    </a:cubicBezTo>
                    <a:cubicBezTo>
                      <a:pt x="1584" y="5618"/>
                      <a:pt x="1735" y="6335"/>
                      <a:pt x="1706" y="7052"/>
                    </a:cubicBezTo>
                    <a:cubicBezTo>
                      <a:pt x="1642" y="8098"/>
                      <a:pt x="1226" y="9202"/>
                      <a:pt x="1642" y="10183"/>
                    </a:cubicBezTo>
                    <a:cubicBezTo>
                      <a:pt x="1914" y="10814"/>
                      <a:pt x="2566" y="11258"/>
                      <a:pt x="3254" y="11287"/>
                    </a:cubicBezTo>
                    <a:cubicBezTo>
                      <a:pt x="3296" y="11290"/>
                      <a:pt x="3339" y="11291"/>
                      <a:pt x="3382" y="11291"/>
                    </a:cubicBezTo>
                    <a:cubicBezTo>
                      <a:pt x="4250" y="11291"/>
                      <a:pt x="5245" y="10683"/>
                      <a:pt x="5648" y="9918"/>
                    </a:cubicBezTo>
                    <a:cubicBezTo>
                      <a:pt x="6063" y="9108"/>
                      <a:pt x="6092" y="8155"/>
                      <a:pt x="5970" y="7231"/>
                    </a:cubicBezTo>
                    <a:cubicBezTo>
                      <a:pt x="5676" y="5231"/>
                      <a:pt x="4358" y="3375"/>
                      <a:pt x="2781" y="2121"/>
                    </a:cubicBezTo>
                    <a:cubicBezTo>
                      <a:pt x="2659" y="2035"/>
                      <a:pt x="2537" y="1942"/>
                      <a:pt x="2387" y="1885"/>
                    </a:cubicBezTo>
                    <a:cubicBezTo>
                      <a:pt x="2566" y="1827"/>
                      <a:pt x="2716" y="1734"/>
                      <a:pt x="2838" y="1612"/>
                    </a:cubicBezTo>
                    <a:cubicBezTo>
                      <a:pt x="2867" y="1584"/>
                      <a:pt x="2867" y="1526"/>
                      <a:pt x="2810" y="1526"/>
                    </a:cubicBezTo>
                    <a:cubicBezTo>
                      <a:pt x="2349" y="1499"/>
                      <a:pt x="1889" y="1195"/>
                      <a:pt x="1435" y="1195"/>
                    </a:cubicBezTo>
                    <a:cubicBezTo>
                      <a:pt x="1416" y="1195"/>
                      <a:pt x="1396" y="1196"/>
                      <a:pt x="1376" y="1197"/>
                    </a:cubicBezTo>
                    <a:cubicBezTo>
                      <a:pt x="1104" y="1225"/>
                      <a:pt x="868" y="1347"/>
                      <a:pt x="688" y="1526"/>
                    </a:cubicBezTo>
                    <a:cubicBezTo>
                      <a:pt x="452" y="1046"/>
                      <a:pt x="452" y="480"/>
                      <a:pt x="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2"/>
              <p:cNvSpPr/>
              <p:nvPr/>
            </p:nvSpPr>
            <p:spPr>
              <a:xfrm rot="1430952" flipH="1">
                <a:off x="1092300" y="705779"/>
                <a:ext cx="245665" cy="434016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9496" fill="none" extrusionOk="0">
                    <a:moveTo>
                      <a:pt x="0" y="2057"/>
                    </a:moveTo>
                    <a:cubicBezTo>
                      <a:pt x="179" y="2416"/>
                      <a:pt x="387" y="2745"/>
                      <a:pt x="566" y="3104"/>
                    </a:cubicBezTo>
                    <a:cubicBezTo>
                      <a:pt x="867" y="3763"/>
                      <a:pt x="1018" y="4480"/>
                      <a:pt x="989" y="5196"/>
                    </a:cubicBezTo>
                    <a:cubicBezTo>
                      <a:pt x="925" y="6242"/>
                      <a:pt x="509" y="7346"/>
                      <a:pt x="925" y="8299"/>
                    </a:cubicBezTo>
                    <a:cubicBezTo>
                      <a:pt x="1226" y="8930"/>
                      <a:pt x="1856" y="9374"/>
                      <a:pt x="2537" y="9439"/>
                    </a:cubicBezTo>
                    <a:cubicBezTo>
                      <a:pt x="3433" y="9496"/>
                      <a:pt x="4508" y="8865"/>
                      <a:pt x="4931" y="8034"/>
                    </a:cubicBezTo>
                    <a:cubicBezTo>
                      <a:pt x="5346" y="7224"/>
                      <a:pt x="5375" y="6271"/>
                      <a:pt x="5260" y="5375"/>
                    </a:cubicBezTo>
                    <a:cubicBezTo>
                      <a:pt x="4959" y="3347"/>
                      <a:pt x="3676" y="1491"/>
                      <a:pt x="2064" y="237"/>
                    </a:cubicBezTo>
                    <a:cubicBezTo>
                      <a:pt x="1942" y="151"/>
                      <a:pt x="1820" y="58"/>
                      <a:pt x="1706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2"/>
              <p:cNvSpPr/>
              <p:nvPr/>
            </p:nvSpPr>
            <p:spPr>
              <a:xfrm rot="1430952" flipH="1">
                <a:off x="1301969" y="725253"/>
                <a:ext cx="131037" cy="14484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3169" fill="none" extrusionOk="0">
                    <a:moveTo>
                      <a:pt x="452" y="567"/>
                    </a:moveTo>
                    <a:cubicBezTo>
                      <a:pt x="272" y="775"/>
                      <a:pt x="179" y="1047"/>
                      <a:pt x="122" y="1312"/>
                    </a:cubicBezTo>
                    <a:cubicBezTo>
                      <a:pt x="0" y="1914"/>
                      <a:pt x="151" y="2509"/>
                      <a:pt x="244" y="3104"/>
                    </a:cubicBezTo>
                    <a:cubicBezTo>
                      <a:pt x="244" y="3168"/>
                      <a:pt x="301" y="3168"/>
                      <a:pt x="330" y="3168"/>
                    </a:cubicBezTo>
                    <a:cubicBezTo>
                      <a:pt x="631" y="2896"/>
                      <a:pt x="867" y="2537"/>
                      <a:pt x="932" y="2122"/>
                    </a:cubicBezTo>
                    <a:cubicBezTo>
                      <a:pt x="932" y="2093"/>
                      <a:pt x="989" y="2065"/>
                      <a:pt x="1018" y="2093"/>
                    </a:cubicBezTo>
                    <a:cubicBezTo>
                      <a:pt x="1197" y="2301"/>
                      <a:pt x="1319" y="2509"/>
                      <a:pt x="1433" y="2745"/>
                    </a:cubicBezTo>
                    <a:cubicBezTo>
                      <a:pt x="1469" y="2781"/>
                      <a:pt x="1527" y="2781"/>
                      <a:pt x="1527" y="2717"/>
                    </a:cubicBezTo>
                    <a:cubicBezTo>
                      <a:pt x="1584" y="2272"/>
                      <a:pt x="1555" y="1821"/>
                      <a:pt x="1405" y="1405"/>
                    </a:cubicBezTo>
                    <a:cubicBezTo>
                      <a:pt x="1405" y="1377"/>
                      <a:pt x="1433" y="1312"/>
                      <a:pt x="1469" y="1348"/>
                    </a:cubicBezTo>
                    <a:cubicBezTo>
                      <a:pt x="1856" y="1405"/>
                      <a:pt x="2243" y="1642"/>
                      <a:pt x="2602" y="1556"/>
                    </a:cubicBezTo>
                    <a:cubicBezTo>
                      <a:pt x="2659" y="1556"/>
                      <a:pt x="2659" y="1491"/>
                      <a:pt x="2630" y="1463"/>
                    </a:cubicBezTo>
                    <a:lnTo>
                      <a:pt x="2007" y="839"/>
                    </a:lnTo>
                    <a:cubicBezTo>
                      <a:pt x="1971" y="810"/>
                      <a:pt x="1971" y="746"/>
                      <a:pt x="2035" y="746"/>
                    </a:cubicBezTo>
                    <a:cubicBezTo>
                      <a:pt x="2329" y="746"/>
                      <a:pt x="2602" y="631"/>
                      <a:pt x="2809" y="416"/>
                    </a:cubicBezTo>
                    <a:cubicBezTo>
                      <a:pt x="2867" y="388"/>
                      <a:pt x="2838" y="330"/>
                      <a:pt x="2781" y="330"/>
                    </a:cubicBezTo>
                    <a:cubicBezTo>
                      <a:pt x="2301" y="302"/>
                      <a:pt x="1856" y="1"/>
                      <a:pt x="1347" y="29"/>
                    </a:cubicBezTo>
                    <a:cubicBezTo>
                      <a:pt x="1075" y="29"/>
                      <a:pt x="839" y="151"/>
                      <a:pt x="659" y="33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2"/>
              <p:cNvSpPr/>
              <p:nvPr/>
            </p:nvSpPr>
            <p:spPr>
              <a:xfrm rot="1430952" flipH="1">
                <a:off x="1428115" y="697465"/>
                <a:ext cx="35741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915" fill="none" extrusionOk="0">
                    <a:moveTo>
                      <a:pt x="151" y="37"/>
                    </a:moveTo>
                    <a:cubicBezTo>
                      <a:pt x="180" y="1"/>
                      <a:pt x="180" y="1"/>
                      <a:pt x="208" y="1"/>
                    </a:cubicBezTo>
                    <a:lnTo>
                      <a:pt x="602" y="1"/>
                    </a:lnTo>
                    <a:cubicBezTo>
                      <a:pt x="423" y="538"/>
                      <a:pt x="452" y="1198"/>
                      <a:pt x="782" y="1649"/>
                    </a:cubicBezTo>
                    <a:cubicBezTo>
                      <a:pt x="660" y="1706"/>
                      <a:pt x="631" y="1828"/>
                      <a:pt x="602" y="1914"/>
                    </a:cubicBezTo>
                    <a:cubicBezTo>
                      <a:pt x="180" y="1405"/>
                      <a:pt x="0" y="717"/>
                      <a:pt x="122" y="65"/>
                    </a:cubicBezTo>
                    <a:cubicBezTo>
                      <a:pt x="151" y="65"/>
                      <a:pt x="151" y="37"/>
                      <a:pt x="151" y="37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2"/>
              <p:cNvSpPr/>
              <p:nvPr/>
            </p:nvSpPr>
            <p:spPr>
              <a:xfrm rot="1430952" flipH="1">
                <a:off x="1173883" y="1025110"/>
                <a:ext cx="54709" cy="8748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14" fill="none" extrusionOk="0">
                    <a:moveTo>
                      <a:pt x="566" y="179"/>
                    </a:moveTo>
                    <a:cubicBezTo>
                      <a:pt x="538" y="93"/>
                      <a:pt x="452" y="0"/>
                      <a:pt x="358" y="0"/>
                    </a:cubicBezTo>
                    <a:cubicBezTo>
                      <a:pt x="272" y="0"/>
                      <a:pt x="179" y="58"/>
                      <a:pt x="151" y="122"/>
                    </a:cubicBezTo>
                    <a:cubicBezTo>
                      <a:pt x="93" y="208"/>
                      <a:pt x="65" y="301"/>
                      <a:pt x="65" y="359"/>
                    </a:cubicBezTo>
                    <a:cubicBezTo>
                      <a:pt x="0" y="867"/>
                      <a:pt x="179" y="1376"/>
                      <a:pt x="538" y="1735"/>
                    </a:cubicBezTo>
                    <a:cubicBezTo>
                      <a:pt x="631" y="1820"/>
                      <a:pt x="745" y="1885"/>
                      <a:pt x="867" y="1914"/>
                    </a:cubicBezTo>
                    <a:cubicBezTo>
                      <a:pt x="960" y="1914"/>
                      <a:pt x="1104" y="1849"/>
                      <a:pt x="1139" y="1763"/>
                    </a:cubicBezTo>
                    <a:cubicBezTo>
                      <a:pt x="1197" y="1641"/>
                      <a:pt x="1104" y="1491"/>
                      <a:pt x="1046" y="1376"/>
                    </a:cubicBezTo>
                    <a:cubicBezTo>
                      <a:pt x="925" y="1197"/>
                      <a:pt x="810" y="1018"/>
                      <a:pt x="745" y="810"/>
                    </a:cubicBezTo>
                    <a:cubicBezTo>
                      <a:pt x="688" y="595"/>
                      <a:pt x="688" y="359"/>
                      <a:pt x="566" y="17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2"/>
              <p:cNvSpPr/>
              <p:nvPr/>
            </p:nvSpPr>
            <p:spPr>
              <a:xfrm>
                <a:off x="843537" y="5758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2"/>
              <p:cNvSpPr/>
              <p:nvPr/>
            </p:nvSpPr>
            <p:spPr>
              <a:xfrm>
                <a:off x="827001" y="5579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2"/>
              <p:cNvSpPr/>
              <p:nvPr/>
            </p:nvSpPr>
            <p:spPr>
              <a:xfrm>
                <a:off x="844876" y="5800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2"/>
              <p:cNvSpPr/>
              <p:nvPr/>
            </p:nvSpPr>
            <p:spPr>
              <a:xfrm>
                <a:off x="886261" y="6929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2"/>
              <p:cNvSpPr/>
              <p:nvPr/>
            </p:nvSpPr>
            <p:spPr>
              <a:xfrm>
                <a:off x="860119" y="6902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2"/>
              <p:cNvSpPr/>
              <p:nvPr/>
            </p:nvSpPr>
            <p:spPr>
              <a:xfrm>
                <a:off x="862751" y="6476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2"/>
              <p:cNvSpPr/>
              <p:nvPr/>
            </p:nvSpPr>
            <p:spPr>
              <a:xfrm>
                <a:off x="898501" y="6088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2"/>
              <p:cNvSpPr/>
              <p:nvPr/>
            </p:nvSpPr>
            <p:spPr>
              <a:xfrm>
                <a:off x="952450" y="6916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2"/>
              <p:cNvSpPr/>
              <p:nvPr/>
            </p:nvSpPr>
            <p:spPr>
              <a:xfrm>
                <a:off x="960717" y="6916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2"/>
              <p:cNvSpPr/>
              <p:nvPr/>
            </p:nvSpPr>
            <p:spPr>
              <a:xfrm>
                <a:off x="963350" y="6763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2"/>
              <p:cNvSpPr/>
              <p:nvPr/>
            </p:nvSpPr>
            <p:spPr>
              <a:xfrm>
                <a:off x="964690" y="6214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2"/>
              <p:cNvSpPr/>
              <p:nvPr/>
            </p:nvSpPr>
            <p:spPr>
              <a:xfrm>
                <a:off x="944182" y="5883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2"/>
              <p:cNvSpPr/>
              <p:nvPr/>
            </p:nvSpPr>
            <p:spPr>
              <a:xfrm>
                <a:off x="955082" y="5923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22"/>
              <p:cNvSpPr/>
              <p:nvPr/>
            </p:nvSpPr>
            <p:spPr>
              <a:xfrm>
                <a:off x="941180" y="6711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22"/>
              <p:cNvSpPr/>
              <p:nvPr/>
            </p:nvSpPr>
            <p:spPr>
              <a:xfrm>
                <a:off x="951110" y="6847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2"/>
              <p:cNvSpPr/>
              <p:nvPr/>
            </p:nvSpPr>
            <p:spPr>
              <a:xfrm>
                <a:off x="133387" y="731302"/>
                <a:ext cx="261883" cy="25038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421" extrusionOk="0">
                    <a:moveTo>
                      <a:pt x="3011" y="0"/>
                    </a:moveTo>
                    <a:cubicBezTo>
                      <a:pt x="2688" y="0"/>
                      <a:pt x="2237" y="93"/>
                      <a:pt x="2029" y="151"/>
                    </a:cubicBezTo>
                    <a:cubicBezTo>
                      <a:pt x="1642" y="273"/>
                      <a:pt x="1398" y="387"/>
                      <a:pt x="1104" y="631"/>
                    </a:cubicBezTo>
                    <a:cubicBezTo>
                      <a:pt x="896" y="746"/>
                      <a:pt x="746" y="925"/>
                      <a:pt x="596" y="1104"/>
                    </a:cubicBezTo>
                    <a:cubicBezTo>
                      <a:pt x="416" y="1312"/>
                      <a:pt x="295" y="1527"/>
                      <a:pt x="180" y="1849"/>
                    </a:cubicBezTo>
                    <a:cubicBezTo>
                      <a:pt x="1" y="2358"/>
                      <a:pt x="87" y="2781"/>
                      <a:pt x="180" y="3225"/>
                    </a:cubicBezTo>
                    <a:cubicBezTo>
                      <a:pt x="295" y="3677"/>
                      <a:pt x="502" y="4092"/>
                      <a:pt x="832" y="4422"/>
                    </a:cubicBezTo>
                    <a:cubicBezTo>
                      <a:pt x="1011" y="4630"/>
                      <a:pt x="1190" y="4809"/>
                      <a:pt x="1434" y="4959"/>
                    </a:cubicBezTo>
                    <a:cubicBezTo>
                      <a:pt x="1902" y="5267"/>
                      <a:pt x="2470" y="5420"/>
                      <a:pt x="3037" y="5420"/>
                    </a:cubicBezTo>
                    <a:cubicBezTo>
                      <a:pt x="3408" y="5420"/>
                      <a:pt x="3779" y="5355"/>
                      <a:pt x="4121" y="5225"/>
                    </a:cubicBezTo>
                    <a:cubicBezTo>
                      <a:pt x="4301" y="5139"/>
                      <a:pt x="4480" y="5045"/>
                      <a:pt x="4659" y="4931"/>
                    </a:cubicBezTo>
                    <a:cubicBezTo>
                      <a:pt x="5311" y="4451"/>
                      <a:pt x="5669" y="3526"/>
                      <a:pt x="5641" y="2745"/>
                    </a:cubicBezTo>
                    <a:cubicBezTo>
                      <a:pt x="5612" y="1971"/>
                      <a:pt x="5225" y="1254"/>
                      <a:pt x="4659" y="717"/>
                    </a:cubicBezTo>
                    <a:cubicBezTo>
                      <a:pt x="4179" y="273"/>
                      <a:pt x="3699" y="29"/>
                      <a:pt x="30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2"/>
              <p:cNvSpPr/>
              <p:nvPr/>
            </p:nvSpPr>
            <p:spPr>
              <a:xfrm>
                <a:off x="116851" y="713428"/>
                <a:ext cx="261837" cy="256572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5555" fill="none" extrusionOk="0">
                    <a:moveTo>
                      <a:pt x="1398" y="4959"/>
                    </a:moveTo>
                    <a:cubicBezTo>
                      <a:pt x="2179" y="5461"/>
                      <a:pt x="3225" y="5554"/>
                      <a:pt x="4085" y="5225"/>
                    </a:cubicBezTo>
                    <a:cubicBezTo>
                      <a:pt x="4264" y="5139"/>
                      <a:pt x="4479" y="5045"/>
                      <a:pt x="4623" y="4924"/>
                    </a:cubicBezTo>
                    <a:cubicBezTo>
                      <a:pt x="5282" y="4451"/>
                      <a:pt x="5669" y="3526"/>
                      <a:pt x="5612" y="2745"/>
                    </a:cubicBezTo>
                    <a:cubicBezTo>
                      <a:pt x="5583" y="1971"/>
                      <a:pt x="5196" y="1254"/>
                      <a:pt x="4623" y="717"/>
                    </a:cubicBezTo>
                    <a:cubicBezTo>
                      <a:pt x="4150" y="265"/>
                      <a:pt x="3670" y="29"/>
                      <a:pt x="2982" y="29"/>
                    </a:cubicBezTo>
                    <a:cubicBezTo>
                      <a:pt x="2652" y="0"/>
                      <a:pt x="2208" y="86"/>
                      <a:pt x="2000" y="151"/>
                    </a:cubicBezTo>
                    <a:cubicBezTo>
                      <a:pt x="1613" y="265"/>
                      <a:pt x="1369" y="387"/>
                      <a:pt x="1075" y="624"/>
                    </a:cubicBezTo>
                    <a:cubicBezTo>
                      <a:pt x="860" y="774"/>
                      <a:pt x="717" y="925"/>
                      <a:pt x="567" y="1104"/>
                    </a:cubicBezTo>
                    <a:cubicBezTo>
                      <a:pt x="416" y="1312"/>
                      <a:pt x="266" y="1520"/>
                      <a:pt x="144" y="1849"/>
                    </a:cubicBezTo>
                    <a:cubicBezTo>
                      <a:pt x="0" y="2358"/>
                      <a:pt x="58" y="2774"/>
                      <a:pt x="180" y="3225"/>
                    </a:cubicBezTo>
                    <a:cubicBezTo>
                      <a:pt x="266" y="3669"/>
                      <a:pt x="502" y="4092"/>
                      <a:pt x="803" y="4451"/>
                    </a:cubicBezTo>
                    <a:cubicBezTo>
                      <a:pt x="982" y="4630"/>
                      <a:pt x="1161" y="4809"/>
                      <a:pt x="1398" y="4959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2"/>
              <p:cNvSpPr/>
              <p:nvPr/>
            </p:nvSpPr>
            <p:spPr>
              <a:xfrm>
                <a:off x="134726" y="735597"/>
                <a:ext cx="224795" cy="206920"/>
              </a:xfrm>
              <a:custGeom>
                <a:avLst/>
                <a:gdLst/>
                <a:ahLst/>
                <a:cxnLst/>
                <a:rect l="l" t="t" r="r" b="b"/>
                <a:pathLst>
                  <a:path w="4867" h="4480" fill="none" extrusionOk="0">
                    <a:moveTo>
                      <a:pt x="2150" y="180"/>
                    </a:moveTo>
                    <a:cubicBezTo>
                      <a:pt x="2208" y="58"/>
                      <a:pt x="2329" y="29"/>
                      <a:pt x="2444" y="0"/>
                    </a:cubicBezTo>
                    <a:cubicBezTo>
                      <a:pt x="2716" y="0"/>
                      <a:pt x="2982" y="58"/>
                      <a:pt x="3161" y="208"/>
                    </a:cubicBezTo>
                    <a:cubicBezTo>
                      <a:pt x="3197" y="237"/>
                      <a:pt x="3225" y="266"/>
                      <a:pt x="3254" y="266"/>
                    </a:cubicBezTo>
                    <a:lnTo>
                      <a:pt x="3311" y="266"/>
                    </a:lnTo>
                    <a:cubicBezTo>
                      <a:pt x="3670" y="323"/>
                      <a:pt x="3999" y="567"/>
                      <a:pt x="4150" y="896"/>
                    </a:cubicBezTo>
                    <a:cubicBezTo>
                      <a:pt x="4565" y="1133"/>
                      <a:pt x="4773" y="1642"/>
                      <a:pt x="4658" y="2086"/>
                    </a:cubicBezTo>
                    <a:cubicBezTo>
                      <a:pt x="4809" y="2236"/>
                      <a:pt x="4866" y="2473"/>
                      <a:pt x="4866" y="2688"/>
                    </a:cubicBezTo>
                    <a:cubicBezTo>
                      <a:pt x="4838" y="2896"/>
                      <a:pt x="4716" y="3103"/>
                      <a:pt x="4537" y="3225"/>
                    </a:cubicBezTo>
                    <a:cubicBezTo>
                      <a:pt x="4508" y="3254"/>
                      <a:pt x="4508" y="3254"/>
                      <a:pt x="4479" y="3283"/>
                    </a:cubicBezTo>
                    <a:cubicBezTo>
                      <a:pt x="4451" y="3311"/>
                      <a:pt x="4451" y="3340"/>
                      <a:pt x="4415" y="3369"/>
                    </a:cubicBezTo>
                    <a:cubicBezTo>
                      <a:pt x="4300" y="3670"/>
                      <a:pt x="3999" y="3877"/>
                      <a:pt x="3670" y="3906"/>
                    </a:cubicBezTo>
                    <a:cubicBezTo>
                      <a:pt x="3641" y="4085"/>
                      <a:pt x="3490" y="4236"/>
                      <a:pt x="3311" y="4329"/>
                    </a:cubicBezTo>
                    <a:cubicBezTo>
                      <a:pt x="3161" y="4386"/>
                      <a:pt x="2953" y="4415"/>
                      <a:pt x="2774" y="4444"/>
                    </a:cubicBezTo>
                    <a:cubicBezTo>
                      <a:pt x="2566" y="4479"/>
                      <a:pt x="2329" y="4479"/>
                      <a:pt x="2208" y="4329"/>
                    </a:cubicBezTo>
                    <a:cubicBezTo>
                      <a:pt x="2150" y="4415"/>
                      <a:pt x="1971" y="4415"/>
                      <a:pt x="1849" y="4386"/>
                    </a:cubicBezTo>
                    <a:cubicBezTo>
                      <a:pt x="1520" y="4329"/>
                      <a:pt x="1226" y="4121"/>
                      <a:pt x="1011" y="3849"/>
                    </a:cubicBezTo>
                    <a:cubicBezTo>
                      <a:pt x="982" y="3820"/>
                      <a:pt x="982" y="3791"/>
                      <a:pt x="953" y="3791"/>
                    </a:cubicBezTo>
                    <a:cubicBezTo>
                      <a:pt x="925" y="3763"/>
                      <a:pt x="896" y="3727"/>
                      <a:pt x="832" y="3727"/>
                    </a:cubicBezTo>
                    <a:cubicBezTo>
                      <a:pt x="509" y="3548"/>
                      <a:pt x="330" y="3189"/>
                      <a:pt x="330" y="2802"/>
                    </a:cubicBezTo>
                    <a:cubicBezTo>
                      <a:pt x="208" y="2717"/>
                      <a:pt x="115" y="2595"/>
                      <a:pt x="86" y="2444"/>
                    </a:cubicBezTo>
                    <a:cubicBezTo>
                      <a:pt x="29" y="2265"/>
                      <a:pt x="0" y="2086"/>
                      <a:pt x="29" y="1935"/>
                    </a:cubicBezTo>
                    <a:cubicBezTo>
                      <a:pt x="86" y="1756"/>
                      <a:pt x="180" y="1577"/>
                      <a:pt x="330" y="1520"/>
                    </a:cubicBezTo>
                    <a:cubicBezTo>
                      <a:pt x="416" y="1462"/>
                      <a:pt x="359" y="1369"/>
                      <a:pt x="359" y="1283"/>
                    </a:cubicBezTo>
                    <a:cubicBezTo>
                      <a:pt x="330" y="1133"/>
                      <a:pt x="445" y="1011"/>
                      <a:pt x="538" y="925"/>
                    </a:cubicBezTo>
                    <a:cubicBezTo>
                      <a:pt x="595" y="832"/>
                      <a:pt x="688" y="746"/>
                      <a:pt x="774" y="681"/>
                    </a:cubicBezTo>
                    <a:cubicBezTo>
                      <a:pt x="867" y="624"/>
                      <a:pt x="982" y="595"/>
                      <a:pt x="1104" y="595"/>
                    </a:cubicBezTo>
                    <a:cubicBezTo>
                      <a:pt x="1161" y="624"/>
                      <a:pt x="1226" y="624"/>
                      <a:pt x="1254" y="595"/>
                    </a:cubicBezTo>
                    <a:lnTo>
                      <a:pt x="1254" y="473"/>
                    </a:lnTo>
                    <a:cubicBezTo>
                      <a:pt x="1254" y="359"/>
                      <a:pt x="1405" y="237"/>
                      <a:pt x="1520" y="208"/>
                    </a:cubicBezTo>
                    <a:cubicBezTo>
                      <a:pt x="1727" y="115"/>
                      <a:pt x="1971" y="58"/>
                      <a:pt x="2150" y="18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2"/>
              <p:cNvSpPr/>
              <p:nvPr/>
            </p:nvSpPr>
            <p:spPr>
              <a:xfrm>
                <a:off x="176111" y="848477"/>
                <a:ext cx="71544" cy="8706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85" fill="none" extrusionOk="0">
                    <a:moveTo>
                      <a:pt x="1312" y="1885"/>
                    </a:moveTo>
                    <a:cubicBezTo>
                      <a:pt x="1405" y="1462"/>
                      <a:pt x="1519" y="925"/>
                      <a:pt x="1519" y="509"/>
                    </a:cubicBezTo>
                    <a:cubicBezTo>
                      <a:pt x="1491" y="301"/>
                      <a:pt x="1548" y="151"/>
                      <a:pt x="1462" y="29"/>
                    </a:cubicBezTo>
                    <a:cubicBezTo>
                      <a:pt x="1433" y="0"/>
                      <a:pt x="1369" y="0"/>
                      <a:pt x="1312" y="0"/>
                    </a:cubicBezTo>
                    <a:cubicBezTo>
                      <a:pt x="1283" y="29"/>
                      <a:pt x="1161" y="151"/>
                      <a:pt x="1104" y="208"/>
                    </a:cubicBezTo>
                    <a:cubicBezTo>
                      <a:pt x="831" y="659"/>
                      <a:pt x="444" y="1018"/>
                      <a:pt x="0" y="1283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2"/>
              <p:cNvSpPr/>
              <p:nvPr/>
            </p:nvSpPr>
            <p:spPr>
              <a:xfrm>
                <a:off x="149969" y="845798"/>
                <a:ext cx="86740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417" fill="none" extrusionOk="0">
                    <a:moveTo>
                      <a:pt x="1878" y="123"/>
                    </a:moveTo>
                    <a:lnTo>
                      <a:pt x="1878" y="58"/>
                    </a:lnTo>
                    <a:cubicBezTo>
                      <a:pt x="1878" y="30"/>
                      <a:pt x="1849" y="30"/>
                      <a:pt x="1849" y="30"/>
                    </a:cubicBezTo>
                    <a:cubicBezTo>
                      <a:pt x="1792" y="1"/>
                      <a:pt x="1698" y="1"/>
                      <a:pt x="1641" y="1"/>
                    </a:cubicBezTo>
                    <a:cubicBezTo>
                      <a:pt x="1311" y="1"/>
                      <a:pt x="860" y="123"/>
                      <a:pt x="566" y="237"/>
                    </a:cubicBezTo>
                    <a:cubicBezTo>
                      <a:pt x="358" y="302"/>
                      <a:pt x="179" y="359"/>
                      <a:pt x="0" y="41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2"/>
              <p:cNvSpPr/>
              <p:nvPr/>
            </p:nvSpPr>
            <p:spPr>
              <a:xfrm>
                <a:off x="152601" y="803122"/>
                <a:ext cx="82768" cy="44063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954" fill="none" extrusionOk="0">
                    <a:moveTo>
                      <a:pt x="1792" y="954"/>
                    </a:moveTo>
                    <a:lnTo>
                      <a:pt x="1792" y="868"/>
                    </a:lnTo>
                    <a:cubicBezTo>
                      <a:pt x="1763" y="832"/>
                      <a:pt x="1763" y="803"/>
                      <a:pt x="1735" y="774"/>
                    </a:cubicBezTo>
                    <a:cubicBezTo>
                      <a:pt x="1133" y="473"/>
                      <a:pt x="595" y="237"/>
                      <a:pt x="0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2"/>
              <p:cNvSpPr/>
              <p:nvPr/>
            </p:nvSpPr>
            <p:spPr>
              <a:xfrm>
                <a:off x="188351" y="764371"/>
                <a:ext cx="49698" cy="758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643" fill="none" extrusionOk="0">
                    <a:moveTo>
                      <a:pt x="1047" y="1642"/>
                    </a:moveTo>
                    <a:cubicBezTo>
                      <a:pt x="1075" y="1585"/>
                      <a:pt x="1047" y="1556"/>
                      <a:pt x="1047" y="1527"/>
                    </a:cubicBezTo>
                    <a:cubicBezTo>
                      <a:pt x="867" y="1105"/>
                      <a:pt x="566" y="660"/>
                      <a:pt x="330" y="302"/>
                    </a:cubicBezTo>
                    <a:cubicBezTo>
                      <a:pt x="244" y="180"/>
                      <a:pt x="151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2"/>
              <p:cNvSpPr/>
              <p:nvPr/>
            </p:nvSpPr>
            <p:spPr>
              <a:xfrm>
                <a:off x="242300" y="847138"/>
                <a:ext cx="61937" cy="7052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527" fill="none" extrusionOk="0">
                    <a:moveTo>
                      <a:pt x="1341" y="1527"/>
                    </a:moveTo>
                    <a:cubicBezTo>
                      <a:pt x="1283" y="1405"/>
                      <a:pt x="1226" y="1283"/>
                      <a:pt x="1133" y="1169"/>
                    </a:cubicBezTo>
                    <a:cubicBezTo>
                      <a:pt x="1075" y="1075"/>
                      <a:pt x="1011" y="1018"/>
                      <a:pt x="954" y="925"/>
                    </a:cubicBezTo>
                    <a:cubicBezTo>
                      <a:pt x="774" y="746"/>
                      <a:pt x="473" y="416"/>
                      <a:pt x="294" y="237"/>
                    </a:cubicBezTo>
                    <a:cubicBezTo>
                      <a:pt x="208" y="151"/>
                      <a:pt x="115" y="58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2"/>
              <p:cNvSpPr/>
              <p:nvPr/>
            </p:nvSpPr>
            <p:spPr>
              <a:xfrm>
                <a:off x="250567" y="847138"/>
                <a:ext cx="89742" cy="4143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897" fill="none" extrusionOk="0">
                    <a:moveTo>
                      <a:pt x="1" y="58"/>
                    </a:moveTo>
                    <a:cubicBezTo>
                      <a:pt x="29" y="29"/>
                      <a:pt x="58" y="1"/>
                      <a:pt x="115" y="1"/>
                    </a:cubicBezTo>
                    <a:cubicBezTo>
                      <a:pt x="180" y="1"/>
                      <a:pt x="208" y="29"/>
                      <a:pt x="266" y="29"/>
                    </a:cubicBezTo>
                    <a:cubicBezTo>
                      <a:pt x="896" y="302"/>
                      <a:pt x="1341" y="595"/>
                      <a:pt x="1943" y="896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2"/>
              <p:cNvSpPr/>
              <p:nvPr/>
            </p:nvSpPr>
            <p:spPr>
              <a:xfrm>
                <a:off x="253200" y="831896"/>
                <a:ext cx="96717" cy="12655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74" fill="none" extrusionOk="0">
                    <a:moveTo>
                      <a:pt x="1" y="273"/>
                    </a:moveTo>
                    <a:cubicBezTo>
                      <a:pt x="123" y="245"/>
                      <a:pt x="237" y="209"/>
                      <a:pt x="359" y="209"/>
                    </a:cubicBezTo>
                    <a:cubicBezTo>
                      <a:pt x="839" y="151"/>
                      <a:pt x="1585" y="30"/>
                      <a:pt x="2093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22"/>
              <p:cNvSpPr/>
              <p:nvPr/>
            </p:nvSpPr>
            <p:spPr>
              <a:xfrm>
                <a:off x="254540" y="776980"/>
                <a:ext cx="71868" cy="5930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284" fill="none" extrusionOk="0">
                    <a:moveTo>
                      <a:pt x="1" y="1283"/>
                    </a:moveTo>
                    <a:cubicBezTo>
                      <a:pt x="388" y="925"/>
                      <a:pt x="1255" y="237"/>
                      <a:pt x="1556" y="0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22"/>
              <p:cNvSpPr/>
              <p:nvPr/>
            </p:nvSpPr>
            <p:spPr>
              <a:xfrm>
                <a:off x="234032" y="743865"/>
                <a:ext cx="10946" cy="89419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936" fill="none" extrusionOk="0">
                    <a:moveTo>
                      <a:pt x="151" y="1936"/>
                    </a:moveTo>
                    <a:cubicBezTo>
                      <a:pt x="208" y="1878"/>
                      <a:pt x="208" y="1792"/>
                      <a:pt x="208" y="1699"/>
                    </a:cubicBezTo>
                    <a:cubicBezTo>
                      <a:pt x="237" y="1491"/>
                      <a:pt x="237" y="1076"/>
                      <a:pt x="208" y="861"/>
                    </a:cubicBezTo>
                    <a:cubicBezTo>
                      <a:pt x="179" y="474"/>
                      <a:pt x="151" y="237"/>
                      <a:pt x="0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2"/>
              <p:cNvSpPr/>
              <p:nvPr/>
            </p:nvSpPr>
            <p:spPr>
              <a:xfrm>
                <a:off x="244932" y="747837"/>
                <a:ext cx="41430" cy="8544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850" fill="none" extrusionOk="0">
                    <a:moveTo>
                      <a:pt x="1" y="1850"/>
                    </a:moveTo>
                    <a:cubicBezTo>
                      <a:pt x="29" y="1850"/>
                      <a:pt x="94" y="1850"/>
                      <a:pt x="123" y="1821"/>
                    </a:cubicBezTo>
                    <a:cubicBezTo>
                      <a:pt x="151" y="1792"/>
                      <a:pt x="180" y="1764"/>
                      <a:pt x="180" y="1706"/>
                    </a:cubicBezTo>
                    <a:cubicBezTo>
                      <a:pt x="273" y="1556"/>
                      <a:pt x="811" y="273"/>
                      <a:pt x="897" y="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2"/>
              <p:cNvSpPr/>
              <p:nvPr/>
            </p:nvSpPr>
            <p:spPr>
              <a:xfrm>
                <a:off x="231030" y="826631"/>
                <a:ext cx="24895" cy="24849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8" fill="none" extrusionOk="0">
                    <a:moveTo>
                      <a:pt x="94" y="502"/>
                    </a:moveTo>
                    <a:lnTo>
                      <a:pt x="216" y="502"/>
                    </a:lnTo>
                    <a:cubicBezTo>
                      <a:pt x="216" y="502"/>
                      <a:pt x="244" y="502"/>
                      <a:pt x="244" y="538"/>
                    </a:cubicBezTo>
                    <a:lnTo>
                      <a:pt x="330" y="538"/>
                    </a:lnTo>
                    <a:cubicBezTo>
                      <a:pt x="395" y="538"/>
                      <a:pt x="452" y="502"/>
                      <a:pt x="481" y="445"/>
                    </a:cubicBezTo>
                    <a:cubicBezTo>
                      <a:pt x="510" y="387"/>
                      <a:pt x="538" y="323"/>
                      <a:pt x="538" y="265"/>
                    </a:cubicBezTo>
                    <a:lnTo>
                      <a:pt x="538" y="208"/>
                    </a:lnTo>
                    <a:cubicBezTo>
                      <a:pt x="510" y="179"/>
                      <a:pt x="510" y="179"/>
                      <a:pt x="481" y="179"/>
                    </a:cubicBezTo>
                    <a:cubicBezTo>
                      <a:pt x="452" y="144"/>
                      <a:pt x="424" y="115"/>
                      <a:pt x="395" y="58"/>
                    </a:cubicBezTo>
                    <a:cubicBezTo>
                      <a:pt x="395" y="29"/>
                      <a:pt x="359" y="0"/>
                      <a:pt x="330" y="0"/>
                    </a:cubicBezTo>
                    <a:lnTo>
                      <a:pt x="302" y="29"/>
                    </a:lnTo>
                    <a:cubicBezTo>
                      <a:pt x="302" y="58"/>
                      <a:pt x="273" y="58"/>
                      <a:pt x="273" y="86"/>
                    </a:cubicBezTo>
                    <a:cubicBezTo>
                      <a:pt x="244" y="115"/>
                      <a:pt x="151" y="115"/>
                      <a:pt x="123" y="144"/>
                    </a:cubicBezTo>
                    <a:lnTo>
                      <a:pt x="94" y="144"/>
                    </a:lnTo>
                    <a:cubicBezTo>
                      <a:pt x="94" y="179"/>
                      <a:pt x="94" y="179"/>
                      <a:pt x="123" y="179"/>
                    </a:cubicBezTo>
                    <a:cubicBezTo>
                      <a:pt x="151" y="265"/>
                      <a:pt x="65" y="265"/>
                      <a:pt x="37" y="323"/>
                    </a:cubicBezTo>
                    <a:cubicBezTo>
                      <a:pt x="1" y="387"/>
                      <a:pt x="65" y="473"/>
                      <a:pt x="94" y="502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2"/>
              <p:cNvSpPr/>
              <p:nvPr/>
            </p:nvSpPr>
            <p:spPr>
              <a:xfrm>
                <a:off x="240960" y="840210"/>
                <a:ext cx="46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2"/>
              <p:cNvSpPr/>
              <p:nvPr/>
            </p:nvSpPr>
            <p:spPr>
              <a:xfrm rot="8100718">
                <a:off x="392124" y="359302"/>
                <a:ext cx="465071" cy="815133"/>
              </a:xfrm>
              <a:custGeom>
                <a:avLst/>
                <a:gdLst/>
                <a:ahLst/>
                <a:cxnLst/>
                <a:rect l="l" t="t" r="r" b="b"/>
                <a:pathLst>
                  <a:path w="10987" h="19257" extrusionOk="0">
                    <a:moveTo>
                      <a:pt x="6092" y="5461"/>
                    </a:moveTo>
                    <a:lnTo>
                      <a:pt x="6016" y="5660"/>
                    </a:lnTo>
                    <a:lnTo>
                      <a:pt x="6016" y="5660"/>
                    </a:lnTo>
                    <a:cubicBezTo>
                      <a:pt x="6043" y="5596"/>
                      <a:pt x="6074" y="5535"/>
                      <a:pt x="6092" y="5461"/>
                    </a:cubicBezTo>
                    <a:close/>
                    <a:moveTo>
                      <a:pt x="6016" y="5660"/>
                    </a:moveTo>
                    <a:lnTo>
                      <a:pt x="6016" y="5660"/>
                    </a:lnTo>
                    <a:cubicBezTo>
                      <a:pt x="6010" y="5672"/>
                      <a:pt x="6005" y="5685"/>
                      <a:pt x="5999" y="5698"/>
                    </a:cubicBezTo>
                    <a:lnTo>
                      <a:pt x="5999" y="5698"/>
                    </a:lnTo>
                    <a:cubicBezTo>
                      <a:pt x="5999" y="5700"/>
                      <a:pt x="5999" y="5702"/>
                      <a:pt x="5998" y="5705"/>
                    </a:cubicBezTo>
                    <a:lnTo>
                      <a:pt x="6016" y="5660"/>
                    </a:lnTo>
                    <a:close/>
                    <a:moveTo>
                      <a:pt x="8356" y="0"/>
                    </a:moveTo>
                    <a:cubicBezTo>
                      <a:pt x="7432" y="1849"/>
                      <a:pt x="6715" y="3970"/>
                      <a:pt x="5970" y="5912"/>
                    </a:cubicBezTo>
                    <a:lnTo>
                      <a:pt x="5970" y="5791"/>
                    </a:lnTo>
                    <a:cubicBezTo>
                      <a:pt x="5977" y="5758"/>
                      <a:pt x="5988" y="5727"/>
                      <a:pt x="5999" y="5698"/>
                    </a:cubicBezTo>
                    <a:lnTo>
                      <a:pt x="5999" y="5698"/>
                    </a:lnTo>
                    <a:cubicBezTo>
                      <a:pt x="6207" y="4353"/>
                      <a:pt x="6328" y="2865"/>
                      <a:pt x="6450" y="1462"/>
                    </a:cubicBezTo>
                    <a:lnTo>
                      <a:pt x="6450" y="1462"/>
                    </a:lnTo>
                    <a:cubicBezTo>
                      <a:pt x="5848" y="1519"/>
                      <a:pt x="5282" y="1641"/>
                      <a:pt x="4716" y="1820"/>
                    </a:cubicBezTo>
                    <a:cubicBezTo>
                      <a:pt x="4866" y="3791"/>
                      <a:pt x="4952" y="5733"/>
                      <a:pt x="5045" y="7704"/>
                    </a:cubicBezTo>
                    <a:lnTo>
                      <a:pt x="5884" y="8062"/>
                    </a:lnTo>
                    <a:lnTo>
                      <a:pt x="6328" y="8270"/>
                    </a:lnTo>
                    <a:cubicBezTo>
                      <a:pt x="7432" y="6894"/>
                      <a:pt x="9044" y="5912"/>
                      <a:pt x="10778" y="5640"/>
                    </a:cubicBezTo>
                    <a:cubicBezTo>
                      <a:pt x="10986" y="5224"/>
                      <a:pt x="10778" y="4744"/>
                      <a:pt x="10599" y="4329"/>
                    </a:cubicBezTo>
                    <a:cubicBezTo>
                      <a:pt x="10571" y="4271"/>
                      <a:pt x="10506" y="4178"/>
                      <a:pt x="10449" y="4149"/>
                    </a:cubicBezTo>
                    <a:cubicBezTo>
                      <a:pt x="10426" y="4142"/>
                      <a:pt x="10402" y="4138"/>
                      <a:pt x="10378" y="4138"/>
                    </a:cubicBezTo>
                    <a:cubicBezTo>
                      <a:pt x="10313" y="4138"/>
                      <a:pt x="10247" y="4165"/>
                      <a:pt x="10184" y="4207"/>
                    </a:cubicBezTo>
                    <a:cubicBezTo>
                      <a:pt x="8929" y="4866"/>
                      <a:pt x="7969" y="5490"/>
                      <a:pt x="6837" y="6328"/>
                    </a:cubicBezTo>
                    <a:lnTo>
                      <a:pt x="7102" y="5791"/>
                    </a:lnTo>
                    <a:cubicBezTo>
                      <a:pt x="7969" y="4028"/>
                      <a:pt x="8686" y="2659"/>
                      <a:pt x="9524" y="688"/>
                    </a:cubicBezTo>
                    <a:cubicBezTo>
                      <a:pt x="9195" y="387"/>
                      <a:pt x="8779" y="151"/>
                      <a:pt x="8356" y="0"/>
                    </a:cubicBezTo>
                    <a:close/>
                    <a:moveTo>
                      <a:pt x="4837" y="7582"/>
                    </a:moveTo>
                    <a:cubicBezTo>
                      <a:pt x="3433" y="10986"/>
                      <a:pt x="1878" y="14304"/>
                      <a:pt x="237" y="17558"/>
                    </a:cubicBezTo>
                    <a:cubicBezTo>
                      <a:pt x="115" y="17765"/>
                      <a:pt x="0" y="17973"/>
                      <a:pt x="0" y="18210"/>
                    </a:cubicBezTo>
                    <a:cubicBezTo>
                      <a:pt x="0" y="18604"/>
                      <a:pt x="330" y="18962"/>
                      <a:pt x="688" y="19106"/>
                    </a:cubicBezTo>
                    <a:cubicBezTo>
                      <a:pt x="1075" y="19256"/>
                      <a:pt x="1491" y="19256"/>
                      <a:pt x="1878" y="19256"/>
                    </a:cubicBezTo>
                    <a:cubicBezTo>
                      <a:pt x="2028" y="19256"/>
                      <a:pt x="2179" y="19256"/>
                      <a:pt x="2301" y="19170"/>
                    </a:cubicBezTo>
                    <a:cubicBezTo>
                      <a:pt x="2358" y="19077"/>
                      <a:pt x="2387" y="18926"/>
                      <a:pt x="2415" y="18812"/>
                    </a:cubicBezTo>
                    <a:cubicBezTo>
                      <a:pt x="2659" y="16748"/>
                      <a:pt x="3519" y="14806"/>
                      <a:pt x="4386" y="12928"/>
                    </a:cubicBezTo>
                    <a:cubicBezTo>
                      <a:pt x="5074" y="11373"/>
                      <a:pt x="5762" y="9854"/>
                      <a:pt x="6479" y="8327"/>
                    </a:cubicBezTo>
                    <a:cubicBezTo>
                      <a:pt x="6421" y="8299"/>
                      <a:pt x="6385" y="8299"/>
                      <a:pt x="6328" y="8270"/>
                    </a:cubicBezTo>
                    <a:cubicBezTo>
                      <a:pt x="6178" y="8213"/>
                      <a:pt x="5998" y="8148"/>
                      <a:pt x="5848" y="8091"/>
                    </a:cubicBezTo>
                    <a:cubicBezTo>
                      <a:pt x="5490" y="7969"/>
                      <a:pt x="5167" y="7790"/>
                      <a:pt x="4837" y="75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2"/>
              <p:cNvSpPr/>
              <p:nvPr/>
            </p:nvSpPr>
            <p:spPr>
              <a:xfrm rot="8100718">
                <a:off x="613416" y="829608"/>
                <a:ext cx="265446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6271" h="8271" fill="none" extrusionOk="0">
                    <a:moveTo>
                      <a:pt x="1641" y="8270"/>
                    </a:moveTo>
                    <a:cubicBezTo>
                      <a:pt x="2716" y="6866"/>
                      <a:pt x="4328" y="5913"/>
                      <a:pt x="6091" y="5640"/>
                    </a:cubicBezTo>
                    <a:cubicBezTo>
                      <a:pt x="6271" y="5225"/>
                      <a:pt x="6091" y="4744"/>
                      <a:pt x="5884" y="4329"/>
                    </a:cubicBezTo>
                    <a:cubicBezTo>
                      <a:pt x="5848" y="4271"/>
                      <a:pt x="5819" y="4178"/>
                      <a:pt x="5762" y="4150"/>
                    </a:cubicBezTo>
                    <a:cubicBezTo>
                      <a:pt x="5669" y="4121"/>
                      <a:pt x="5554" y="4150"/>
                      <a:pt x="5461" y="4207"/>
                    </a:cubicBezTo>
                    <a:cubicBezTo>
                      <a:pt x="4207" y="4866"/>
                      <a:pt x="3282" y="5497"/>
                      <a:pt x="2121" y="6328"/>
                    </a:cubicBezTo>
                    <a:cubicBezTo>
                      <a:pt x="3103" y="4300"/>
                      <a:pt x="3913" y="2867"/>
                      <a:pt x="4809" y="688"/>
                    </a:cubicBezTo>
                    <a:cubicBezTo>
                      <a:pt x="4479" y="387"/>
                      <a:pt x="4092" y="151"/>
                      <a:pt x="3669" y="0"/>
                    </a:cubicBezTo>
                    <a:cubicBezTo>
                      <a:pt x="2745" y="1849"/>
                      <a:pt x="1999" y="3970"/>
                      <a:pt x="1254" y="5913"/>
                    </a:cubicBezTo>
                    <a:cubicBezTo>
                      <a:pt x="1519" y="4508"/>
                      <a:pt x="1612" y="2924"/>
                      <a:pt x="1727" y="1462"/>
                    </a:cubicBezTo>
                    <a:cubicBezTo>
                      <a:pt x="1132" y="1520"/>
                      <a:pt x="566" y="1641"/>
                      <a:pt x="0" y="1821"/>
                    </a:cubicBezTo>
                    <a:cubicBezTo>
                      <a:pt x="150" y="3763"/>
                      <a:pt x="265" y="5733"/>
                      <a:pt x="330" y="7675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2"/>
              <p:cNvSpPr/>
              <p:nvPr/>
            </p:nvSpPr>
            <p:spPr>
              <a:xfrm rot="8100718">
                <a:off x="719528" y="815919"/>
                <a:ext cx="33990" cy="9862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30" fill="none" extrusionOk="0">
                    <a:moveTo>
                      <a:pt x="803" y="0"/>
                    </a:moveTo>
                    <a:cubicBezTo>
                      <a:pt x="566" y="781"/>
                      <a:pt x="330" y="1555"/>
                      <a:pt x="0" y="2329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2"/>
              <p:cNvSpPr/>
              <p:nvPr/>
            </p:nvSpPr>
            <p:spPr>
              <a:xfrm rot="8100718">
                <a:off x="676826" y="830781"/>
                <a:ext cx="53123" cy="97442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2302" fill="none" extrusionOk="0">
                    <a:moveTo>
                      <a:pt x="1254" y="1"/>
                    </a:moveTo>
                    <a:cubicBezTo>
                      <a:pt x="925" y="717"/>
                      <a:pt x="416" y="1613"/>
                      <a:pt x="0" y="2301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2"/>
              <p:cNvSpPr/>
              <p:nvPr/>
            </p:nvSpPr>
            <p:spPr>
              <a:xfrm rot="8100718">
                <a:off x="469442" y="342064"/>
                <a:ext cx="273023" cy="494193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1675" fill="none" extrusionOk="0">
                    <a:moveTo>
                      <a:pt x="2265" y="11560"/>
                    </a:moveTo>
                    <a:cubicBezTo>
                      <a:pt x="2179" y="11674"/>
                      <a:pt x="2000" y="11674"/>
                      <a:pt x="1849" y="11674"/>
                    </a:cubicBezTo>
                    <a:cubicBezTo>
                      <a:pt x="1462" y="11674"/>
                      <a:pt x="1039" y="11674"/>
                      <a:pt x="681" y="11531"/>
                    </a:cubicBezTo>
                    <a:cubicBezTo>
                      <a:pt x="294" y="11380"/>
                      <a:pt x="0" y="11022"/>
                      <a:pt x="0" y="10635"/>
                    </a:cubicBezTo>
                    <a:cubicBezTo>
                      <a:pt x="0" y="10391"/>
                      <a:pt x="115" y="10184"/>
                      <a:pt x="208" y="9976"/>
                    </a:cubicBezTo>
                    <a:cubicBezTo>
                      <a:pt x="1878" y="6722"/>
                      <a:pt x="3404" y="3376"/>
                      <a:pt x="4837" y="0"/>
                    </a:cubicBezTo>
                    <a:cubicBezTo>
                      <a:pt x="5339" y="330"/>
                      <a:pt x="5877" y="566"/>
                      <a:pt x="6450" y="717"/>
                    </a:cubicBezTo>
                    <a:cubicBezTo>
                      <a:pt x="5762" y="2272"/>
                      <a:pt x="5074" y="3791"/>
                      <a:pt x="4357" y="5318"/>
                    </a:cubicBezTo>
                    <a:cubicBezTo>
                      <a:pt x="3519" y="7231"/>
                      <a:pt x="2623" y="9166"/>
                      <a:pt x="2387" y="11230"/>
                    </a:cubicBezTo>
                    <a:cubicBezTo>
                      <a:pt x="2358" y="11352"/>
                      <a:pt x="2358" y="11466"/>
                      <a:pt x="2265" y="11560"/>
                    </a:cubicBezTo>
                    <a:close/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2"/>
              <p:cNvSpPr/>
              <p:nvPr/>
            </p:nvSpPr>
            <p:spPr>
              <a:xfrm rot="8100718">
                <a:off x="479330" y="364795"/>
                <a:ext cx="187222" cy="471462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11138" fill="none" extrusionOk="0">
                    <a:moveTo>
                      <a:pt x="4423" y="1"/>
                    </a:moveTo>
                    <a:cubicBezTo>
                      <a:pt x="3319" y="2445"/>
                      <a:pt x="2244" y="4810"/>
                      <a:pt x="1140" y="7253"/>
                    </a:cubicBezTo>
                    <a:cubicBezTo>
                      <a:pt x="603" y="8479"/>
                      <a:pt x="1" y="9790"/>
                      <a:pt x="37" y="11137"/>
                    </a:cubicBezTo>
                  </a:path>
                </a:pathLst>
              </a:custGeom>
              <a:noFill/>
              <a:ln w="3050" cap="flat" cmpd="sng">
                <a:solidFill>
                  <a:srgbClr val="28481F"/>
                </a:solidFill>
                <a:prstDash val="solid"/>
                <a:miter lim="716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ignika SemiBold"/>
              <a:buNone/>
              <a:defRPr sz="2800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28"/>
          <p:cNvSpPr txBox="1">
            <a:spLocks noGrp="1"/>
          </p:cNvSpPr>
          <p:nvPr>
            <p:ph type="ctrTitle"/>
          </p:nvPr>
        </p:nvSpPr>
        <p:spPr>
          <a:xfrm>
            <a:off x="1783566" y="242988"/>
            <a:ext cx="5576868" cy="1693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AGRO – Agricultural  Management System</a:t>
            </a:r>
            <a:endParaRPr dirty="0"/>
          </a:p>
        </p:txBody>
      </p:sp>
      <p:sp>
        <p:nvSpPr>
          <p:cNvPr id="4219" name="Google Shape;4219;p28"/>
          <p:cNvSpPr txBox="1">
            <a:spLocks noGrp="1"/>
          </p:cNvSpPr>
          <p:nvPr>
            <p:ph type="subTitle" idx="1"/>
          </p:nvPr>
        </p:nvSpPr>
        <p:spPr>
          <a:xfrm>
            <a:off x="3135845" y="2004106"/>
            <a:ext cx="3895380" cy="169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CHIRAG GUPTA (19Z207)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DARWIN DEBBARMA (19Z208)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JASWANTH KRISHNA V (19Z220)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KOUSHIK BALAJI P (19Z223)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SIVASUBRAMANIAM J (19Z244)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2"/>
                </a:solidFill>
              </a:rPr>
              <a:t>VARUN BHARADWAJ (19Z256)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35"/>
          <p:cNvSpPr txBox="1">
            <a:spLocks noGrp="1"/>
          </p:cNvSpPr>
          <p:nvPr>
            <p:ph type="title"/>
          </p:nvPr>
        </p:nvSpPr>
        <p:spPr>
          <a:xfrm>
            <a:off x="726150" y="13209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BEAE4-2F57-432E-B6DF-3A8D465A8ED3}"/>
              </a:ext>
            </a:extLst>
          </p:cNvPr>
          <p:cNvSpPr txBox="1"/>
          <p:nvPr/>
        </p:nvSpPr>
        <p:spPr>
          <a:xfrm>
            <a:off x="726150" y="704795"/>
            <a:ext cx="78880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 and Support Functionality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B358E-592B-43C5-B05A-E615DEF4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4" y="1110342"/>
            <a:ext cx="5965372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p34"/>
          <p:cNvSpPr txBox="1">
            <a:spLocks noGrp="1"/>
          </p:cNvSpPr>
          <p:nvPr>
            <p:ph type="subTitle" idx="2"/>
          </p:nvPr>
        </p:nvSpPr>
        <p:spPr>
          <a:xfrm>
            <a:off x="61755" y="1716779"/>
            <a:ext cx="4885478" cy="3578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891" indent="-342891" algn="l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 Development: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CSS</a:t>
            </a:r>
            <a:r>
              <a:rPr lang="en-US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JavaScript, EJS, Express and React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891" indent="-342891" algn="l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Middle-End Development: </a:t>
            </a:r>
            <a:r>
              <a:rPr lang="en-US" sz="1600" u="sng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</a:t>
            </a:r>
            <a:r>
              <a:rPr lang="en-US" u="sng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sz="1600" u="sng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u="sng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ReactJs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891" indent="-342891" algn="l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 Development: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891" indent="-342891" algn="l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Databases: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Firebase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891" indent="-342891" algn="l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Supported Platforms: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Platforms at which this application can be operated are web browsers like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Chrome, Mozilla Firefox, Brave, Safari, etc.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this web application works irrespective of Operating Systems.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4" name="Google Shape;4614;p34"/>
          <p:cNvSpPr txBox="1">
            <a:spLocks noGrp="1"/>
          </p:cNvSpPr>
          <p:nvPr>
            <p:ph type="subTitle" idx="1"/>
          </p:nvPr>
        </p:nvSpPr>
        <p:spPr>
          <a:xfrm>
            <a:off x="4572000" y="1716779"/>
            <a:ext cx="4556067" cy="2684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  <a:ea typeface="Arial" panose="020B0604020202020204" pitchFamily="34" charset="0"/>
              </a:rPr>
              <a:t>The website will be accessible to users who use a computer with any OS specifications and also on smartphones which can allow access to location settings.</a:t>
            </a:r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  <a:ea typeface="Times" panose="02020603050405020304" pitchFamily="18" charset="0"/>
            </a:endParaRPr>
          </a:p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  <a:ea typeface="Arial" panose="020B0604020202020204" pitchFamily="34" charset="0"/>
              </a:rPr>
              <a:t>The nature of data will be both quantitative while used in auctions, granaries and e-commerce while it is also qualitative in case of schemes and subsidies, seasons interfaces.</a:t>
            </a:r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4615" name="Google Shape;4615;p34"/>
          <p:cNvGrpSpPr/>
          <p:nvPr/>
        </p:nvGrpSpPr>
        <p:grpSpPr>
          <a:xfrm>
            <a:off x="1864744" y="439113"/>
            <a:ext cx="770075" cy="853425"/>
            <a:chOff x="2186088" y="1345675"/>
            <a:chExt cx="770075" cy="853425"/>
          </a:xfrm>
        </p:grpSpPr>
        <p:sp>
          <p:nvSpPr>
            <p:cNvPr id="4616" name="Google Shape;4616;p34"/>
            <p:cNvSpPr/>
            <p:nvPr/>
          </p:nvSpPr>
          <p:spPr>
            <a:xfrm>
              <a:off x="2186088" y="1799950"/>
              <a:ext cx="770075" cy="399150"/>
            </a:xfrm>
            <a:custGeom>
              <a:avLst/>
              <a:gdLst/>
              <a:ahLst/>
              <a:cxnLst/>
              <a:rect l="l" t="t" r="r" b="b"/>
              <a:pathLst>
                <a:path w="30803" h="15966" extrusionOk="0">
                  <a:moveTo>
                    <a:pt x="5840" y="4186"/>
                  </a:moveTo>
                  <a:cubicBezTo>
                    <a:pt x="6692" y="4186"/>
                    <a:pt x="7419" y="4386"/>
                    <a:pt x="8145" y="4687"/>
                  </a:cubicBezTo>
                  <a:cubicBezTo>
                    <a:pt x="8772" y="3960"/>
                    <a:pt x="9699" y="3434"/>
                    <a:pt x="10652" y="3434"/>
                  </a:cubicBezTo>
                  <a:cubicBezTo>
                    <a:pt x="11178" y="3434"/>
                    <a:pt x="11704" y="3559"/>
                    <a:pt x="12105" y="3760"/>
                  </a:cubicBezTo>
                  <a:cubicBezTo>
                    <a:pt x="13158" y="1554"/>
                    <a:pt x="15338" y="0"/>
                    <a:pt x="17970" y="0"/>
                  </a:cubicBezTo>
                  <a:cubicBezTo>
                    <a:pt x="21504" y="0"/>
                    <a:pt x="24336" y="2807"/>
                    <a:pt x="24336" y="6366"/>
                  </a:cubicBezTo>
                  <a:lnTo>
                    <a:pt x="24336" y="6692"/>
                  </a:lnTo>
                  <a:lnTo>
                    <a:pt x="24737" y="6692"/>
                  </a:lnTo>
                  <a:cubicBezTo>
                    <a:pt x="26617" y="6692"/>
                    <a:pt x="28196" y="8246"/>
                    <a:pt x="28196" y="10126"/>
                  </a:cubicBezTo>
                  <a:cubicBezTo>
                    <a:pt x="28196" y="10326"/>
                    <a:pt x="28095" y="10652"/>
                    <a:pt x="28095" y="10852"/>
                  </a:cubicBezTo>
                  <a:lnTo>
                    <a:pt x="28296" y="10852"/>
                  </a:lnTo>
                  <a:cubicBezTo>
                    <a:pt x="29649" y="10852"/>
                    <a:pt x="30802" y="12005"/>
                    <a:pt x="30802" y="13359"/>
                  </a:cubicBezTo>
                  <a:cubicBezTo>
                    <a:pt x="30802" y="14837"/>
                    <a:pt x="29649" y="15965"/>
                    <a:pt x="28296" y="15965"/>
                  </a:cubicBezTo>
                  <a:lnTo>
                    <a:pt x="5840" y="15965"/>
                  </a:lnTo>
                  <a:cubicBezTo>
                    <a:pt x="2607" y="15965"/>
                    <a:pt x="0" y="13258"/>
                    <a:pt x="0" y="10025"/>
                  </a:cubicBezTo>
                  <a:cubicBezTo>
                    <a:pt x="0" y="6792"/>
                    <a:pt x="2607" y="4186"/>
                    <a:pt x="5840" y="4186"/>
                  </a:cubicBezTo>
                  <a:close/>
                </a:path>
              </a:pathLst>
            </a:custGeom>
            <a:solidFill>
              <a:schemeClr val="accent1"/>
            </a:solidFill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4"/>
            <p:cNvSpPr/>
            <p:nvPr/>
          </p:nvSpPr>
          <p:spPr>
            <a:xfrm>
              <a:off x="2575188" y="1515475"/>
              <a:ext cx="75825" cy="441125"/>
            </a:xfrm>
            <a:custGeom>
              <a:avLst/>
              <a:gdLst/>
              <a:ahLst/>
              <a:cxnLst/>
              <a:rect l="l" t="t" r="r" b="b"/>
              <a:pathLst>
                <a:path w="3033" h="17645" fill="none" extrusionOk="0">
                  <a:moveTo>
                    <a:pt x="0" y="17645"/>
                  </a:moveTo>
                  <a:lnTo>
                    <a:pt x="0" y="6266"/>
                  </a:lnTo>
                  <a:cubicBezTo>
                    <a:pt x="0" y="3134"/>
                    <a:pt x="1454" y="1454"/>
                    <a:pt x="3033" y="1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4"/>
            <p:cNvSpPr/>
            <p:nvPr/>
          </p:nvSpPr>
          <p:spPr>
            <a:xfrm>
              <a:off x="2499363" y="1661475"/>
              <a:ext cx="75850" cy="295125"/>
            </a:xfrm>
            <a:custGeom>
              <a:avLst/>
              <a:gdLst/>
              <a:ahLst/>
              <a:cxnLst/>
              <a:rect l="l" t="t" r="r" b="b"/>
              <a:pathLst>
                <a:path w="3034" h="11805" fill="none" extrusionOk="0">
                  <a:moveTo>
                    <a:pt x="3033" y="11805"/>
                  </a:moveTo>
                  <a:lnTo>
                    <a:pt x="3033" y="4186"/>
                  </a:lnTo>
                  <a:cubicBezTo>
                    <a:pt x="3033" y="2081"/>
                    <a:pt x="1554" y="953"/>
                    <a:pt x="0" y="0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4"/>
            <p:cNvSpPr/>
            <p:nvPr/>
          </p:nvSpPr>
          <p:spPr>
            <a:xfrm>
              <a:off x="2494338" y="1932775"/>
              <a:ext cx="386000" cy="214300"/>
            </a:xfrm>
            <a:custGeom>
              <a:avLst/>
              <a:gdLst/>
              <a:ahLst/>
              <a:cxnLst/>
              <a:rect l="l" t="t" r="r" b="b"/>
              <a:pathLst>
                <a:path w="15440" h="8572" fill="none" extrusionOk="0">
                  <a:moveTo>
                    <a:pt x="15440" y="8572"/>
                  </a:moveTo>
                  <a:cubicBezTo>
                    <a:pt x="15440" y="5865"/>
                    <a:pt x="13259" y="3559"/>
                    <a:pt x="10427" y="3559"/>
                  </a:cubicBezTo>
                  <a:cubicBezTo>
                    <a:pt x="9700" y="3559"/>
                    <a:pt x="9074" y="3660"/>
                    <a:pt x="8447" y="3985"/>
                  </a:cubicBezTo>
                  <a:cubicBezTo>
                    <a:pt x="7921" y="3359"/>
                    <a:pt x="7094" y="2933"/>
                    <a:pt x="6267" y="2933"/>
                  </a:cubicBezTo>
                  <a:cubicBezTo>
                    <a:pt x="5841" y="2933"/>
                    <a:pt x="5314" y="3033"/>
                    <a:pt x="5014" y="3259"/>
                  </a:cubicBezTo>
                  <a:cubicBezTo>
                    <a:pt x="4161" y="1254"/>
                    <a:pt x="2181" y="0"/>
                    <a:pt x="1" y="0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4"/>
            <p:cNvSpPr/>
            <p:nvPr/>
          </p:nvSpPr>
          <p:spPr>
            <a:xfrm>
              <a:off x="2293213" y="2024250"/>
              <a:ext cx="295150" cy="96525"/>
            </a:xfrm>
            <a:custGeom>
              <a:avLst/>
              <a:gdLst/>
              <a:ahLst/>
              <a:cxnLst/>
              <a:rect l="l" t="t" r="r" b="b"/>
              <a:pathLst>
                <a:path w="11806" h="3861" fill="none" extrusionOk="0">
                  <a:moveTo>
                    <a:pt x="1" y="3234"/>
                  </a:moveTo>
                  <a:cubicBezTo>
                    <a:pt x="1454" y="853"/>
                    <a:pt x="4487" y="1"/>
                    <a:pt x="6893" y="1479"/>
                  </a:cubicBezTo>
                  <a:cubicBezTo>
                    <a:pt x="7520" y="1780"/>
                    <a:pt x="8046" y="2306"/>
                    <a:pt x="8447" y="2833"/>
                  </a:cubicBezTo>
                  <a:cubicBezTo>
                    <a:pt x="9174" y="2507"/>
                    <a:pt x="10126" y="2607"/>
                    <a:pt x="10853" y="3033"/>
                  </a:cubicBezTo>
                  <a:cubicBezTo>
                    <a:pt x="11279" y="3234"/>
                    <a:pt x="11580" y="3560"/>
                    <a:pt x="11805" y="3860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4"/>
            <p:cNvSpPr/>
            <p:nvPr/>
          </p:nvSpPr>
          <p:spPr>
            <a:xfrm>
              <a:off x="2353363" y="1406700"/>
              <a:ext cx="213700" cy="267325"/>
            </a:xfrm>
            <a:custGeom>
              <a:avLst/>
              <a:gdLst/>
              <a:ahLst/>
              <a:cxnLst/>
              <a:rect l="l" t="t" r="r" b="b"/>
              <a:pathLst>
                <a:path w="8548" h="10693" extrusionOk="0">
                  <a:moveTo>
                    <a:pt x="1255" y="0"/>
                  </a:moveTo>
                  <a:cubicBezTo>
                    <a:pt x="1023" y="0"/>
                    <a:pt x="804" y="49"/>
                    <a:pt x="627" y="166"/>
                  </a:cubicBezTo>
                  <a:cubicBezTo>
                    <a:pt x="101" y="492"/>
                    <a:pt x="201" y="1219"/>
                    <a:pt x="402" y="1745"/>
                  </a:cubicBezTo>
                  <a:cubicBezTo>
                    <a:pt x="502" y="2246"/>
                    <a:pt x="928" y="2773"/>
                    <a:pt x="828" y="3399"/>
                  </a:cubicBezTo>
                  <a:cubicBezTo>
                    <a:pt x="728" y="4126"/>
                    <a:pt x="1" y="4652"/>
                    <a:pt x="201" y="5379"/>
                  </a:cubicBezTo>
                  <a:cubicBezTo>
                    <a:pt x="302" y="6006"/>
                    <a:pt x="1254" y="6231"/>
                    <a:pt x="1555" y="6858"/>
                  </a:cubicBezTo>
                  <a:cubicBezTo>
                    <a:pt x="1981" y="7485"/>
                    <a:pt x="1655" y="8637"/>
                    <a:pt x="2282" y="9038"/>
                  </a:cubicBezTo>
                  <a:cubicBezTo>
                    <a:pt x="2607" y="9264"/>
                    <a:pt x="3234" y="9139"/>
                    <a:pt x="3535" y="9464"/>
                  </a:cubicBezTo>
                  <a:cubicBezTo>
                    <a:pt x="3635" y="9665"/>
                    <a:pt x="3760" y="9765"/>
                    <a:pt x="3860" y="9991"/>
                  </a:cubicBezTo>
                  <a:cubicBezTo>
                    <a:pt x="4162" y="10462"/>
                    <a:pt x="4719" y="10692"/>
                    <a:pt x="5243" y="10692"/>
                  </a:cubicBezTo>
                  <a:cubicBezTo>
                    <a:pt x="5415" y="10692"/>
                    <a:pt x="5585" y="10667"/>
                    <a:pt x="5740" y="10617"/>
                  </a:cubicBezTo>
                  <a:cubicBezTo>
                    <a:pt x="6367" y="10392"/>
                    <a:pt x="6993" y="9991"/>
                    <a:pt x="7394" y="9464"/>
                  </a:cubicBezTo>
                  <a:cubicBezTo>
                    <a:pt x="8021" y="8738"/>
                    <a:pt x="8547" y="7785"/>
                    <a:pt x="8246" y="6858"/>
                  </a:cubicBezTo>
                  <a:cubicBezTo>
                    <a:pt x="8021" y="6532"/>
                    <a:pt x="7720" y="6231"/>
                    <a:pt x="7620" y="5906"/>
                  </a:cubicBezTo>
                  <a:cubicBezTo>
                    <a:pt x="7194" y="5179"/>
                    <a:pt x="7194" y="4126"/>
                    <a:pt x="6367" y="3825"/>
                  </a:cubicBezTo>
                  <a:cubicBezTo>
                    <a:pt x="6041" y="3725"/>
                    <a:pt x="5740" y="3825"/>
                    <a:pt x="5515" y="3500"/>
                  </a:cubicBezTo>
                  <a:cubicBezTo>
                    <a:pt x="5414" y="3399"/>
                    <a:pt x="5314" y="3199"/>
                    <a:pt x="5314" y="3099"/>
                  </a:cubicBezTo>
                  <a:cubicBezTo>
                    <a:pt x="5214" y="2572"/>
                    <a:pt x="5114" y="2146"/>
                    <a:pt x="4888" y="1620"/>
                  </a:cubicBezTo>
                  <a:cubicBezTo>
                    <a:pt x="4788" y="1219"/>
                    <a:pt x="4487" y="793"/>
                    <a:pt x="3961" y="693"/>
                  </a:cubicBezTo>
                  <a:cubicBezTo>
                    <a:pt x="3798" y="592"/>
                    <a:pt x="3616" y="567"/>
                    <a:pt x="3434" y="567"/>
                  </a:cubicBezTo>
                  <a:cubicBezTo>
                    <a:pt x="3253" y="567"/>
                    <a:pt x="3071" y="592"/>
                    <a:pt x="2908" y="592"/>
                  </a:cubicBezTo>
                  <a:cubicBezTo>
                    <a:pt x="2507" y="492"/>
                    <a:pt x="2181" y="266"/>
                    <a:pt x="1755" y="66"/>
                  </a:cubicBezTo>
                  <a:cubicBezTo>
                    <a:pt x="1589" y="24"/>
                    <a:pt x="1419" y="0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4"/>
            <p:cNvSpPr/>
            <p:nvPr/>
          </p:nvSpPr>
          <p:spPr>
            <a:xfrm>
              <a:off x="2318913" y="1415850"/>
              <a:ext cx="214300" cy="271950"/>
            </a:xfrm>
            <a:custGeom>
              <a:avLst/>
              <a:gdLst/>
              <a:ahLst/>
              <a:cxnLst/>
              <a:rect l="l" t="t" r="r" b="b"/>
              <a:pathLst>
                <a:path w="8572" h="10878" fill="none" extrusionOk="0">
                  <a:moveTo>
                    <a:pt x="1579" y="6893"/>
                  </a:moveTo>
                  <a:cubicBezTo>
                    <a:pt x="1254" y="6392"/>
                    <a:pt x="426" y="6166"/>
                    <a:pt x="226" y="5540"/>
                  </a:cubicBezTo>
                  <a:cubicBezTo>
                    <a:pt x="0" y="4813"/>
                    <a:pt x="752" y="4186"/>
                    <a:pt x="853" y="3459"/>
                  </a:cubicBezTo>
                  <a:cubicBezTo>
                    <a:pt x="953" y="2933"/>
                    <a:pt x="627" y="2407"/>
                    <a:pt x="426" y="1780"/>
                  </a:cubicBezTo>
                  <a:cubicBezTo>
                    <a:pt x="226" y="1254"/>
                    <a:pt x="126" y="627"/>
                    <a:pt x="627" y="226"/>
                  </a:cubicBezTo>
                  <a:cubicBezTo>
                    <a:pt x="953" y="1"/>
                    <a:pt x="1379" y="126"/>
                    <a:pt x="1780" y="226"/>
                  </a:cubicBezTo>
                  <a:cubicBezTo>
                    <a:pt x="2206" y="327"/>
                    <a:pt x="2507" y="527"/>
                    <a:pt x="2933" y="627"/>
                  </a:cubicBezTo>
                  <a:cubicBezTo>
                    <a:pt x="3359" y="753"/>
                    <a:pt x="3660" y="627"/>
                    <a:pt x="3985" y="753"/>
                  </a:cubicBezTo>
                  <a:cubicBezTo>
                    <a:pt x="4512" y="953"/>
                    <a:pt x="4812" y="1254"/>
                    <a:pt x="5013" y="1780"/>
                  </a:cubicBezTo>
                  <a:cubicBezTo>
                    <a:pt x="5138" y="2206"/>
                    <a:pt x="5238" y="2733"/>
                    <a:pt x="5339" y="3134"/>
                  </a:cubicBezTo>
                  <a:cubicBezTo>
                    <a:pt x="5339" y="3359"/>
                    <a:pt x="5439" y="3560"/>
                    <a:pt x="5539" y="3660"/>
                  </a:cubicBezTo>
                  <a:cubicBezTo>
                    <a:pt x="5765" y="3885"/>
                    <a:pt x="6166" y="3885"/>
                    <a:pt x="6391" y="3986"/>
                  </a:cubicBezTo>
                  <a:cubicBezTo>
                    <a:pt x="7218" y="4186"/>
                    <a:pt x="7218" y="5239"/>
                    <a:pt x="7645" y="5966"/>
                  </a:cubicBezTo>
                  <a:cubicBezTo>
                    <a:pt x="7845" y="6392"/>
                    <a:pt x="8046" y="6692"/>
                    <a:pt x="8271" y="7018"/>
                  </a:cubicBezTo>
                  <a:cubicBezTo>
                    <a:pt x="8572" y="7845"/>
                    <a:pt x="8046" y="8898"/>
                    <a:pt x="7519" y="9525"/>
                  </a:cubicBezTo>
                  <a:cubicBezTo>
                    <a:pt x="7018" y="10026"/>
                    <a:pt x="6492" y="10552"/>
                    <a:pt x="5765" y="10652"/>
                  </a:cubicBezTo>
                  <a:cubicBezTo>
                    <a:pt x="5138" y="10878"/>
                    <a:pt x="4286" y="10652"/>
                    <a:pt x="3885" y="10026"/>
                  </a:cubicBezTo>
                  <a:cubicBezTo>
                    <a:pt x="3760" y="9926"/>
                    <a:pt x="3660" y="9725"/>
                    <a:pt x="3559" y="9625"/>
                  </a:cubicBezTo>
                  <a:cubicBezTo>
                    <a:pt x="3133" y="9299"/>
                    <a:pt x="2632" y="9399"/>
                    <a:pt x="2306" y="9098"/>
                  </a:cubicBezTo>
                  <a:cubicBezTo>
                    <a:pt x="1680" y="8672"/>
                    <a:pt x="2005" y="7645"/>
                    <a:pt x="1579" y="6893"/>
                  </a:cubicBezTo>
                  <a:close/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4"/>
            <p:cNvSpPr/>
            <p:nvPr/>
          </p:nvSpPr>
          <p:spPr>
            <a:xfrm>
              <a:off x="2358388" y="1457825"/>
              <a:ext cx="146000" cy="208675"/>
            </a:xfrm>
            <a:custGeom>
              <a:avLst/>
              <a:gdLst/>
              <a:ahLst/>
              <a:cxnLst/>
              <a:rect l="l" t="t" r="r" b="b"/>
              <a:pathLst>
                <a:path w="5840" h="8347" fill="none" extrusionOk="0">
                  <a:moveTo>
                    <a:pt x="0" y="1"/>
                  </a:moveTo>
                  <a:cubicBezTo>
                    <a:pt x="627" y="1580"/>
                    <a:pt x="1253" y="3234"/>
                    <a:pt x="2181" y="4713"/>
                  </a:cubicBezTo>
                  <a:cubicBezTo>
                    <a:pt x="3133" y="6166"/>
                    <a:pt x="4286" y="7520"/>
                    <a:pt x="5840" y="8347"/>
                  </a:cubicBezTo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4"/>
            <p:cNvSpPr/>
            <p:nvPr/>
          </p:nvSpPr>
          <p:spPr>
            <a:xfrm>
              <a:off x="2595863" y="1380025"/>
              <a:ext cx="248125" cy="230700"/>
            </a:xfrm>
            <a:custGeom>
              <a:avLst/>
              <a:gdLst/>
              <a:ahLst/>
              <a:cxnLst/>
              <a:rect l="l" t="t" r="r" b="b"/>
              <a:pathLst>
                <a:path w="9925" h="9228" extrusionOk="0">
                  <a:moveTo>
                    <a:pt x="8911" y="1"/>
                  </a:moveTo>
                  <a:cubicBezTo>
                    <a:pt x="8598" y="1"/>
                    <a:pt x="8254" y="114"/>
                    <a:pt x="7945" y="306"/>
                  </a:cubicBezTo>
                  <a:cubicBezTo>
                    <a:pt x="7519" y="607"/>
                    <a:pt x="6993" y="1033"/>
                    <a:pt x="6466" y="1033"/>
                  </a:cubicBezTo>
                  <a:cubicBezTo>
                    <a:pt x="5901" y="1033"/>
                    <a:pt x="5336" y="714"/>
                    <a:pt x="4818" y="714"/>
                  </a:cubicBezTo>
                  <a:cubicBezTo>
                    <a:pt x="4670" y="714"/>
                    <a:pt x="4525" y="740"/>
                    <a:pt x="4386" y="807"/>
                  </a:cubicBezTo>
                  <a:cubicBezTo>
                    <a:pt x="3760" y="1133"/>
                    <a:pt x="3760" y="1960"/>
                    <a:pt x="3233" y="2486"/>
                  </a:cubicBezTo>
                  <a:cubicBezTo>
                    <a:pt x="2607" y="3013"/>
                    <a:pt x="1454" y="2812"/>
                    <a:pt x="1153" y="3539"/>
                  </a:cubicBezTo>
                  <a:cubicBezTo>
                    <a:pt x="1053" y="3940"/>
                    <a:pt x="1253" y="4466"/>
                    <a:pt x="953" y="4892"/>
                  </a:cubicBezTo>
                  <a:cubicBezTo>
                    <a:pt x="827" y="4993"/>
                    <a:pt x="727" y="5093"/>
                    <a:pt x="526" y="5318"/>
                  </a:cubicBezTo>
                  <a:cubicBezTo>
                    <a:pt x="100" y="5820"/>
                    <a:pt x="0" y="6672"/>
                    <a:pt x="326" y="7298"/>
                  </a:cubicBezTo>
                  <a:cubicBezTo>
                    <a:pt x="627" y="7925"/>
                    <a:pt x="1153" y="8326"/>
                    <a:pt x="1780" y="8652"/>
                  </a:cubicBezTo>
                  <a:cubicBezTo>
                    <a:pt x="2303" y="8985"/>
                    <a:pt x="2917" y="9228"/>
                    <a:pt x="3481" y="9228"/>
                  </a:cubicBezTo>
                  <a:cubicBezTo>
                    <a:pt x="3808" y="9228"/>
                    <a:pt x="4119" y="9146"/>
                    <a:pt x="4386" y="8953"/>
                  </a:cubicBezTo>
                  <a:cubicBezTo>
                    <a:pt x="4712" y="8752"/>
                    <a:pt x="4912" y="8451"/>
                    <a:pt x="5213" y="8226"/>
                  </a:cubicBezTo>
                  <a:cubicBezTo>
                    <a:pt x="5840" y="7599"/>
                    <a:pt x="6993" y="7399"/>
                    <a:pt x="7093" y="6572"/>
                  </a:cubicBezTo>
                  <a:cubicBezTo>
                    <a:pt x="7093" y="6246"/>
                    <a:pt x="6993" y="5945"/>
                    <a:pt x="7218" y="5719"/>
                  </a:cubicBezTo>
                  <a:cubicBezTo>
                    <a:pt x="7218" y="5519"/>
                    <a:pt x="7419" y="5419"/>
                    <a:pt x="7619" y="5419"/>
                  </a:cubicBezTo>
                  <a:cubicBezTo>
                    <a:pt x="8045" y="5193"/>
                    <a:pt x="8572" y="4993"/>
                    <a:pt x="8872" y="4792"/>
                  </a:cubicBezTo>
                  <a:cubicBezTo>
                    <a:pt x="9298" y="4466"/>
                    <a:pt x="9724" y="4166"/>
                    <a:pt x="9724" y="3639"/>
                  </a:cubicBezTo>
                  <a:cubicBezTo>
                    <a:pt x="9825" y="3313"/>
                    <a:pt x="9724" y="2912"/>
                    <a:pt x="9599" y="2486"/>
                  </a:cubicBezTo>
                  <a:cubicBezTo>
                    <a:pt x="9599" y="2186"/>
                    <a:pt x="9825" y="1760"/>
                    <a:pt x="9825" y="1333"/>
                  </a:cubicBezTo>
                  <a:cubicBezTo>
                    <a:pt x="9925" y="932"/>
                    <a:pt x="9825" y="506"/>
                    <a:pt x="9499" y="181"/>
                  </a:cubicBezTo>
                  <a:cubicBezTo>
                    <a:pt x="9334" y="57"/>
                    <a:pt x="9130" y="1"/>
                    <a:pt x="8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4"/>
            <p:cNvSpPr/>
            <p:nvPr/>
          </p:nvSpPr>
          <p:spPr>
            <a:xfrm>
              <a:off x="2580188" y="1345675"/>
              <a:ext cx="245650" cy="240000"/>
            </a:xfrm>
            <a:custGeom>
              <a:avLst/>
              <a:gdLst/>
              <a:ahLst/>
              <a:cxnLst/>
              <a:rect l="l" t="t" r="r" b="b"/>
              <a:pathLst>
                <a:path w="9826" h="9600" fill="none" extrusionOk="0">
                  <a:moveTo>
                    <a:pt x="3133" y="2607"/>
                  </a:moveTo>
                  <a:cubicBezTo>
                    <a:pt x="3660" y="2181"/>
                    <a:pt x="3660" y="1254"/>
                    <a:pt x="4286" y="928"/>
                  </a:cubicBezTo>
                  <a:cubicBezTo>
                    <a:pt x="4913" y="627"/>
                    <a:pt x="5640" y="1254"/>
                    <a:pt x="6367" y="1154"/>
                  </a:cubicBezTo>
                  <a:cubicBezTo>
                    <a:pt x="6893" y="1154"/>
                    <a:pt x="7419" y="727"/>
                    <a:pt x="7945" y="427"/>
                  </a:cubicBezTo>
                  <a:cubicBezTo>
                    <a:pt x="8346" y="201"/>
                    <a:pt x="9098" y="1"/>
                    <a:pt x="9499" y="427"/>
                  </a:cubicBezTo>
                  <a:cubicBezTo>
                    <a:pt x="9825" y="627"/>
                    <a:pt x="9825" y="1053"/>
                    <a:pt x="9725" y="1454"/>
                  </a:cubicBezTo>
                  <a:cubicBezTo>
                    <a:pt x="9725" y="1880"/>
                    <a:pt x="9600" y="2306"/>
                    <a:pt x="9499" y="2707"/>
                  </a:cubicBezTo>
                  <a:cubicBezTo>
                    <a:pt x="9600" y="3033"/>
                    <a:pt x="9725" y="3434"/>
                    <a:pt x="9600" y="3760"/>
                  </a:cubicBezTo>
                  <a:cubicBezTo>
                    <a:pt x="9600" y="4286"/>
                    <a:pt x="9199" y="4587"/>
                    <a:pt x="8873" y="4913"/>
                  </a:cubicBezTo>
                  <a:cubicBezTo>
                    <a:pt x="8472" y="5214"/>
                    <a:pt x="7945" y="5314"/>
                    <a:pt x="7519" y="5540"/>
                  </a:cubicBezTo>
                  <a:cubicBezTo>
                    <a:pt x="7319" y="5640"/>
                    <a:pt x="7219" y="5640"/>
                    <a:pt x="7093" y="5840"/>
                  </a:cubicBezTo>
                  <a:cubicBezTo>
                    <a:pt x="6893" y="6066"/>
                    <a:pt x="6993" y="6467"/>
                    <a:pt x="6993" y="6692"/>
                  </a:cubicBezTo>
                  <a:cubicBezTo>
                    <a:pt x="6893" y="7519"/>
                    <a:pt x="5840" y="7820"/>
                    <a:pt x="5214" y="8246"/>
                  </a:cubicBezTo>
                  <a:cubicBezTo>
                    <a:pt x="4913" y="8572"/>
                    <a:pt x="4587" y="8873"/>
                    <a:pt x="4286" y="9073"/>
                  </a:cubicBezTo>
                  <a:cubicBezTo>
                    <a:pt x="3559" y="9600"/>
                    <a:pt x="2507" y="9299"/>
                    <a:pt x="1680" y="8873"/>
                  </a:cubicBezTo>
                  <a:cubicBezTo>
                    <a:pt x="1153" y="8572"/>
                    <a:pt x="527" y="8046"/>
                    <a:pt x="201" y="7419"/>
                  </a:cubicBezTo>
                  <a:cubicBezTo>
                    <a:pt x="1" y="6793"/>
                    <a:pt x="1" y="5941"/>
                    <a:pt x="527" y="5439"/>
                  </a:cubicBezTo>
                  <a:cubicBezTo>
                    <a:pt x="627" y="5314"/>
                    <a:pt x="727" y="5214"/>
                    <a:pt x="953" y="5013"/>
                  </a:cubicBezTo>
                  <a:cubicBezTo>
                    <a:pt x="1153" y="4587"/>
                    <a:pt x="953" y="4061"/>
                    <a:pt x="1153" y="3660"/>
                  </a:cubicBezTo>
                  <a:cubicBezTo>
                    <a:pt x="1454" y="3033"/>
                    <a:pt x="2507" y="3134"/>
                    <a:pt x="3133" y="2607"/>
                  </a:cubicBezTo>
                  <a:close/>
                </a:path>
              </a:pathLst>
            </a:custGeom>
            <a:solidFill>
              <a:schemeClr val="accent2"/>
            </a:solidFill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4"/>
            <p:cNvSpPr/>
            <p:nvPr/>
          </p:nvSpPr>
          <p:spPr>
            <a:xfrm>
              <a:off x="2609013" y="1384525"/>
              <a:ext cx="177350" cy="182975"/>
            </a:xfrm>
            <a:custGeom>
              <a:avLst/>
              <a:gdLst/>
              <a:ahLst/>
              <a:cxnLst/>
              <a:rect l="l" t="t" r="r" b="b"/>
              <a:pathLst>
                <a:path w="7094" h="7319" fill="none" extrusionOk="0">
                  <a:moveTo>
                    <a:pt x="7093" y="1"/>
                  </a:moveTo>
                  <a:cubicBezTo>
                    <a:pt x="5640" y="953"/>
                    <a:pt x="4186" y="1880"/>
                    <a:pt x="2933" y="3033"/>
                  </a:cubicBezTo>
                  <a:cubicBezTo>
                    <a:pt x="1680" y="4186"/>
                    <a:pt x="527" y="5640"/>
                    <a:pt x="0" y="7319"/>
                  </a:cubicBezTo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7" name="Google Shape;4627;p34"/>
          <p:cNvGrpSpPr/>
          <p:nvPr/>
        </p:nvGrpSpPr>
        <p:grpSpPr>
          <a:xfrm>
            <a:off x="6218189" y="439113"/>
            <a:ext cx="770075" cy="858425"/>
            <a:chOff x="6297175" y="1332200"/>
            <a:chExt cx="770075" cy="858425"/>
          </a:xfrm>
        </p:grpSpPr>
        <p:sp>
          <p:nvSpPr>
            <p:cNvPr id="4628" name="Google Shape;4628;p34"/>
            <p:cNvSpPr/>
            <p:nvPr/>
          </p:nvSpPr>
          <p:spPr>
            <a:xfrm>
              <a:off x="6297175" y="1332200"/>
              <a:ext cx="770075" cy="620045"/>
            </a:xfrm>
            <a:custGeom>
              <a:avLst/>
              <a:gdLst/>
              <a:ahLst/>
              <a:cxnLst/>
              <a:rect l="l" t="t" r="r" b="b"/>
              <a:pathLst>
                <a:path w="17245" h="13886" fill="none" extrusionOk="0">
                  <a:moveTo>
                    <a:pt x="4186" y="2181"/>
                  </a:moveTo>
                  <a:cubicBezTo>
                    <a:pt x="4287" y="2306"/>
                    <a:pt x="4387" y="2306"/>
                    <a:pt x="4487" y="2181"/>
                  </a:cubicBezTo>
                  <a:cubicBezTo>
                    <a:pt x="4587" y="2181"/>
                    <a:pt x="4587" y="2081"/>
                    <a:pt x="4587" y="1980"/>
                  </a:cubicBezTo>
                  <a:lnTo>
                    <a:pt x="4186" y="1354"/>
                  </a:lnTo>
                  <a:cubicBezTo>
                    <a:pt x="4186" y="1254"/>
                    <a:pt x="4086" y="1254"/>
                    <a:pt x="3961" y="1254"/>
                  </a:cubicBezTo>
                  <a:cubicBezTo>
                    <a:pt x="3861" y="1354"/>
                    <a:pt x="3861" y="1454"/>
                    <a:pt x="3861" y="1554"/>
                  </a:cubicBezTo>
                  <a:close/>
                  <a:moveTo>
                    <a:pt x="8472" y="928"/>
                  </a:moveTo>
                  <a:cubicBezTo>
                    <a:pt x="8472" y="1053"/>
                    <a:pt x="8572" y="1153"/>
                    <a:pt x="8673" y="1153"/>
                  </a:cubicBezTo>
                  <a:cubicBezTo>
                    <a:pt x="8773" y="1153"/>
                    <a:pt x="8773" y="1053"/>
                    <a:pt x="8773" y="928"/>
                  </a:cubicBezTo>
                  <a:lnTo>
                    <a:pt x="8773" y="201"/>
                  </a:lnTo>
                  <a:cubicBezTo>
                    <a:pt x="8773" y="101"/>
                    <a:pt x="8773" y="1"/>
                    <a:pt x="8673" y="1"/>
                  </a:cubicBezTo>
                  <a:cubicBezTo>
                    <a:pt x="8572" y="1"/>
                    <a:pt x="8472" y="101"/>
                    <a:pt x="8472" y="201"/>
                  </a:cubicBezTo>
                  <a:close/>
                  <a:moveTo>
                    <a:pt x="12733" y="1980"/>
                  </a:moveTo>
                  <a:cubicBezTo>
                    <a:pt x="12632" y="2081"/>
                    <a:pt x="12632" y="2181"/>
                    <a:pt x="12733" y="2181"/>
                  </a:cubicBezTo>
                  <a:cubicBezTo>
                    <a:pt x="12858" y="2306"/>
                    <a:pt x="12958" y="2306"/>
                    <a:pt x="13059" y="2181"/>
                  </a:cubicBezTo>
                  <a:lnTo>
                    <a:pt x="13359" y="1554"/>
                  </a:lnTo>
                  <a:cubicBezTo>
                    <a:pt x="13485" y="1454"/>
                    <a:pt x="13359" y="1354"/>
                    <a:pt x="13359" y="1254"/>
                  </a:cubicBezTo>
                  <a:cubicBezTo>
                    <a:pt x="13259" y="1254"/>
                    <a:pt x="13159" y="1254"/>
                    <a:pt x="13059" y="1354"/>
                  </a:cubicBezTo>
                  <a:close/>
                  <a:moveTo>
                    <a:pt x="15866" y="5013"/>
                  </a:moveTo>
                  <a:cubicBezTo>
                    <a:pt x="15765" y="5013"/>
                    <a:pt x="15765" y="5214"/>
                    <a:pt x="15765" y="5214"/>
                  </a:cubicBezTo>
                  <a:cubicBezTo>
                    <a:pt x="15866" y="5314"/>
                    <a:pt x="15991" y="5439"/>
                    <a:pt x="16091" y="5314"/>
                  </a:cubicBezTo>
                  <a:lnTo>
                    <a:pt x="16718" y="5013"/>
                  </a:lnTo>
                  <a:cubicBezTo>
                    <a:pt x="16818" y="4913"/>
                    <a:pt x="16818" y="4813"/>
                    <a:pt x="16718" y="4687"/>
                  </a:cubicBezTo>
                  <a:cubicBezTo>
                    <a:pt x="16718" y="4587"/>
                    <a:pt x="16617" y="4587"/>
                    <a:pt x="16492" y="4687"/>
                  </a:cubicBezTo>
                  <a:close/>
                  <a:moveTo>
                    <a:pt x="16392" y="9199"/>
                  </a:moveTo>
                  <a:cubicBezTo>
                    <a:pt x="16292" y="9199"/>
                    <a:pt x="16191" y="9299"/>
                    <a:pt x="16191" y="9399"/>
                  </a:cubicBezTo>
                  <a:cubicBezTo>
                    <a:pt x="16191" y="9499"/>
                    <a:pt x="16292" y="9600"/>
                    <a:pt x="16392" y="9600"/>
                  </a:cubicBezTo>
                  <a:lnTo>
                    <a:pt x="17018" y="9600"/>
                  </a:lnTo>
                  <a:cubicBezTo>
                    <a:pt x="17119" y="9600"/>
                    <a:pt x="17244" y="9499"/>
                    <a:pt x="17244" y="9399"/>
                  </a:cubicBezTo>
                  <a:cubicBezTo>
                    <a:pt x="17244" y="9299"/>
                    <a:pt x="17119" y="9199"/>
                    <a:pt x="17018" y="9199"/>
                  </a:cubicBezTo>
                  <a:close/>
                  <a:moveTo>
                    <a:pt x="14738" y="13158"/>
                  </a:moveTo>
                  <a:cubicBezTo>
                    <a:pt x="14612" y="13058"/>
                    <a:pt x="14512" y="13158"/>
                    <a:pt x="14412" y="13259"/>
                  </a:cubicBezTo>
                  <a:cubicBezTo>
                    <a:pt x="14412" y="13259"/>
                    <a:pt x="14412" y="13459"/>
                    <a:pt x="14512" y="13459"/>
                  </a:cubicBezTo>
                  <a:lnTo>
                    <a:pt x="15139" y="13785"/>
                  </a:lnTo>
                  <a:cubicBezTo>
                    <a:pt x="15239" y="13885"/>
                    <a:pt x="15364" y="13885"/>
                    <a:pt x="15364" y="13785"/>
                  </a:cubicBezTo>
                  <a:cubicBezTo>
                    <a:pt x="15465" y="13685"/>
                    <a:pt x="15465" y="13585"/>
                    <a:pt x="15364" y="13459"/>
                  </a:cubicBezTo>
                  <a:close/>
                  <a:moveTo>
                    <a:pt x="2708" y="13459"/>
                  </a:moveTo>
                  <a:cubicBezTo>
                    <a:pt x="2833" y="13459"/>
                    <a:pt x="2833" y="13259"/>
                    <a:pt x="2833" y="13259"/>
                  </a:cubicBezTo>
                  <a:cubicBezTo>
                    <a:pt x="2708" y="13158"/>
                    <a:pt x="2607" y="13058"/>
                    <a:pt x="2507" y="13158"/>
                  </a:cubicBezTo>
                  <a:lnTo>
                    <a:pt x="1881" y="13459"/>
                  </a:lnTo>
                  <a:cubicBezTo>
                    <a:pt x="1881" y="13585"/>
                    <a:pt x="1780" y="13685"/>
                    <a:pt x="1881" y="13785"/>
                  </a:cubicBezTo>
                  <a:cubicBezTo>
                    <a:pt x="1881" y="13885"/>
                    <a:pt x="1981" y="13885"/>
                    <a:pt x="2081" y="13785"/>
                  </a:cubicBezTo>
                  <a:close/>
                  <a:moveTo>
                    <a:pt x="953" y="9600"/>
                  </a:moveTo>
                  <a:cubicBezTo>
                    <a:pt x="1053" y="9600"/>
                    <a:pt x="1053" y="9499"/>
                    <a:pt x="1053" y="9399"/>
                  </a:cubicBezTo>
                  <a:cubicBezTo>
                    <a:pt x="1053" y="9299"/>
                    <a:pt x="1053" y="9199"/>
                    <a:pt x="953" y="9199"/>
                  </a:cubicBezTo>
                  <a:lnTo>
                    <a:pt x="201" y="9199"/>
                  </a:lnTo>
                  <a:cubicBezTo>
                    <a:pt x="101" y="9199"/>
                    <a:pt x="1" y="9299"/>
                    <a:pt x="1" y="9399"/>
                  </a:cubicBezTo>
                  <a:cubicBezTo>
                    <a:pt x="1" y="9499"/>
                    <a:pt x="101" y="9600"/>
                    <a:pt x="201" y="9600"/>
                  </a:cubicBezTo>
                  <a:close/>
                  <a:moveTo>
                    <a:pt x="1154" y="5314"/>
                  </a:moveTo>
                  <a:cubicBezTo>
                    <a:pt x="1254" y="5439"/>
                    <a:pt x="1354" y="5314"/>
                    <a:pt x="1454" y="5214"/>
                  </a:cubicBezTo>
                  <a:cubicBezTo>
                    <a:pt x="1454" y="5214"/>
                    <a:pt x="1454" y="5013"/>
                    <a:pt x="1354" y="5013"/>
                  </a:cubicBezTo>
                  <a:lnTo>
                    <a:pt x="728" y="4687"/>
                  </a:lnTo>
                  <a:cubicBezTo>
                    <a:pt x="627" y="4587"/>
                    <a:pt x="527" y="4587"/>
                    <a:pt x="527" y="4687"/>
                  </a:cubicBezTo>
                  <a:cubicBezTo>
                    <a:pt x="427" y="4813"/>
                    <a:pt x="527" y="4913"/>
                    <a:pt x="527" y="5013"/>
                  </a:cubicBezTo>
                  <a:close/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4"/>
            <p:cNvSpPr/>
            <p:nvPr/>
          </p:nvSpPr>
          <p:spPr>
            <a:xfrm>
              <a:off x="6623995" y="2040637"/>
              <a:ext cx="120881" cy="149988"/>
            </a:xfrm>
            <a:custGeom>
              <a:avLst/>
              <a:gdLst/>
              <a:ahLst/>
              <a:cxnLst/>
              <a:rect l="l" t="t" r="r" b="b"/>
              <a:pathLst>
                <a:path w="2707" h="3359" extrusionOk="0">
                  <a:moveTo>
                    <a:pt x="727" y="0"/>
                  </a:moveTo>
                  <a:lnTo>
                    <a:pt x="1980" y="0"/>
                  </a:lnTo>
                  <a:cubicBezTo>
                    <a:pt x="2281" y="0"/>
                    <a:pt x="2707" y="326"/>
                    <a:pt x="2707" y="727"/>
                  </a:cubicBezTo>
                  <a:lnTo>
                    <a:pt x="2707" y="2607"/>
                  </a:lnTo>
                  <a:cubicBezTo>
                    <a:pt x="2707" y="3033"/>
                    <a:pt x="2281" y="3359"/>
                    <a:pt x="1980" y="3359"/>
                  </a:cubicBezTo>
                  <a:lnTo>
                    <a:pt x="727" y="3359"/>
                  </a:lnTo>
                  <a:cubicBezTo>
                    <a:pt x="301" y="3359"/>
                    <a:pt x="0" y="3033"/>
                    <a:pt x="0" y="2607"/>
                  </a:cubicBezTo>
                  <a:lnTo>
                    <a:pt x="0" y="727"/>
                  </a:lnTo>
                  <a:cubicBezTo>
                    <a:pt x="0" y="326"/>
                    <a:pt x="301" y="0"/>
                    <a:pt x="727" y="0"/>
                  </a:cubicBezTo>
                  <a:close/>
                </a:path>
              </a:pathLst>
            </a:custGeom>
            <a:solidFill>
              <a:srgbClr val="2848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4"/>
            <p:cNvSpPr/>
            <p:nvPr/>
          </p:nvSpPr>
          <p:spPr>
            <a:xfrm>
              <a:off x="6632925" y="1994733"/>
              <a:ext cx="98554" cy="101897"/>
            </a:xfrm>
            <a:custGeom>
              <a:avLst/>
              <a:gdLst/>
              <a:ahLst/>
              <a:cxnLst/>
              <a:rect l="l" t="t" r="r" b="b"/>
              <a:pathLst>
                <a:path w="2207" h="2282" extrusionOk="0">
                  <a:moveTo>
                    <a:pt x="2206" y="2281"/>
                  </a:moveTo>
                  <a:lnTo>
                    <a:pt x="1" y="2281"/>
                  </a:lnTo>
                  <a:lnTo>
                    <a:pt x="1" y="502"/>
                  </a:lnTo>
                  <a:cubicBezTo>
                    <a:pt x="1" y="201"/>
                    <a:pt x="201" y="1"/>
                    <a:pt x="427" y="1"/>
                  </a:cubicBezTo>
                  <a:lnTo>
                    <a:pt x="1780" y="1"/>
                  </a:lnTo>
                  <a:cubicBezTo>
                    <a:pt x="1981" y="1"/>
                    <a:pt x="2206" y="201"/>
                    <a:pt x="2206" y="502"/>
                  </a:cubicBezTo>
                  <a:close/>
                </a:path>
              </a:pathLst>
            </a:custGeom>
            <a:solidFill>
              <a:srgbClr val="121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4"/>
            <p:cNvSpPr/>
            <p:nvPr/>
          </p:nvSpPr>
          <p:spPr>
            <a:xfrm>
              <a:off x="6390099" y="1407174"/>
              <a:ext cx="583105" cy="689435"/>
            </a:xfrm>
            <a:custGeom>
              <a:avLst/>
              <a:gdLst/>
              <a:ahLst/>
              <a:cxnLst/>
              <a:rect l="l" t="t" r="r" b="b"/>
              <a:pathLst>
                <a:path w="13058" h="15440" extrusionOk="0">
                  <a:moveTo>
                    <a:pt x="6592" y="1"/>
                  </a:moveTo>
                  <a:cubicBezTo>
                    <a:pt x="4712" y="1"/>
                    <a:pt x="3133" y="728"/>
                    <a:pt x="2005" y="1880"/>
                  </a:cubicBezTo>
                  <a:cubicBezTo>
                    <a:pt x="752" y="3008"/>
                    <a:pt x="0" y="4687"/>
                    <a:pt x="0" y="6467"/>
                  </a:cubicBezTo>
                  <a:cubicBezTo>
                    <a:pt x="0" y="7620"/>
                    <a:pt x="326" y="8647"/>
                    <a:pt x="852" y="9600"/>
                  </a:cubicBezTo>
                  <a:cubicBezTo>
                    <a:pt x="1379" y="10527"/>
                    <a:pt x="2105" y="11279"/>
                    <a:pt x="2932" y="11906"/>
                  </a:cubicBezTo>
                  <a:lnTo>
                    <a:pt x="3033" y="11906"/>
                  </a:lnTo>
                  <a:cubicBezTo>
                    <a:pt x="3459" y="12206"/>
                    <a:pt x="3659" y="12532"/>
                    <a:pt x="3885" y="12733"/>
                  </a:cubicBezTo>
                  <a:cubicBezTo>
                    <a:pt x="4186" y="13159"/>
                    <a:pt x="4186" y="13459"/>
                    <a:pt x="4186" y="13660"/>
                  </a:cubicBezTo>
                  <a:lnTo>
                    <a:pt x="4186" y="14286"/>
                  </a:lnTo>
                  <a:cubicBezTo>
                    <a:pt x="4186" y="14612"/>
                    <a:pt x="4386" y="14913"/>
                    <a:pt x="4612" y="15139"/>
                  </a:cubicBezTo>
                  <a:cubicBezTo>
                    <a:pt x="4812" y="15339"/>
                    <a:pt x="5138" y="15439"/>
                    <a:pt x="5439" y="15439"/>
                  </a:cubicBezTo>
                  <a:lnTo>
                    <a:pt x="7744" y="15439"/>
                  </a:lnTo>
                  <a:cubicBezTo>
                    <a:pt x="8045" y="15439"/>
                    <a:pt x="8371" y="15339"/>
                    <a:pt x="8572" y="15139"/>
                  </a:cubicBezTo>
                  <a:cubicBezTo>
                    <a:pt x="8772" y="14913"/>
                    <a:pt x="8897" y="14612"/>
                    <a:pt x="8897" y="14286"/>
                  </a:cubicBezTo>
                  <a:lnTo>
                    <a:pt x="8897" y="13660"/>
                  </a:lnTo>
                  <a:cubicBezTo>
                    <a:pt x="8897" y="13560"/>
                    <a:pt x="8897" y="13159"/>
                    <a:pt x="9198" y="12733"/>
                  </a:cubicBezTo>
                  <a:cubicBezTo>
                    <a:pt x="9399" y="12532"/>
                    <a:pt x="9724" y="12206"/>
                    <a:pt x="10150" y="11906"/>
                  </a:cubicBezTo>
                  <a:lnTo>
                    <a:pt x="10150" y="11906"/>
                  </a:lnTo>
                  <a:cubicBezTo>
                    <a:pt x="10978" y="11279"/>
                    <a:pt x="11704" y="10527"/>
                    <a:pt x="12231" y="9600"/>
                  </a:cubicBezTo>
                  <a:lnTo>
                    <a:pt x="12231" y="9600"/>
                  </a:lnTo>
                  <a:cubicBezTo>
                    <a:pt x="12757" y="8647"/>
                    <a:pt x="13058" y="7620"/>
                    <a:pt x="13058" y="6467"/>
                  </a:cubicBezTo>
                  <a:lnTo>
                    <a:pt x="13058" y="6467"/>
                  </a:lnTo>
                  <a:cubicBezTo>
                    <a:pt x="13058" y="4687"/>
                    <a:pt x="12331" y="3008"/>
                    <a:pt x="11178" y="1880"/>
                  </a:cubicBezTo>
                  <a:cubicBezTo>
                    <a:pt x="9925" y="728"/>
                    <a:pt x="8371" y="1"/>
                    <a:pt x="6592" y="1"/>
                  </a:cubicBezTo>
                  <a:close/>
                </a:path>
              </a:pathLst>
            </a:custGeom>
            <a:solidFill>
              <a:schemeClr val="accent1"/>
            </a:solidFill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4"/>
            <p:cNvSpPr/>
            <p:nvPr/>
          </p:nvSpPr>
          <p:spPr>
            <a:xfrm>
              <a:off x="6604972" y="2083148"/>
              <a:ext cx="154462" cy="32507"/>
            </a:xfrm>
            <a:custGeom>
              <a:avLst/>
              <a:gdLst/>
              <a:ahLst/>
              <a:cxnLst/>
              <a:rect l="l" t="t" r="r" b="b"/>
              <a:pathLst>
                <a:path w="3459" h="728" extrusionOk="0">
                  <a:moveTo>
                    <a:pt x="326" y="1"/>
                  </a:moveTo>
                  <a:lnTo>
                    <a:pt x="3133" y="1"/>
                  </a:lnTo>
                  <a:cubicBezTo>
                    <a:pt x="3333" y="1"/>
                    <a:pt x="3459" y="201"/>
                    <a:pt x="3459" y="402"/>
                  </a:cubicBezTo>
                  <a:lnTo>
                    <a:pt x="3459" y="402"/>
                  </a:lnTo>
                  <a:cubicBezTo>
                    <a:pt x="3459" y="627"/>
                    <a:pt x="3333" y="727"/>
                    <a:pt x="3133" y="727"/>
                  </a:cubicBezTo>
                  <a:lnTo>
                    <a:pt x="326" y="727"/>
                  </a:lnTo>
                  <a:cubicBezTo>
                    <a:pt x="100" y="727"/>
                    <a:pt x="0" y="627"/>
                    <a:pt x="0" y="402"/>
                  </a:cubicBezTo>
                  <a:lnTo>
                    <a:pt x="0" y="402"/>
                  </a:lnTo>
                  <a:cubicBezTo>
                    <a:pt x="0" y="201"/>
                    <a:pt x="100" y="1"/>
                    <a:pt x="326" y="1"/>
                  </a:cubicBezTo>
                  <a:close/>
                </a:path>
              </a:pathLst>
            </a:custGeom>
            <a:solidFill>
              <a:srgbClr val="2848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4"/>
            <p:cNvSpPr/>
            <p:nvPr/>
          </p:nvSpPr>
          <p:spPr>
            <a:xfrm>
              <a:off x="6609438" y="2129052"/>
              <a:ext cx="149996" cy="23532"/>
            </a:xfrm>
            <a:custGeom>
              <a:avLst/>
              <a:gdLst/>
              <a:ahLst/>
              <a:cxnLst/>
              <a:rect l="l" t="t" r="r" b="b"/>
              <a:pathLst>
                <a:path w="3359" h="527" extrusionOk="0">
                  <a:moveTo>
                    <a:pt x="226" y="0"/>
                  </a:moveTo>
                  <a:lnTo>
                    <a:pt x="3033" y="0"/>
                  </a:lnTo>
                  <a:cubicBezTo>
                    <a:pt x="3233" y="0"/>
                    <a:pt x="3359" y="126"/>
                    <a:pt x="3359" y="226"/>
                  </a:cubicBezTo>
                  <a:lnTo>
                    <a:pt x="3359" y="226"/>
                  </a:lnTo>
                  <a:cubicBezTo>
                    <a:pt x="3359" y="426"/>
                    <a:pt x="3233" y="527"/>
                    <a:pt x="3033" y="527"/>
                  </a:cubicBezTo>
                  <a:lnTo>
                    <a:pt x="226" y="527"/>
                  </a:lnTo>
                  <a:cubicBezTo>
                    <a:pt x="101" y="527"/>
                    <a:pt x="0" y="426"/>
                    <a:pt x="0" y="226"/>
                  </a:cubicBezTo>
                  <a:lnTo>
                    <a:pt x="0" y="226"/>
                  </a:lnTo>
                  <a:cubicBezTo>
                    <a:pt x="0" y="126"/>
                    <a:pt x="101" y="0"/>
                    <a:pt x="226" y="0"/>
                  </a:cubicBezTo>
                  <a:close/>
                </a:path>
              </a:pathLst>
            </a:custGeom>
            <a:solidFill>
              <a:srgbClr val="2848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4"/>
            <p:cNvSpPr/>
            <p:nvPr/>
          </p:nvSpPr>
          <p:spPr>
            <a:xfrm>
              <a:off x="6489714" y="1640267"/>
              <a:ext cx="184338" cy="230595"/>
            </a:xfrm>
            <a:custGeom>
              <a:avLst/>
              <a:gdLst/>
              <a:ahLst/>
              <a:cxnLst/>
              <a:rect l="l" t="t" r="r" b="b"/>
              <a:pathLst>
                <a:path w="8548" h="10693" extrusionOk="0">
                  <a:moveTo>
                    <a:pt x="1255" y="0"/>
                  </a:moveTo>
                  <a:cubicBezTo>
                    <a:pt x="1023" y="0"/>
                    <a:pt x="804" y="49"/>
                    <a:pt x="627" y="166"/>
                  </a:cubicBezTo>
                  <a:cubicBezTo>
                    <a:pt x="101" y="492"/>
                    <a:pt x="201" y="1219"/>
                    <a:pt x="402" y="1745"/>
                  </a:cubicBezTo>
                  <a:cubicBezTo>
                    <a:pt x="502" y="2246"/>
                    <a:pt x="928" y="2773"/>
                    <a:pt x="828" y="3399"/>
                  </a:cubicBezTo>
                  <a:cubicBezTo>
                    <a:pt x="728" y="4126"/>
                    <a:pt x="1" y="4652"/>
                    <a:pt x="201" y="5379"/>
                  </a:cubicBezTo>
                  <a:cubicBezTo>
                    <a:pt x="302" y="6006"/>
                    <a:pt x="1254" y="6231"/>
                    <a:pt x="1555" y="6858"/>
                  </a:cubicBezTo>
                  <a:cubicBezTo>
                    <a:pt x="1981" y="7485"/>
                    <a:pt x="1655" y="8637"/>
                    <a:pt x="2282" y="9038"/>
                  </a:cubicBezTo>
                  <a:cubicBezTo>
                    <a:pt x="2607" y="9264"/>
                    <a:pt x="3234" y="9139"/>
                    <a:pt x="3535" y="9464"/>
                  </a:cubicBezTo>
                  <a:cubicBezTo>
                    <a:pt x="3635" y="9665"/>
                    <a:pt x="3760" y="9765"/>
                    <a:pt x="3860" y="9991"/>
                  </a:cubicBezTo>
                  <a:cubicBezTo>
                    <a:pt x="4162" y="10462"/>
                    <a:pt x="4719" y="10692"/>
                    <a:pt x="5243" y="10692"/>
                  </a:cubicBezTo>
                  <a:cubicBezTo>
                    <a:pt x="5415" y="10692"/>
                    <a:pt x="5585" y="10667"/>
                    <a:pt x="5740" y="10617"/>
                  </a:cubicBezTo>
                  <a:cubicBezTo>
                    <a:pt x="6367" y="10392"/>
                    <a:pt x="6993" y="9991"/>
                    <a:pt x="7394" y="9464"/>
                  </a:cubicBezTo>
                  <a:cubicBezTo>
                    <a:pt x="8021" y="8738"/>
                    <a:pt x="8547" y="7785"/>
                    <a:pt x="8246" y="6858"/>
                  </a:cubicBezTo>
                  <a:cubicBezTo>
                    <a:pt x="8021" y="6532"/>
                    <a:pt x="7720" y="6231"/>
                    <a:pt x="7620" y="5906"/>
                  </a:cubicBezTo>
                  <a:cubicBezTo>
                    <a:pt x="7194" y="5179"/>
                    <a:pt x="7194" y="4126"/>
                    <a:pt x="6367" y="3825"/>
                  </a:cubicBezTo>
                  <a:cubicBezTo>
                    <a:pt x="6041" y="3725"/>
                    <a:pt x="5740" y="3825"/>
                    <a:pt x="5515" y="3500"/>
                  </a:cubicBezTo>
                  <a:cubicBezTo>
                    <a:pt x="5414" y="3399"/>
                    <a:pt x="5314" y="3199"/>
                    <a:pt x="5314" y="3099"/>
                  </a:cubicBezTo>
                  <a:cubicBezTo>
                    <a:pt x="5214" y="2572"/>
                    <a:pt x="5114" y="2146"/>
                    <a:pt x="4888" y="1620"/>
                  </a:cubicBezTo>
                  <a:cubicBezTo>
                    <a:pt x="4788" y="1219"/>
                    <a:pt x="4487" y="793"/>
                    <a:pt x="3961" y="693"/>
                  </a:cubicBezTo>
                  <a:cubicBezTo>
                    <a:pt x="3798" y="592"/>
                    <a:pt x="3616" y="567"/>
                    <a:pt x="3434" y="567"/>
                  </a:cubicBezTo>
                  <a:cubicBezTo>
                    <a:pt x="3253" y="567"/>
                    <a:pt x="3071" y="592"/>
                    <a:pt x="2908" y="592"/>
                  </a:cubicBezTo>
                  <a:cubicBezTo>
                    <a:pt x="2507" y="492"/>
                    <a:pt x="2181" y="266"/>
                    <a:pt x="1755" y="66"/>
                  </a:cubicBezTo>
                  <a:cubicBezTo>
                    <a:pt x="1589" y="24"/>
                    <a:pt x="1419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4"/>
            <p:cNvSpPr/>
            <p:nvPr/>
          </p:nvSpPr>
          <p:spPr>
            <a:xfrm>
              <a:off x="6459996" y="1648160"/>
              <a:ext cx="184855" cy="234584"/>
            </a:xfrm>
            <a:custGeom>
              <a:avLst/>
              <a:gdLst/>
              <a:ahLst/>
              <a:cxnLst/>
              <a:rect l="l" t="t" r="r" b="b"/>
              <a:pathLst>
                <a:path w="8572" h="10878" fill="none" extrusionOk="0">
                  <a:moveTo>
                    <a:pt x="1579" y="6893"/>
                  </a:moveTo>
                  <a:cubicBezTo>
                    <a:pt x="1254" y="6392"/>
                    <a:pt x="426" y="6166"/>
                    <a:pt x="226" y="5540"/>
                  </a:cubicBezTo>
                  <a:cubicBezTo>
                    <a:pt x="0" y="4813"/>
                    <a:pt x="752" y="4186"/>
                    <a:pt x="853" y="3459"/>
                  </a:cubicBezTo>
                  <a:cubicBezTo>
                    <a:pt x="953" y="2933"/>
                    <a:pt x="627" y="2407"/>
                    <a:pt x="426" y="1780"/>
                  </a:cubicBezTo>
                  <a:cubicBezTo>
                    <a:pt x="226" y="1254"/>
                    <a:pt x="126" y="627"/>
                    <a:pt x="627" y="226"/>
                  </a:cubicBezTo>
                  <a:cubicBezTo>
                    <a:pt x="953" y="1"/>
                    <a:pt x="1379" y="126"/>
                    <a:pt x="1780" y="226"/>
                  </a:cubicBezTo>
                  <a:cubicBezTo>
                    <a:pt x="2206" y="327"/>
                    <a:pt x="2507" y="527"/>
                    <a:pt x="2933" y="627"/>
                  </a:cubicBezTo>
                  <a:cubicBezTo>
                    <a:pt x="3359" y="753"/>
                    <a:pt x="3660" y="627"/>
                    <a:pt x="3985" y="753"/>
                  </a:cubicBezTo>
                  <a:cubicBezTo>
                    <a:pt x="4512" y="953"/>
                    <a:pt x="4812" y="1254"/>
                    <a:pt x="5013" y="1780"/>
                  </a:cubicBezTo>
                  <a:cubicBezTo>
                    <a:pt x="5138" y="2206"/>
                    <a:pt x="5238" y="2733"/>
                    <a:pt x="5339" y="3134"/>
                  </a:cubicBezTo>
                  <a:cubicBezTo>
                    <a:pt x="5339" y="3359"/>
                    <a:pt x="5439" y="3560"/>
                    <a:pt x="5539" y="3660"/>
                  </a:cubicBezTo>
                  <a:cubicBezTo>
                    <a:pt x="5765" y="3885"/>
                    <a:pt x="6166" y="3885"/>
                    <a:pt x="6391" y="3986"/>
                  </a:cubicBezTo>
                  <a:cubicBezTo>
                    <a:pt x="7218" y="4186"/>
                    <a:pt x="7218" y="5239"/>
                    <a:pt x="7645" y="5966"/>
                  </a:cubicBezTo>
                  <a:cubicBezTo>
                    <a:pt x="7845" y="6392"/>
                    <a:pt x="8046" y="6692"/>
                    <a:pt x="8271" y="7018"/>
                  </a:cubicBezTo>
                  <a:cubicBezTo>
                    <a:pt x="8572" y="7845"/>
                    <a:pt x="8046" y="8898"/>
                    <a:pt x="7519" y="9525"/>
                  </a:cubicBezTo>
                  <a:cubicBezTo>
                    <a:pt x="7018" y="10026"/>
                    <a:pt x="6492" y="10552"/>
                    <a:pt x="5765" y="10652"/>
                  </a:cubicBezTo>
                  <a:cubicBezTo>
                    <a:pt x="5138" y="10878"/>
                    <a:pt x="4286" y="10652"/>
                    <a:pt x="3885" y="10026"/>
                  </a:cubicBezTo>
                  <a:cubicBezTo>
                    <a:pt x="3760" y="9926"/>
                    <a:pt x="3660" y="9725"/>
                    <a:pt x="3559" y="9625"/>
                  </a:cubicBezTo>
                  <a:cubicBezTo>
                    <a:pt x="3133" y="9299"/>
                    <a:pt x="2632" y="9399"/>
                    <a:pt x="2306" y="9098"/>
                  </a:cubicBezTo>
                  <a:cubicBezTo>
                    <a:pt x="1680" y="8672"/>
                    <a:pt x="2005" y="7645"/>
                    <a:pt x="1579" y="6893"/>
                  </a:cubicBezTo>
                  <a:close/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4"/>
            <p:cNvSpPr/>
            <p:nvPr/>
          </p:nvSpPr>
          <p:spPr>
            <a:xfrm>
              <a:off x="6494048" y="1684369"/>
              <a:ext cx="125940" cy="180003"/>
            </a:xfrm>
            <a:custGeom>
              <a:avLst/>
              <a:gdLst/>
              <a:ahLst/>
              <a:cxnLst/>
              <a:rect l="l" t="t" r="r" b="b"/>
              <a:pathLst>
                <a:path w="5840" h="8347" fill="none" extrusionOk="0">
                  <a:moveTo>
                    <a:pt x="0" y="1"/>
                  </a:moveTo>
                  <a:cubicBezTo>
                    <a:pt x="627" y="1580"/>
                    <a:pt x="1253" y="3234"/>
                    <a:pt x="2181" y="4713"/>
                  </a:cubicBezTo>
                  <a:cubicBezTo>
                    <a:pt x="3133" y="6166"/>
                    <a:pt x="4286" y="7520"/>
                    <a:pt x="5840" y="8347"/>
                  </a:cubicBezTo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4"/>
            <p:cNvSpPr/>
            <p:nvPr/>
          </p:nvSpPr>
          <p:spPr>
            <a:xfrm>
              <a:off x="6698900" y="1617257"/>
              <a:ext cx="214033" cy="199002"/>
            </a:xfrm>
            <a:custGeom>
              <a:avLst/>
              <a:gdLst/>
              <a:ahLst/>
              <a:cxnLst/>
              <a:rect l="l" t="t" r="r" b="b"/>
              <a:pathLst>
                <a:path w="9925" h="9228" extrusionOk="0">
                  <a:moveTo>
                    <a:pt x="8911" y="1"/>
                  </a:moveTo>
                  <a:cubicBezTo>
                    <a:pt x="8598" y="1"/>
                    <a:pt x="8254" y="114"/>
                    <a:pt x="7945" y="306"/>
                  </a:cubicBezTo>
                  <a:cubicBezTo>
                    <a:pt x="7519" y="607"/>
                    <a:pt x="6993" y="1033"/>
                    <a:pt x="6466" y="1033"/>
                  </a:cubicBezTo>
                  <a:cubicBezTo>
                    <a:pt x="5901" y="1033"/>
                    <a:pt x="5336" y="714"/>
                    <a:pt x="4818" y="714"/>
                  </a:cubicBezTo>
                  <a:cubicBezTo>
                    <a:pt x="4670" y="714"/>
                    <a:pt x="4525" y="740"/>
                    <a:pt x="4386" y="807"/>
                  </a:cubicBezTo>
                  <a:cubicBezTo>
                    <a:pt x="3760" y="1133"/>
                    <a:pt x="3760" y="1960"/>
                    <a:pt x="3233" y="2486"/>
                  </a:cubicBezTo>
                  <a:cubicBezTo>
                    <a:pt x="2607" y="3013"/>
                    <a:pt x="1454" y="2812"/>
                    <a:pt x="1153" y="3539"/>
                  </a:cubicBezTo>
                  <a:cubicBezTo>
                    <a:pt x="1053" y="3940"/>
                    <a:pt x="1253" y="4466"/>
                    <a:pt x="953" y="4892"/>
                  </a:cubicBezTo>
                  <a:cubicBezTo>
                    <a:pt x="827" y="4993"/>
                    <a:pt x="727" y="5093"/>
                    <a:pt x="526" y="5318"/>
                  </a:cubicBezTo>
                  <a:cubicBezTo>
                    <a:pt x="100" y="5820"/>
                    <a:pt x="0" y="6672"/>
                    <a:pt x="326" y="7298"/>
                  </a:cubicBezTo>
                  <a:cubicBezTo>
                    <a:pt x="627" y="7925"/>
                    <a:pt x="1153" y="8326"/>
                    <a:pt x="1780" y="8652"/>
                  </a:cubicBezTo>
                  <a:cubicBezTo>
                    <a:pt x="2303" y="8985"/>
                    <a:pt x="2917" y="9228"/>
                    <a:pt x="3481" y="9228"/>
                  </a:cubicBezTo>
                  <a:cubicBezTo>
                    <a:pt x="3808" y="9228"/>
                    <a:pt x="4119" y="9146"/>
                    <a:pt x="4386" y="8953"/>
                  </a:cubicBezTo>
                  <a:cubicBezTo>
                    <a:pt x="4712" y="8752"/>
                    <a:pt x="4912" y="8451"/>
                    <a:pt x="5213" y="8226"/>
                  </a:cubicBezTo>
                  <a:cubicBezTo>
                    <a:pt x="5840" y="7599"/>
                    <a:pt x="6993" y="7399"/>
                    <a:pt x="7093" y="6572"/>
                  </a:cubicBezTo>
                  <a:cubicBezTo>
                    <a:pt x="7093" y="6246"/>
                    <a:pt x="6993" y="5945"/>
                    <a:pt x="7218" y="5719"/>
                  </a:cubicBezTo>
                  <a:cubicBezTo>
                    <a:pt x="7218" y="5519"/>
                    <a:pt x="7419" y="5419"/>
                    <a:pt x="7619" y="5419"/>
                  </a:cubicBezTo>
                  <a:cubicBezTo>
                    <a:pt x="8045" y="5193"/>
                    <a:pt x="8572" y="4993"/>
                    <a:pt x="8872" y="4792"/>
                  </a:cubicBezTo>
                  <a:cubicBezTo>
                    <a:pt x="9298" y="4466"/>
                    <a:pt x="9724" y="4166"/>
                    <a:pt x="9724" y="3639"/>
                  </a:cubicBezTo>
                  <a:cubicBezTo>
                    <a:pt x="9825" y="3313"/>
                    <a:pt x="9724" y="2912"/>
                    <a:pt x="9599" y="2486"/>
                  </a:cubicBezTo>
                  <a:cubicBezTo>
                    <a:pt x="9599" y="2186"/>
                    <a:pt x="9825" y="1760"/>
                    <a:pt x="9825" y="1333"/>
                  </a:cubicBezTo>
                  <a:cubicBezTo>
                    <a:pt x="9925" y="932"/>
                    <a:pt x="9825" y="506"/>
                    <a:pt x="9499" y="181"/>
                  </a:cubicBezTo>
                  <a:cubicBezTo>
                    <a:pt x="9334" y="57"/>
                    <a:pt x="9130" y="1"/>
                    <a:pt x="8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4"/>
            <p:cNvSpPr/>
            <p:nvPr/>
          </p:nvSpPr>
          <p:spPr>
            <a:xfrm>
              <a:off x="6685378" y="1587626"/>
              <a:ext cx="211898" cy="207024"/>
            </a:xfrm>
            <a:custGeom>
              <a:avLst/>
              <a:gdLst/>
              <a:ahLst/>
              <a:cxnLst/>
              <a:rect l="l" t="t" r="r" b="b"/>
              <a:pathLst>
                <a:path w="9826" h="9600" fill="none" extrusionOk="0">
                  <a:moveTo>
                    <a:pt x="3133" y="2607"/>
                  </a:moveTo>
                  <a:cubicBezTo>
                    <a:pt x="3660" y="2181"/>
                    <a:pt x="3660" y="1254"/>
                    <a:pt x="4286" y="928"/>
                  </a:cubicBezTo>
                  <a:cubicBezTo>
                    <a:pt x="4913" y="627"/>
                    <a:pt x="5640" y="1254"/>
                    <a:pt x="6367" y="1154"/>
                  </a:cubicBezTo>
                  <a:cubicBezTo>
                    <a:pt x="6893" y="1154"/>
                    <a:pt x="7419" y="727"/>
                    <a:pt x="7945" y="427"/>
                  </a:cubicBezTo>
                  <a:cubicBezTo>
                    <a:pt x="8346" y="201"/>
                    <a:pt x="9098" y="1"/>
                    <a:pt x="9499" y="427"/>
                  </a:cubicBezTo>
                  <a:cubicBezTo>
                    <a:pt x="9825" y="627"/>
                    <a:pt x="9825" y="1053"/>
                    <a:pt x="9725" y="1454"/>
                  </a:cubicBezTo>
                  <a:cubicBezTo>
                    <a:pt x="9725" y="1880"/>
                    <a:pt x="9600" y="2306"/>
                    <a:pt x="9499" y="2707"/>
                  </a:cubicBezTo>
                  <a:cubicBezTo>
                    <a:pt x="9600" y="3033"/>
                    <a:pt x="9725" y="3434"/>
                    <a:pt x="9600" y="3760"/>
                  </a:cubicBezTo>
                  <a:cubicBezTo>
                    <a:pt x="9600" y="4286"/>
                    <a:pt x="9199" y="4587"/>
                    <a:pt x="8873" y="4913"/>
                  </a:cubicBezTo>
                  <a:cubicBezTo>
                    <a:pt x="8472" y="5214"/>
                    <a:pt x="7945" y="5314"/>
                    <a:pt x="7519" y="5540"/>
                  </a:cubicBezTo>
                  <a:cubicBezTo>
                    <a:pt x="7319" y="5640"/>
                    <a:pt x="7219" y="5640"/>
                    <a:pt x="7093" y="5840"/>
                  </a:cubicBezTo>
                  <a:cubicBezTo>
                    <a:pt x="6893" y="6066"/>
                    <a:pt x="6993" y="6467"/>
                    <a:pt x="6993" y="6692"/>
                  </a:cubicBezTo>
                  <a:cubicBezTo>
                    <a:pt x="6893" y="7519"/>
                    <a:pt x="5840" y="7820"/>
                    <a:pt x="5214" y="8246"/>
                  </a:cubicBezTo>
                  <a:cubicBezTo>
                    <a:pt x="4913" y="8572"/>
                    <a:pt x="4587" y="8873"/>
                    <a:pt x="4286" y="9073"/>
                  </a:cubicBezTo>
                  <a:cubicBezTo>
                    <a:pt x="3559" y="9600"/>
                    <a:pt x="2507" y="9299"/>
                    <a:pt x="1680" y="8873"/>
                  </a:cubicBezTo>
                  <a:cubicBezTo>
                    <a:pt x="1153" y="8572"/>
                    <a:pt x="527" y="8046"/>
                    <a:pt x="201" y="7419"/>
                  </a:cubicBezTo>
                  <a:cubicBezTo>
                    <a:pt x="1" y="6793"/>
                    <a:pt x="1" y="5941"/>
                    <a:pt x="527" y="5439"/>
                  </a:cubicBezTo>
                  <a:cubicBezTo>
                    <a:pt x="627" y="5314"/>
                    <a:pt x="727" y="5214"/>
                    <a:pt x="953" y="5013"/>
                  </a:cubicBezTo>
                  <a:cubicBezTo>
                    <a:pt x="1153" y="4587"/>
                    <a:pt x="953" y="4061"/>
                    <a:pt x="1153" y="3660"/>
                  </a:cubicBezTo>
                  <a:cubicBezTo>
                    <a:pt x="1454" y="3033"/>
                    <a:pt x="2507" y="3134"/>
                    <a:pt x="3133" y="2607"/>
                  </a:cubicBezTo>
                  <a:close/>
                </a:path>
              </a:pathLst>
            </a:custGeom>
            <a:solidFill>
              <a:schemeClr val="accent2"/>
            </a:solidFill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4"/>
            <p:cNvSpPr/>
            <p:nvPr/>
          </p:nvSpPr>
          <p:spPr>
            <a:xfrm>
              <a:off x="6710243" y="1621139"/>
              <a:ext cx="152982" cy="157834"/>
            </a:xfrm>
            <a:custGeom>
              <a:avLst/>
              <a:gdLst/>
              <a:ahLst/>
              <a:cxnLst/>
              <a:rect l="l" t="t" r="r" b="b"/>
              <a:pathLst>
                <a:path w="7094" h="7319" fill="none" extrusionOk="0">
                  <a:moveTo>
                    <a:pt x="7093" y="1"/>
                  </a:moveTo>
                  <a:cubicBezTo>
                    <a:pt x="5640" y="953"/>
                    <a:pt x="4186" y="1880"/>
                    <a:pt x="2933" y="3033"/>
                  </a:cubicBezTo>
                  <a:cubicBezTo>
                    <a:pt x="1680" y="4186"/>
                    <a:pt x="527" y="5640"/>
                    <a:pt x="0" y="7319"/>
                  </a:cubicBezTo>
                </a:path>
              </a:pathLst>
            </a:custGeom>
            <a:noFill/>
            <a:ln w="5025" cap="rnd" cmpd="sng">
              <a:solidFill>
                <a:srgbClr val="28481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4"/>
            <p:cNvSpPr/>
            <p:nvPr/>
          </p:nvSpPr>
          <p:spPr>
            <a:xfrm>
              <a:off x="6684423" y="1705063"/>
              <a:ext cx="75825" cy="441125"/>
            </a:xfrm>
            <a:custGeom>
              <a:avLst/>
              <a:gdLst/>
              <a:ahLst/>
              <a:cxnLst/>
              <a:rect l="l" t="t" r="r" b="b"/>
              <a:pathLst>
                <a:path w="3033" h="17645" fill="none" extrusionOk="0">
                  <a:moveTo>
                    <a:pt x="0" y="17645"/>
                  </a:moveTo>
                  <a:lnTo>
                    <a:pt x="0" y="6266"/>
                  </a:lnTo>
                  <a:cubicBezTo>
                    <a:pt x="0" y="3134"/>
                    <a:pt x="1454" y="1454"/>
                    <a:pt x="3033" y="1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4"/>
            <p:cNvSpPr/>
            <p:nvPr/>
          </p:nvSpPr>
          <p:spPr>
            <a:xfrm>
              <a:off x="6608598" y="1851063"/>
              <a:ext cx="75850" cy="295125"/>
            </a:xfrm>
            <a:custGeom>
              <a:avLst/>
              <a:gdLst/>
              <a:ahLst/>
              <a:cxnLst/>
              <a:rect l="l" t="t" r="r" b="b"/>
              <a:pathLst>
                <a:path w="3034" h="11805" fill="none" extrusionOk="0">
                  <a:moveTo>
                    <a:pt x="3033" y="11805"/>
                  </a:moveTo>
                  <a:lnTo>
                    <a:pt x="3033" y="4186"/>
                  </a:lnTo>
                  <a:cubicBezTo>
                    <a:pt x="3033" y="2081"/>
                    <a:pt x="1554" y="953"/>
                    <a:pt x="0" y="0"/>
                  </a:cubicBezTo>
                </a:path>
              </a:pathLst>
            </a:custGeom>
            <a:noFill/>
            <a:ln w="5025" cap="flat" cmpd="sng">
              <a:solidFill>
                <a:srgbClr val="28481F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2" name="Google Shape;4642;p34"/>
          <p:cNvSpPr txBox="1">
            <a:spLocks noGrp="1"/>
          </p:cNvSpPr>
          <p:nvPr>
            <p:ph type="title"/>
          </p:nvPr>
        </p:nvSpPr>
        <p:spPr>
          <a:xfrm>
            <a:off x="717039" y="1322763"/>
            <a:ext cx="3352061" cy="454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Requirements</a:t>
            </a:r>
            <a:endParaRPr dirty="0"/>
          </a:p>
        </p:txBody>
      </p:sp>
      <p:sp>
        <p:nvSpPr>
          <p:cNvPr id="4643" name="Google Shape;4643;p34"/>
          <p:cNvSpPr txBox="1">
            <a:spLocks noGrp="1"/>
          </p:cNvSpPr>
          <p:nvPr>
            <p:ph type="title" idx="3"/>
          </p:nvPr>
        </p:nvSpPr>
        <p:spPr>
          <a:xfrm>
            <a:off x="4969881" y="1329775"/>
            <a:ext cx="3457080" cy="472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Requirements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CCDA3465-98F4-4558-902A-B10E6245D410}"/>
              </a:ext>
            </a:extLst>
          </p:cNvPr>
          <p:cNvSpPr txBox="1">
            <a:spLocks/>
          </p:cNvSpPr>
          <p:nvPr/>
        </p:nvSpPr>
        <p:spPr>
          <a:xfrm>
            <a:off x="726150" y="63734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Contribution of Team Members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9D3B2-B7FE-4904-83D0-A732E7D96BE1}"/>
              </a:ext>
            </a:extLst>
          </p:cNvPr>
          <p:cNvSpPr txBox="1"/>
          <p:nvPr/>
        </p:nvSpPr>
        <p:spPr>
          <a:xfrm>
            <a:off x="726150" y="1328057"/>
            <a:ext cx="76917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CHIRAG GUPTA – News Feed Functionality</a:t>
            </a:r>
          </a:p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DARWIN DEBBARMA – Seasons and Produce Functionality</a:t>
            </a:r>
          </a:p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KOUSHIK BALAJI P – Union Functionality</a:t>
            </a:r>
          </a:p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JASWANTH KRISHNA V – Auction Functionality</a:t>
            </a:r>
          </a:p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SIVASUBRAMANIAM J – Register and Login Functionality</a:t>
            </a:r>
          </a:p>
          <a:p>
            <a:pPr marL="2857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VARUN BHARADWAJ – News Feed Functionality</a:t>
            </a:r>
          </a:p>
          <a:p>
            <a:endParaRPr lang="en-US" sz="14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8509C-FBA2-4520-AD4D-2B5DB572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0"/>
          <a:stretch/>
        </p:blipFill>
        <p:spPr>
          <a:xfrm>
            <a:off x="1407886" y="1145400"/>
            <a:ext cx="6328228" cy="384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6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8BA20-F5C1-4D59-A668-B0EDE3B6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4"/>
          <a:stretch/>
        </p:blipFill>
        <p:spPr>
          <a:xfrm>
            <a:off x="1284514" y="1145400"/>
            <a:ext cx="6545943" cy="39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28F54-05AA-4471-8201-2EF0E14D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145400"/>
            <a:ext cx="6516914" cy="38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Union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30143-711C-4FEA-9F61-39687587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7" y="1451430"/>
            <a:ext cx="3839713" cy="2826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BCB38-1649-42A7-9AF4-4152E918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02" y="1451430"/>
            <a:ext cx="3662111" cy="28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3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Auction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33558-D7AF-4722-AD2D-AF33BBC39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"/>
          <a:stretch/>
        </p:blipFill>
        <p:spPr>
          <a:xfrm>
            <a:off x="1313543" y="1140863"/>
            <a:ext cx="6495143" cy="38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News Feed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087A5-D840-4B84-B4A9-6975D858B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3"/>
          <a:stretch/>
        </p:blipFill>
        <p:spPr>
          <a:xfrm>
            <a:off x="1284514" y="1145400"/>
            <a:ext cx="6538686" cy="38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Seasons and Produce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E59FC-46E7-4917-A468-D1CF11D6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0" y="1448066"/>
            <a:ext cx="3753526" cy="2732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402AD-F380-4518-813C-06D68B05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25" y="1448066"/>
            <a:ext cx="3753525" cy="2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6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29"/>
          <p:cNvSpPr txBox="1">
            <a:spLocks noGrp="1"/>
          </p:cNvSpPr>
          <p:nvPr>
            <p:ph type="body" idx="1"/>
          </p:nvPr>
        </p:nvSpPr>
        <p:spPr>
          <a:xfrm>
            <a:off x="727550" y="1152474"/>
            <a:ext cx="54347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today’s situation, Farmers are in need of appropriate support to improve their standard of living and also their quality of crop production.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web application, AGRO helps farmers to sell their produce for the price they deserve and it also promotes quality crop production.</a:t>
            </a:r>
            <a:endParaRPr lang="en-US" sz="1600" b="0" u="none" strike="noStrike" baseline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application is designed and built for 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armers, NGOs that are interested in helping Farmers and organizations/ministries that intend to help farmers.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225" name="Google Shape;4225;p29"/>
          <p:cNvSpPr txBox="1">
            <a:spLocks noGrp="1"/>
          </p:cNvSpPr>
          <p:nvPr>
            <p:ph type="title"/>
          </p:nvPr>
        </p:nvSpPr>
        <p:spPr>
          <a:xfrm>
            <a:off x="727550" y="36882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85AB-D6C1-40AD-A2B3-11113CC64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47" y="1799395"/>
            <a:ext cx="2634898" cy="2122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25;p29">
            <a:extLst>
              <a:ext uri="{FF2B5EF4-FFF2-40B4-BE49-F238E27FC236}">
                <a16:creationId xmlns:a16="http://schemas.microsoft.com/office/drawing/2014/main" id="{963E556D-8C50-4A22-A007-AC8FD9175E42}"/>
              </a:ext>
            </a:extLst>
          </p:cNvPr>
          <p:cNvSpPr txBox="1">
            <a:spLocks/>
          </p:cNvSpPr>
          <p:nvPr/>
        </p:nvSpPr>
        <p:spPr>
          <a:xfrm>
            <a:off x="726150" y="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ignika SemiBold" panose="020B0604020202020204" charset="0"/>
              </a:rPr>
              <a:t>Demo Screenshots</a:t>
            </a:r>
          </a:p>
        </p:txBody>
      </p:sp>
      <p:sp>
        <p:nvSpPr>
          <p:cNvPr id="3" name="Google Shape;4225;p29">
            <a:extLst>
              <a:ext uri="{FF2B5EF4-FFF2-40B4-BE49-F238E27FC236}">
                <a16:creationId xmlns:a16="http://schemas.microsoft.com/office/drawing/2014/main" id="{5555D748-7B47-4970-AA11-AD7C71352385}"/>
              </a:ext>
            </a:extLst>
          </p:cNvPr>
          <p:cNvSpPr txBox="1">
            <a:spLocks/>
          </p:cNvSpPr>
          <p:nvPr/>
        </p:nvSpPr>
        <p:spPr>
          <a:xfrm>
            <a:off x="726150" y="572700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Signika SemiBold" panose="020B0604020202020204" charset="0"/>
              </a:rPr>
              <a:t>Help and Support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249B3-DA7D-4779-855C-343D3B68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68" y="1237146"/>
            <a:ext cx="5685906" cy="36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7" name="Google Shape;6827;p63"/>
          <p:cNvSpPr txBox="1">
            <a:spLocks noGrp="1"/>
          </p:cNvSpPr>
          <p:nvPr>
            <p:ph type="ctrTitle"/>
          </p:nvPr>
        </p:nvSpPr>
        <p:spPr>
          <a:xfrm>
            <a:off x="2336327" y="1791875"/>
            <a:ext cx="4471346" cy="844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E79363-34C6-4886-A187-6DAEDCF9A6A9}"/>
              </a:ext>
            </a:extLst>
          </p:cNvPr>
          <p:cNvSpPr/>
          <p:nvPr/>
        </p:nvSpPr>
        <p:spPr>
          <a:xfrm>
            <a:off x="2605314" y="3587349"/>
            <a:ext cx="4100285" cy="3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29"/>
          <p:cNvSpPr txBox="1">
            <a:spLocks noGrp="1"/>
          </p:cNvSpPr>
          <p:nvPr>
            <p:ph type="body" idx="1"/>
          </p:nvPr>
        </p:nvSpPr>
        <p:spPr>
          <a:xfrm>
            <a:off x="727550" y="1152475"/>
            <a:ext cx="54347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0" u="none" strike="noStrike" baseline="0" dirty="0">
                <a:solidFill>
                  <a:schemeClr val="tx1"/>
                </a:solidFill>
                <a:latin typeface="Bahnschrift Light" panose="020B0502040204020203" pitchFamily="34" charset="0"/>
              </a:rPr>
              <a:t>This web application, AGRO is designed to be a standalone system that might replace the current ways of selling produce and help reframe the method of payment for farmers. 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This system’s aim is to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Bahnschrift Light" panose="020B0502040204020203" pitchFamily="34" charset="0"/>
              </a:rPr>
              <a:t> ensure that farmers are not exploited and the </a:t>
            </a:r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application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Bahnschrift Light" panose="020B0502040204020203" pitchFamily="34" charset="0"/>
              </a:rPr>
              <a:t> is used in a widespread manner like a government funded app.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Moreover, this application is developed based on farmer’s perspective and help them to know important events on daily basis.</a:t>
            </a:r>
          </a:p>
        </p:txBody>
      </p:sp>
      <p:sp>
        <p:nvSpPr>
          <p:cNvPr id="4225" name="Google Shape;4225;p29"/>
          <p:cNvSpPr txBox="1">
            <a:spLocks noGrp="1"/>
          </p:cNvSpPr>
          <p:nvPr>
            <p:ph type="title"/>
          </p:nvPr>
        </p:nvSpPr>
        <p:spPr>
          <a:xfrm>
            <a:off x="726150" y="397222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30039-F6F5-414E-AA33-E7E40580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52" y="2115143"/>
            <a:ext cx="2225233" cy="161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81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31"/>
          <p:cNvSpPr txBox="1">
            <a:spLocks noGrp="1"/>
          </p:cNvSpPr>
          <p:nvPr>
            <p:ph type="subTitle" idx="1"/>
          </p:nvPr>
        </p:nvSpPr>
        <p:spPr>
          <a:xfrm>
            <a:off x="431510" y="936649"/>
            <a:ext cx="6019944" cy="3831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The objective of this system is to connect Farmers who sell their produce to their Buyers via an </a:t>
            </a:r>
            <a:r>
              <a:rPr lang="en-US" sz="1500" b="1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Auction Feature</a:t>
            </a: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. 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This ensures a appropriate pay for the Farmers, if not a higher price, for their produce. 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It will include a feature to ensure Farmers to get insights on daily events with the help of </a:t>
            </a:r>
            <a:r>
              <a:rPr lang="en-US" sz="1500" b="1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News Feed </a:t>
            </a: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Section.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Making a </a:t>
            </a:r>
            <a:r>
              <a:rPr lang="en-US" sz="1500" b="1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Union</a:t>
            </a:r>
            <a:r>
              <a:rPr lang="en-US" sz="1500" dirty="0">
                <a:solidFill>
                  <a:schemeClr val="tx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will also be possible if a group of farmers decide to cooperate and sell their Produce together.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4" name="Google Shape;4254;p31"/>
          <p:cNvSpPr txBox="1">
            <a:spLocks noGrp="1"/>
          </p:cNvSpPr>
          <p:nvPr>
            <p:ph type="ctrTitle"/>
          </p:nvPr>
        </p:nvSpPr>
        <p:spPr>
          <a:xfrm>
            <a:off x="991300" y="35999"/>
            <a:ext cx="4687257" cy="1288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dk1"/>
                </a:solidFill>
              </a:rPr>
              <a:t>Objective</a:t>
            </a:r>
            <a:endParaRPr sz="3800" dirty="0"/>
          </a:p>
        </p:txBody>
      </p:sp>
      <p:sp>
        <p:nvSpPr>
          <p:cNvPr id="4255" name="Google Shape;4255;p31"/>
          <p:cNvSpPr/>
          <p:nvPr/>
        </p:nvSpPr>
        <p:spPr>
          <a:xfrm>
            <a:off x="8498075" y="3257195"/>
            <a:ext cx="89676" cy="42630"/>
          </a:xfrm>
          <a:custGeom>
            <a:avLst/>
            <a:gdLst/>
            <a:ahLst/>
            <a:cxnLst/>
            <a:rect l="l" t="t" r="r" b="b"/>
            <a:pathLst>
              <a:path w="5970" h="2838" extrusionOk="0">
                <a:moveTo>
                  <a:pt x="5839" y="0"/>
                </a:moveTo>
                <a:cubicBezTo>
                  <a:pt x="4469" y="131"/>
                  <a:pt x="2838" y="555"/>
                  <a:pt x="1501" y="1076"/>
                </a:cubicBezTo>
                <a:cubicBezTo>
                  <a:pt x="816" y="1501"/>
                  <a:pt x="0" y="2022"/>
                  <a:pt x="391" y="2838"/>
                </a:cubicBezTo>
                <a:cubicBezTo>
                  <a:pt x="2022" y="1892"/>
                  <a:pt x="3947" y="1370"/>
                  <a:pt x="5969" y="1076"/>
                </a:cubicBezTo>
                <a:cubicBezTo>
                  <a:pt x="5969" y="685"/>
                  <a:pt x="5969" y="391"/>
                  <a:pt x="5839" y="0"/>
                </a:cubicBezTo>
                <a:close/>
              </a:path>
            </a:pathLst>
          </a:custGeom>
          <a:solidFill>
            <a:schemeClr val="accent1"/>
          </a:solidFill>
          <a:ln w="6525" cap="rnd" cmpd="sng">
            <a:solidFill>
              <a:srgbClr val="3749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31"/>
          <p:cNvSpPr/>
          <p:nvPr/>
        </p:nvSpPr>
        <p:spPr>
          <a:xfrm>
            <a:off x="7849678" y="2530889"/>
            <a:ext cx="71560" cy="71560"/>
          </a:xfrm>
          <a:custGeom>
            <a:avLst/>
            <a:gdLst/>
            <a:ahLst/>
            <a:cxnLst/>
            <a:rect l="l" t="t" r="r" b="b"/>
            <a:pathLst>
              <a:path w="4764" h="4764" extrusionOk="0">
                <a:moveTo>
                  <a:pt x="1632" y="1"/>
                </a:moveTo>
                <a:cubicBezTo>
                  <a:pt x="947" y="262"/>
                  <a:pt x="392" y="1077"/>
                  <a:pt x="131" y="2023"/>
                </a:cubicBezTo>
                <a:cubicBezTo>
                  <a:pt x="131" y="2186"/>
                  <a:pt x="1" y="2447"/>
                  <a:pt x="131" y="2708"/>
                </a:cubicBezTo>
                <a:cubicBezTo>
                  <a:pt x="131" y="3002"/>
                  <a:pt x="392" y="3393"/>
                  <a:pt x="555" y="3524"/>
                </a:cubicBezTo>
                <a:cubicBezTo>
                  <a:pt x="1077" y="4078"/>
                  <a:pt x="1632" y="4633"/>
                  <a:pt x="2186" y="4763"/>
                </a:cubicBezTo>
                <a:cubicBezTo>
                  <a:pt x="2839" y="4763"/>
                  <a:pt x="3524" y="4469"/>
                  <a:pt x="3948" y="4078"/>
                </a:cubicBezTo>
                <a:cubicBezTo>
                  <a:pt x="4633" y="3393"/>
                  <a:pt x="4763" y="2317"/>
                  <a:pt x="4470" y="1501"/>
                </a:cubicBezTo>
                <a:cubicBezTo>
                  <a:pt x="4078" y="686"/>
                  <a:pt x="3263" y="131"/>
                  <a:pt x="2447" y="1"/>
                </a:cubicBezTo>
                <a:close/>
              </a:path>
            </a:pathLst>
          </a:custGeom>
          <a:solidFill>
            <a:schemeClr val="accent1"/>
          </a:solidFill>
          <a:ln w="6525" cap="rnd" cmpd="sng">
            <a:solidFill>
              <a:srgbClr val="3749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7" name="Google Shape;4257;p31"/>
          <p:cNvGrpSpPr/>
          <p:nvPr/>
        </p:nvGrpSpPr>
        <p:grpSpPr>
          <a:xfrm>
            <a:off x="6313230" y="965227"/>
            <a:ext cx="2274521" cy="3131323"/>
            <a:chOff x="5571252" y="907562"/>
            <a:chExt cx="2274521" cy="3131323"/>
          </a:xfrm>
        </p:grpSpPr>
        <p:sp>
          <p:nvSpPr>
            <p:cNvPr id="4258" name="Google Shape;4258;p31"/>
            <p:cNvSpPr/>
            <p:nvPr/>
          </p:nvSpPr>
          <p:spPr>
            <a:xfrm>
              <a:off x="6745254" y="1519820"/>
              <a:ext cx="218557" cy="253571"/>
            </a:xfrm>
            <a:custGeom>
              <a:avLst/>
              <a:gdLst/>
              <a:ahLst/>
              <a:cxnLst/>
              <a:rect l="l" t="t" r="r" b="b"/>
              <a:pathLst>
                <a:path w="14550" h="16881" extrusionOk="0">
                  <a:moveTo>
                    <a:pt x="1628" y="0"/>
                  </a:moveTo>
                  <a:cubicBezTo>
                    <a:pt x="965" y="0"/>
                    <a:pt x="262" y="436"/>
                    <a:pt x="262" y="994"/>
                  </a:cubicBezTo>
                  <a:cubicBezTo>
                    <a:pt x="131" y="2071"/>
                    <a:pt x="1208" y="3017"/>
                    <a:pt x="1338" y="3963"/>
                  </a:cubicBezTo>
                  <a:cubicBezTo>
                    <a:pt x="1501" y="4778"/>
                    <a:pt x="947" y="5594"/>
                    <a:pt x="523" y="6279"/>
                  </a:cubicBezTo>
                  <a:cubicBezTo>
                    <a:pt x="262" y="6964"/>
                    <a:pt x="1" y="8040"/>
                    <a:pt x="523" y="8595"/>
                  </a:cubicBezTo>
                  <a:cubicBezTo>
                    <a:pt x="947" y="8986"/>
                    <a:pt x="1762" y="8986"/>
                    <a:pt x="2154" y="9410"/>
                  </a:cubicBezTo>
                  <a:cubicBezTo>
                    <a:pt x="2578" y="9802"/>
                    <a:pt x="2578" y="10487"/>
                    <a:pt x="2447" y="10911"/>
                  </a:cubicBezTo>
                  <a:cubicBezTo>
                    <a:pt x="2154" y="11433"/>
                    <a:pt x="1893" y="11987"/>
                    <a:pt x="1762" y="12411"/>
                  </a:cubicBezTo>
                  <a:cubicBezTo>
                    <a:pt x="1208" y="13879"/>
                    <a:pt x="1762" y="15804"/>
                    <a:pt x="2969" y="16750"/>
                  </a:cubicBezTo>
                  <a:cubicBezTo>
                    <a:pt x="3132" y="16750"/>
                    <a:pt x="3132" y="16880"/>
                    <a:pt x="3263" y="16880"/>
                  </a:cubicBezTo>
                  <a:cubicBezTo>
                    <a:pt x="3393" y="16880"/>
                    <a:pt x="3524" y="16750"/>
                    <a:pt x="3654" y="16489"/>
                  </a:cubicBezTo>
                  <a:cubicBezTo>
                    <a:pt x="3948" y="15934"/>
                    <a:pt x="4600" y="15673"/>
                    <a:pt x="5155" y="15673"/>
                  </a:cubicBezTo>
                  <a:cubicBezTo>
                    <a:pt x="4600" y="15249"/>
                    <a:pt x="4894" y="14042"/>
                    <a:pt x="5285" y="13488"/>
                  </a:cubicBezTo>
                  <a:cubicBezTo>
                    <a:pt x="5970" y="12933"/>
                    <a:pt x="6786" y="12542"/>
                    <a:pt x="7340" y="11987"/>
                  </a:cubicBezTo>
                  <a:cubicBezTo>
                    <a:pt x="8025" y="11172"/>
                    <a:pt x="8286" y="9802"/>
                    <a:pt x="9232" y="9410"/>
                  </a:cubicBezTo>
                  <a:cubicBezTo>
                    <a:pt x="10048" y="8986"/>
                    <a:pt x="11124" y="9410"/>
                    <a:pt x="11809" y="8856"/>
                  </a:cubicBezTo>
                  <a:cubicBezTo>
                    <a:pt x="12625" y="8334"/>
                    <a:pt x="12364" y="6964"/>
                    <a:pt x="12755" y="6148"/>
                  </a:cubicBezTo>
                  <a:cubicBezTo>
                    <a:pt x="13049" y="5594"/>
                    <a:pt x="13571" y="5202"/>
                    <a:pt x="13995" y="4778"/>
                  </a:cubicBezTo>
                  <a:cubicBezTo>
                    <a:pt x="14549" y="3963"/>
                    <a:pt x="14386" y="2886"/>
                    <a:pt x="13734" y="2201"/>
                  </a:cubicBezTo>
                  <a:cubicBezTo>
                    <a:pt x="13571" y="2071"/>
                    <a:pt x="13440" y="1940"/>
                    <a:pt x="13179" y="1940"/>
                  </a:cubicBezTo>
                  <a:cubicBezTo>
                    <a:pt x="12918" y="2071"/>
                    <a:pt x="12918" y="2625"/>
                    <a:pt x="12625" y="2886"/>
                  </a:cubicBezTo>
                  <a:cubicBezTo>
                    <a:pt x="12440" y="3177"/>
                    <a:pt x="12167" y="3270"/>
                    <a:pt x="11851" y="3270"/>
                  </a:cubicBezTo>
                  <a:cubicBezTo>
                    <a:pt x="11284" y="3270"/>
                    <a:pt x="10577" y="2969"/>
                    <a:pt x="9993" y="2969"/>
                  </a:cubicBezTo>
                  <a:cubicBezTo>
                    <a:pt x="9697" y="2969"/>
                    <a:pt x="9432" y="3046"/>
                    <a:pt x="9232" y="3278"/>
                  </a:cubicBezTo>
                  <a:cubicBezTo>
                    <a:pt x="8678" y="3832"/>
                    <a:pt x="9232" y="4778"/>
                    <a:pt x="9102" y="5463"/>
                  </a:cubicBezTo>
                  <a:cubicBezTo>
                    <a:pt x="8971" y="6409"/>
                    <a:pt x="7601" y="6833"/>
                    <a:pt x="6525" y="6964"/>
                  </a:cubicBezTo>
                  <a:cubicBezTo>
                    <a:pt x="6248" y="7029"/>
                    <a:pt x="5970" y="7062"/>
                    <a:pt x="5713" y="7062"/>
                  </a:cubicBezTo>
                  <a:cubicBezTo>
                    <a:pt x="5457" y="7062"/>
                    <a:pt x="5220" y="7029"/>
                    <a:pt x="5024" y="6964"/>
                  </a:cubicBezTo>
                  <a:cubicBezTo>
                    <a:pt x="4470" y="6703"/>
                    <a:pt x="4078" y="6148"/>
                    <a:pt x="4209" y="5594"/>
                  </a:cubicBezTo>
                  <a:cubicBezTo>
                    <a:pt x="4339" y="5202"/>
                    <a:pt x="4763" y="5072"/>
                    <a:pt x="4600" y="4517"/>
                  </a:cubicBezTo>
                  <a:cubicBezTo>
                    <a:pt x="4763" y="3963"/>
                    <a:pt x="4078" y="3832"/>
                    <a:pt x="3654" y="3441"/>
                  </a:cubicBezTo>
                  <a:cubicBezTo>
                    <a:pt x="2708" y="2756"/>
                    <a:pt x="3263" y="1125"/>
                    <a:pt x="2447" y="309"/>
                  </a:cubicBezTo>
                  <a:cubicBezTo>
                    <a:pt x="2231" y="93"/>
                    <a:pt x="1934" y="0"/>
                    <a:pt x="1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1"/>
            <p:cNvSpPr/>
            <p:nvPr/>
          </p:nvSpPr>
          <p:spPr>
            <a:xfrm>
              <a:off x="6614435" y="1424497"/>
              <a:ext cx="136722" cy="383413"/>
            </a:xfrm>
            <a:custGeom>
              <a:avLst/>
              <a:gdLst/>
              <a:ahLst/>
              <a:cxnLst/>
              <a:rect l="l" t="t" r="r" b="b"/>
              <a:pathLst>
                <a:path w="9102" h="25525" extrusionOk="0">
                  <a:moveTo>
                    <a:pt x="2186" y="1"/>
                  </a:moveTo>
                  <a:cubicBezTo>
                    <a:pt x="946" y="262"/>
                    <a:pt x="0" y="1762"/>
                    <a:pt x="424" y="2969"/>
                  </a:cubicBezTo>
                  <a:cubicBezTo>
                    <a:pt x="685" y="4209"/>
                    <a:pt x="1892" y="5155"/>
                    <a:pt x="1631" y="6362"/>
                  </a:cubicBezTo>
                  <a:cubicBezTo>
                    <a:pt x="1370" y="7047"/>
                    <a:pt x="555" y="7601"/>
                    <a:pt x="555" y="8417"/>
                  </a:cubicBezTo>
                  <a:cubicBezTo>
                    <a:pt x="685" y="9624"/>
                    <a:pt x="3001" y="9493"/>
                    <a:pt x="3523" y="10602"/>
                  </a:cubicBezTo>
                  <a:cubicBezTo>
                    <a:pt x="4208" y="11940"/>
                    <a:pt x="2316" y="13440"/>
                    <a:pt x="2871" y="14680"/>
                  </a:cubicBezTo>
                  <a:cubicBezTo>
                    <a:pt x="3132" y="15495"/>
                    <a:pt x="3947" y="15626"/>
                    <a:pt x="4632" y="16148"/>
                  </a:cubicBezTo>
                  <a:cubicBezTo>
                    <a:pt x="5448" y="16702"/>
                    <a:pt x="5839" y="18072"/>
                    <a:pt x="5448" y="19018"/>
                  </a:cubicBezTo>
                  <a:cubicBezTo>
                    <a:pt x="5154" y="19573"/>
                    <a:pt x="4763" y="20225"/>
                    <a:pt x="4763" y="20780"/>
                  </a:cubicBezTo>
                  <a:cubicBezTo>
                    <a:pt x="4893" y="21465"/>
                    <a:pt x="5448" y="21856"/>
                    <a:pt x="5970" y="22541"/>
                  </a:cubicBezTo>
                  <a:cubicBezTo>
                    <a:pt x="6524" y="23357"/>
                    <a:pt x="6524" y="24596"/>
                    <a:pt x="6133" y="25412"/>
                  </a:cubicBezTo>
                  <a:cubicBezTo>
                    <a:pt x="6293" y="25489"/>
                    <a:pt x="6468" y="25524"/>
                    <a:pt x="6647" y="25524"/>
                  </a:cubicBezTo>
                  <a:cubicBezTo>
                    <a:pt x="7376" y="25524"/>
                    <a:pt x="8155" y="24932"/>
                    <a:pt x="8155" y="24172"/>
                  </a:cubicBezTo>
                  <a:cubicBezTo>
                    <a:pt x="8286" y="23096"/>
                    <a:pt x="6948" y="22150"/>
                    <a:pt x="7340" y="21041"/>
                  </a:cubicBezTo>
                  <a:cubicBezTo>
                    <a:pt x="7470" y="20225"/>
                    <a:pt x="8579" y="19573"/>
                    <a:pt x="8286" y="18757"/>
                  </a:cubicBezTo>
                  <a:cubicBezTo>
                    <a:pt x="8155" y="18072"/>
                    <a:pt x="7079" y="17779"/>
                    <a:pt x="6524" y="17257"/>
                  </a:cubicBezTo>
                  <a:cubicBezTo>
                    <a:pt x="6133" y="16441"/>
                    <a:pt x="6655" y="15332"/>
                    <a:pt x="7340" y="14680"/>
                  </a:cubicBezTo>
                  <a:cubicBezTo>
                    <a:pt x="8025" y="13995"/>
                    <a:pt x="8840" y="13440"/>
                    <a:pt x="9101" y="12494"/>
                  </a:cubicBezTo>
                  <a:cubicBezTo>
                    <a:pt x="9101" y="11679"/>
                    <a:pt x="8416" y="10733"/>
                    <a:pt x="7601" y="10602"/>
                  </a:cubicBezTo>
                  <a:cubicBezTo>
                    <a:pt x="7209" y="10602"/>
                    <a:pt x="6948" y="10602"/>
                    <a:pt x="6655" y="10439"/>
                  </a:cubicBezTo>
                  <a:cubicBezTo>
                    <a:pt x="5970" y="10048"/>
                    <a:pt x="6394" y="9102"/>
                    <a:pt x="6785" y="8547"/>
                  </a:cubicBezTo>
                  <a:cubicBezTo>
                    <a:pt x="7470" y="7993"/>
                    <a:pt x="8025" y="7471"/>
                    <a:pt x="8025" y="6655"/>
                  </a:cubicBezTo>
                  <a:cubicBezTo>
                    <a:pt x="7764" y="6101"/>
                    <a:pt x="7209" y="5840"/>
                    <a:pt x="6655" y="5840"/>
                  </a:cubicBezTo>
                  <a:cubicBezTo>
                    <a:pt x="6580" y="5815"/>
                    <a:pt x="6499" y="5804"/>
                    <a:pt x="6413" y="5804"/>
                  </a:cubicBezTo>
                  <a:cubicBezTo>
                    <a:pt x="6047" y="5804"/>
                    <a:pt x="5578" y="5995"/>
                    <a:pt x="5024" y="6101"/>
                  </a:cubicBezTo>
                  <a:cubicBezTo>
                    <a:pt x="4763" y="5970"/>
                    <a:pt x="4763" y="5155"/>
                    <a:pt x="5024" y="4731"/>
                  </a:cubicBezTo>
                  <a:cubicBezTo>
                    <a:pt x="5448" y="4339"/>
                    <a:pt x="5709" y="3915"/>
                    <a:pt x="5839" y="3393"/>
                  </a:cubicBezTo>
                  <a:cubicBezTo>
                    <a:pt x="5948" y="2931"/>
                    <a:pt x="5694" y="2377"/>
                    <a:pt x="5360" y="2377"/>
                  </a:cubicBezTo>
                  <a:cubicBezTo>
                    <a:pt x="5294" y="2377"/>
                    <a:pt x="5225" y="2399"/>
                    <a:pt x="5154" y="2447"/>
                  </a:cubicBezTo>
                  <a:cubicBezTo>
                    <a:pt x="4763" y="2447"/>
                    <a:pt x="4632" y="2969"/>
                    <a:pt x="4208" y="3100"/>
                  </a:cubicBezTo>
                  <a:cubicBezTo>
                    <a:pt x="4132" y="3157"/>
                    <a:pt x="4049" y="3182"/>
                    <a:pt x="3964" y="3182"/>
                  </a:cubicBezTo>
                  <a:cubicBezTo>
                    <a:pt x="3616" y="3182"/>
                    <a:pt x="3237" y="2762"/>
                    <a:pt x="3132" y="2447"/>
                  </a:cubicBezTo>
                  <a:cubicBezTo>
                    <a:pt x="3001" y="1893"/>
                    <a:pt x="3132" y="1469"/>
                    <a:pt x="3132" y="947"/>
                  </a:cubicBezTo>
                  <a:cubicBezTo>
                    <a:pt x="3001" y="523"/>
                    <a:pt x="2708" y="1"/>
                    <a:pt x="2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1"/>
            <p:cNvSpPr/>
            <p:nvPr/>
          </p:nvSpPr>
          <p:spPr>
            <a:xfrm>
              <a:off x="6400310" y="1559927"/>
              <a:ext cx="395925" cy="274705"/>
            </a:xfrm>
            <a:custGeom>
              <a:avLst/>
              <a:gdLst/>
              <a:ahLst/>
              <a:cxnLst/>
              <a:rect l="l" t="t" r="r" b="b"/>
              <a:pathLst>
                <a:path w="26358" h="18288" extrusionOk="0">
                  <a:moveTo>
                    <a:pt x="7621" y="1"/>
                  </a:moveTo>
                  <a:cubicBezTo>
                    <a:pt x="7357" y="1"/>
                    <a:pt x="7100" y="107"/>
                    <a:pt x="6916" y="347"/>
                  </a:cubicBezTo>
                  <a:cubicBezTo>
                    <a:pt x="5970" y="1293"/>
                    <a:pt x="7862" y="3217"/>
                    <a:pt x="7046" y="4294"/>
                  </a:cubicBezTo>
                  <a:cubicBezTo>
                    <a:pt x="6785" y="4555"/>
                    <a:pt x="6525" y="4555"/>
                    <a:pt x="6100" y="4685"/>
                  </a:cubicBezTo>
                  <a:cubicBezTo>
                    <a:pt x="5285" y="4685"/>
                    <a:pt x="4469" y="4163"/>
                    <a:pt x="3654" y="4033"/>
                  </a:cubicBezTo>
                  <a:cubicBezTo>
                    <a:pt x="3528" y="4014"/>
                    <a:pt x="3402" y="4005"/>
                    <a:pt x="3276" y="4005"/>
                  </a:cubicBezTo>
                  <a:cubicBezTo>
                    <a:pt x="2325" y="4005"/>
                    <a:pt x="1392" y="4535"/>
                    <a:pt x="816" y="5370"/>
                  </a:cubicBezTo>
                  <a:cubicBezTo>
                    <a:pt x="1" y="6479"/>
                    <a:pt x="1" y="7947"/>
                    <a:pt x="392" y="9187"/>
                  </a:cubicBezTo>
                  <a:cubicBezTo>
                    <a:pt x="653" y="9741"/>
                    <a:pt x="947" y="10133"/>
                    <a:pt x="1632" y="10394"/>
                  </a:cubicBezTo>
                  <a:cubicBezTo>
                    <a:pt x="1815" y="10466"/>
                    <a:pt x="1999" y="10499"/>
                    <a:pt x="2182" y="10499"/>
                  </a:cubicBezTo>
                  <a:cubicBezTo>
                    <a:pt x="3068" y="10499"/>
                    <a:pt x="3924" y="9733"/>
                    <a:pt x="4600" y="9056"/>
                  </a:cubicBezTo>
                  <a:cubicBezTo>
                    <a:pt x="5109" y="8547"/>
                    <a:pt x="5925" y="8038"/>
                    <a:pt x="6699" y="8038"/>
                  </a:cubicBezTo>
                  <a:cubicBezTo>
                    <a:pt x="6966" y="8038"/>
                    <a:pt x="7228" y="8099"/>
                    <a:pt x="7470" y="8241"/>
                  </a:cubicBezTo>
                  <a:cubicBezTo>
                    <a:pt x="8286" y="8502"/>
                    <a:pt x="7862" y="9872"/>
                    <a:pt x="7340" y="10557"/>
                  </a:cubicBezTo>
                  <a:cubicBezTo>
                    <a:pt x="7177" y="10818"/>
                    <a:pt x="6916" y="11079"/>
                    <a:pt x="6785" y="11372"/>
                  </a:cubicBezTo>
                  <a:cubicBezTo>
                    <a:pt x="6572" y="11799"/>
                    <a:pt x="6969" y="12421"/>
                    <a:pt x="7495" y="12421"/>
                  </a:cubicBezTo>
                  <a:cubicBezTo>
                    <a:pt x="7612" y="12421"/>
                    <a:pt x="7737" y="12390"/>
                    <a:pt x="7862" y="12318"/>
                  </a:cubicBezTo>
                  <a:lnTo>
                    <a:pt x="8677" y="11894"/>
                  </a:lnTo>
                  <a:cubicBezTo>
                    <a:pt x="8772" y="11836"/>
                    <a:pt x="8872" y="11810"/>
                    <a:pt x="8967" y="11810"/>
                  </a:cubicBezTo>
                  <a:cubicBezTo>
                    <a:pt x="9296" y="11810"/>
                    <a:pt x="9565" y="12120"/>
                    <a:pt x="9362" y="12449"/>
                  </a:cubicBezTo>
                  <a:cubicBezTo>
                    <a:pt x="9362" y="12710"/>
                    <a:pt x="9232" y="13134"/>
                    <a:pt x="8971" y="13264"/>
                  </a:cubicBezTo>
                  <a:cubicBezTo>
                    <a:pt x="8677" y="13525"/>
                    <a:pt x="8416" y="13949"/>
                    <a:pt x="8547" y="14341"/>
                  </a:cubicBezTo>
                  <a:cubicBezTo>
                    <a:pt x="8642" y="14743"/>
                    <a:pt x="8865" y="14892"/>
                    <a:pt x="9138" y="14892"/>
                  </a:cubicBezTo>
                  <a:cubicBezTo>
                    <a:pt x="9617" y="14892"/>
                    <a:pt x="10249" y="14433"/>
                    <a:pt x="10602" y="14080"/>
                  </a:cubicBezTo>
                  <a:cubicBezTo>
                    <a:pt x="10817" y="13730"/>
                    <a:pt x="11232" y="13491"/>
                    <a:pt x="11590" y="13491"/>
                  </a:cubicBezTo>
                  <a:cubicBezTo>
                    <a:pt x="11666" y="13491"/>
                    <a:pt x="11740" y="13502"/>
                    <a:pt x="11809" y="13525"/>
                  </a:cubicBezTo>
                  <a:cubicBezTo>
                    <a:pt x="12363" y="13949"/>
                    <a:pt x="12233" y="14765"/>
                    <a:pt x="12363" y="15287"/>
                  </a:cubicBezTo>
                  <a:cubicBezTo>
                    <a:pt x="12755" y="16102"/>
                    <a:pt x="13994" y="16396"/>
                    <a:pt x="14940" y="16396"/>
                  </a:cubicBezTo>
                  <a:cubicBezTo>
                    <a:pt x="15886" y="16526"/>
                    <a:pt x="17256" y="17342"/>
                    <a:pt x="17126" y="18288"/>
                  </a:cubicBezTo>
                  <a:cubicBezTo>
                    <a:pt x="17778" y="17733"/>
                    <a:pt x="18594" y="17342"/>
                    <a:pt x="19279" y="17211"/>
                  </a:cubicBezTo>
                  <a:cubicBezTo>
                    <a:pt x="18757" y="16526"/>
                    <a:pt x="19572" y="15711"/>
                    <a:pt x="20388" y="15711"/>
                  </a:cubicBezTo>
                  <a:cubicBezTo>
                    <a:pt x="21210" y="15711"/>
                    <a:pt x="21956" y="16110"/>
                    <a:pt x="22684" y="16110"/>
                  </a:cubicBezTo>
                  <a:cubicBezTo>
                    <a:pt x="22909" y="16110"/>
                    <a:pt x="23133" y="16072"/>
                    <a:pt x="23356" y="15972"/>
                  </a:cubicBezTo>
                  <a:cubicBezTo>
                    <a:pt x="23911" y="15711"/>
                    <a:pt x="24302" y="15287"/>
                    <a:pt x="24041" y="14765"/>
                  </a:cubicBezTo>
                  <a:cubicBezTo>
                    <a:pt x="23911" y="14080"/>
                    <a:pt x="22834" y="14341"/>
                    <a:pt x="22834" y="13395"/>
                  </a:cubicBezTo>
                  <a:cubicBezTo>
                    <a:pt x="22671" y="13003"/>
                    <a:pt x="22965" y="12710"/>
                    <a:pt x="23095" y="12449"/>
                  </a:cubicBezTo>
                  <a:cubicBezTo>
                    <a:pt x="23780" y="11764"/>
                    <a:pt x="24857" y="11633"/>
                    <a:pt x="25411" y="11209"/>
                  </a:cubicBezTo>
                  <a:cubicBezTo>
                    <a:pt x="26096" y="10687"/>
                    <a:pt x="26357" y="9741"/>
                    <a:pt x="25933" y="9056"/>
                  </a:cubicBezTo>
                  <a:cubicBezTo>
                    <a:pt x="25803" y="8632"/>
                    <a:pt x="25411" y="8502"/>
                    <a:pt x="24987" y="8502"/>
                  </a:cubicBezTo>
                  <a:cubicBezTo>
                    <a:pt x="24929" y="8497"/>
                    <a:pt x="24874" y="8495"/>
                    <a:pt x="24822" y="8495"/>
                  </a:cubicBezTo>
                  <a:cubicBezTo>
                    <a:pt x="23403" y="8495"/>
                    <a:pt x="24012" y="10148"/>
                    <a:pt x="23226" y="10557"/>
                  </a:cubicBezTo>
                  <a:cubicBezTo>
                    <a:pt x="23142" y="10596"/>
                    <a:pt x="23059" y="10614"/>
                    <a:pt x="22978" y="10614"/>
                  </a:cubicBezTo>
                  <a:cubicBezTo>
                    <a:pt x="22523" y="10614"/>
                    <a:pt x="22130" y="10049"/>
                    <a:pt x="22019" y="9578"/>
                  </a:cubicBezTo>
                  <a:cubicBezTo>
                    <a:pt x="21725" y="8926"/>
                    <a:pt x="21725" y="8241"/>
                    <a:pt x="21040" y="8110"/>
                  </a:cubicBezTo>
                  <a:cubicBezTo>
                    <a:pt x="20988" y="8101"/>
                    <a:pt x="20937" y="8097"/>
                    <a:pt x="20887" y="8097"/>
                  </a:cubicBezTo>
                  <a:cubicBezTo>
                    <a:pt x="20040" y="8097"/>
                    <a:pt x="19609" y="9355"/>
                    <a:pt x="20225" y="10002"/>
                  </a:cubicBezTo>
                  <a:cubicBezTo>
                    <a:pt x="20518" y="10263"/>
                    <a:pt x="20910" y="10394"/>
                    <a:pt x="21203" y="10557"/>
                  </a:cubicBezTo>
                  <a:cubicBezTo>
                    <a:pt x="21856" y="11372"/>
                    <a:pt x="21203" y="12710"/>
                    <a:pt x="20225" y="13264"/>
                  </a:cubicBezTo>
                  <a:cubicBezTo>
                    <a:pt x="19898" y="13487"/>
                    <a:pt x="19487" y="13620"/>
                    <a:pt x="19094" y="13620"/>
                  </a:cubicBezTo>
                  <a:cubicBezTo>
                    <a:pt x="18505" y="13620"/>
                    <a:pt x="17954" y="13322"/>
                    <a:pt x="17778" y="12579"/>
                  </a:cubicBezTo>
                  <a:cubicBezTo>
                    <a:pt x="17778" y="12188"/>
                    <a:pt x="17941" y="11764"/>
                    <a:pt x="18202" y="11503"/>
                  </a:cubicBezTo>
                  <a:cubicBezTo>
                    <a:pt x="18645" y="10748"/>
                    <a:pt x="18027" y="9971"/>
                    <a:pt x="17279" y="9971"/>
                  </a:cubicBezTo>
                  <a:cubicBezTo>
                    <a:pt x="17090" y="9971"/>
                    <a:pt x="16893" y="10021"/>
                    <a:pt x="16702" y="10133"/>
                  </a:cubicBezTo>
                  <a:lnTo>
                    <a:pt x="15201" y="11079"/>
                  </a:lnTo>
                  <a:cubicBezTo>
                    <a:pt x="15029" y="11196"/>
                    <a:pt x="14857" y="11246"/>
                    <a:pt x="14697" y="11246"/>
                  </a:cubicBezTo>
                  <a:cubicBezTo>
                    <a:pt x="14097" y="11246"/>
                    <a:pt x="13660" y="10543"/>
                    <a:pt x="13994" y="10002"/>
                  </a:cubicBezTo>
                  <a:cubicBezTo>
                    <a:pt x="14125" y="9872"/>
                    <a:pt x="14255" y="9741"/>
                    <a:pt x="14255" y="9578"/>
                  </a:cubicBezTo>
                  <a:cubicBezTo>
                    <a:pt x="14940" y="9056"/>
                    <a:pt x="15756" y="8371"/>
                    <a:pt x="15625" y="7556"/>
                  </a:cubicBezTo>
                  <a:cubicBezTo>
                    <a:pt x="15625" y="7425"/>
                    <a:pt x="15625" y="7132"/>
                    <a:pt x="15495" y="7001"/>
                  </a:cubicBezTo>
                  <a:cubicBezTo>
                    <a:pt x="15414" y="6929"/>
                    <a:pt x="15315" y="6897"/>
                    <a:pt x="15206" y="6897"/>
                  </a:cubicBezTo>
                  <a:cubicBezTo>
                    <a:pt x="14920" y="6897"/>
                    <a:pt x="14562" y="7118"/>
                    <a:pt x="14255" y="7425"/>
                  </a:cubicBezTo>
                  <a:lnTo>
                    <a:pt x="12755" y="8763"/>
                  </a:lnTo>
                  <a:cubicBezTo>
                    <a:pt x="12644" y="8943"/>
                    <a:pt x="12480" y="9023"/>
                    <a:pt x="12318" y="9023"/>
                  </a:cubicBezTo>
                  <a:cubicBezTo>
                    <a:pt x="12099" y="9023"/>
                    <a:pt x="11884" y="8876"/>
                    <a:pt x="11809" y="8632"/>
                  </a:cubicBezTo>
                  <a:cubicBezTo>
                    <a:pt x="11548" y="8110"/>
                    <a:pt x="11678" y="7425"/>
                    <a:pt x="12070" y="7001"/>
                  </a:cubicBezTo>
                  <a:cubicBezTo>
                    <a:pt x="12624" y="5925"/>
                    <a:pt x="13701" y="5240"/>
                    <a:pt x="13701" y="4033"/>
                  </a:cubicBezTo>
                  <a:cubicBezTo>
                    <a:pt x="13701" y="3478"/>
                    <a:pt x="13440" y="2924"/>
                    <a:pt x="12755" y="2663"/>
                  </a:cubicBezTo>
                  <a:cubicBezTo>
                    <a:pt x="12678" y="2646"/>
                    <a:pt x="12605" y="2638"/>
                    <a:pt x="12534" y="2638"/>
                  </a:cubicBezTo>
                  <a:cubicBezTo>
                    <a:pt x="11493" y="2638"/>
                    <a:pt x="11072" y="4354"/>
                    <a:pt x="10308" y="5240"/>
                  </a:cubicBezTo>
                  <a:cubicBezTo>
                    <a:pt x="10199" y="5313"/>
                    <a:pt x="10067" y="5345"/>
                    <a:pt x="9930" y="5345"/>
                  </a:cubicBezTo>
                  <a:cubicBezTo>
                    <a:pt x="9578" y="5345"/>
                    <a:pt x="9196" y="5130"/>
                    <a:pt x="9101" y="4848"/>
                  </a:cubicBezTo>
                  <a:cubicBezTo>
                    <a:pt x="8971" y="4294"/>
                    <a:pt x="8971" y="3739"/>
                    <a:pt x="9101" y="3348"/>
                  </a:cubicBezTo>
                  <a:cubicBezTo>
                    <a:pt x="9101" y="2402"/>
                    <a:pt x="9232" y="1162"/>
                    <a:pt x="8547" y="477"/>
                  </a:cubicBezTo>
                  <a:cubicBezTo>
                    <a:pt x="8325" y="182"/>
                    <a:pt x="7967" y="1"/>
                    <a:pt x="7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1"/>
            <p:cNvSpPr/>
            <p:nvPr/>
          </p:nvSpPr>
          <p:spPr>
            <a:xfrm>
              <a:off x="6731044" y="1733871"/>
              <a:ext cx="610051" cy="775283"/>
            </a:xfrm>
            <a:custGeom>
              <a:avLst/>
              <a:gdLst/>
              <a:ahLst/>
              <a:cxnLst/>
              <a:rect l="l" t="t" r="r" b="b"/>
              <a:pathLst>
                <a:path w="40613" h="51613" extrusionOk="0">
                  <a:moveTo>
                    <a:pt x="6429" y="1"/>
                  </a:moveTo>
                  <a:cubicBezTo>
                    <a:pt x="5383" y="1"/>
                    <a:pt x="4344" y="229"/>
                    <a:pt x="3393" y="738"/>
                  </a:cubicBezTo>
                  <a:cubicBezTo>
                    <a:pt x="947" y="2076"/>
                    <a:pt x="1" y="5501"/>
                    <a:pt x="523" y="8339"/>
                  </a:cubicBezTo>
                  <a:cubicBezTo>
                    <a:pt x="947" y="11209"/>
                    <a:pt x="2708" y="13917"/>
                    <a:pt x="4470" y="16102"/>
                  </a:cubicBezTo>
                  <a:cubicBezTo>
                    <a:pt x="9493" y="23018"/>
                    <a:pt x="15071" y="29542"/>
                    <a:pt x="20519" y="36066"/>
                  </a:cubicBezTo>
                  <a:cubicBezTo>
                    <a:pt x="25412" y="41513"/>
                    <a:pt x="30174" y="47091"/>
                    <a:pt x="36405" y="50745"/>
                  </a:cubicBezTo>
                  <a:cubicBezTo>
                    <a:pt x="37045" y="51208"/>
                    <a:pt x="37940" y="51612"/>
                    <a:pt x="38704" y="51612"/>
                  </a:cubicBezTo>
                  <a:cubicBezTo>
                    <a:pt x="39068" y="51612"/>
                    <a:pt x="39403" y="51520"/>
                    <a:pt x="39666" y="51299"/>
                  </a:cubicBezTo>
                  <a:cubicBezTo>
                    <a:pt x="40612" y="50353"/>
                    <a:pt x="40351" y="48853"/>
                    <a:pt x="39797" y="47613"/>
                  </a:cubicBezTo>
                  <a:cubicBezTo>
                    <a:pt x="33567" y="33065"/>
                    <a:pt x="25542" y="19364"/>
                    <a:pt x="16017" y="6577"/>
                  </a:cubicBezTo>
                  <a:cubicBezTo>
                    <a:pt x="14517" y="4685"/>
                    <a:pt x="12886" y="2630"/>
                    <a:pt x="10733" y="1260"/>
                  </a:cubicBezTo>
                  <a:cubicBezTo>
                    <a:pt x="9445" y="472"/>
                    <a:pt x="7930" y="1"/>
                    <a:pt x="6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1"/>
            <p:cNvSpPr/>
            <p:nvPr/>
          </p:nvSpPr>
          <p:spPr>
            <a:xfrm>
              <a:off x="6826593" y="1844907"/>
              <a:ext cx="98012" cy="73513"/>
            </a:xfrm>
            <a:custGeom>
              <a:avLst/>
              <a:gdLst/>
              <a:ahLst/>
              <a:cxnLst/>
              <a:rect l="l" t="t" r="r" b="b"/>
              <a:pathLst>
                <a:path w="6525" h="4894" extrusionOk="0">
                  <a:moveTo>
                    <a:pt x="6525" y="1"/>
                  </a:moveTo>
                  <a:lnTo>
                    <a:pt x="6525" y="1"/>
                  </a:lnTo>
                  <a:cubicBezTo>
                    <a:pt x="4241" y="1501"/>
                    <a:pt x="2056" y="3132"/>
                    <a:pt x="1" y="4894"/>
                  </a:cubicBezTo>
                  <a:lnTo>
                    <a:pt x="6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1"/>
            <p:cNvSpPr/>
            <p:nvPr/>
          </p:nvSpPr>
          <p:spPr>
            <a:xfrm>
              <a:off x="6955459" y="1938983"/>
              <a:ext cx="45093" cy="30403"/>
            </a:xfrm>
            <a:custGeom>
              <a:avLst/>
              <a:gdLst/>
              <a:ahLst/>
              <a:cxnLst/>
              <a:rect l="l" t="t" r="r" b="b"/>
              <a:pathLst>
                <a:path w="3002" h="2024" extrusionOk="0">
                  <a:moveTo>
                    <a:pt x="3002" y="1"/>
                  </a:moveTo>
                  <a:lnTo>
                    <a:pt x="3002" y="1"/>
                  </a:lnTo>
                  <a:cubicBezTo>
                    <a:pt x="1893" y="523"/>
                    <a:pt x="816" y="1208"/>
                    <a:pt x="1" y="2023"/>
                  </a:cubicBez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1"/>
            <p:cNvSpPr/>
            <p:nvPr/>
          </p:nvSpPr>
          <p:spPr>
            <a:xfrm>
              <a:off x="7037293" y="2098237"/>
              <a:ext cx="75466" cy="50966"/>
            </a:xfrm>
            <a:custGeom>
              <a:avLst/>
              <a:gdLst/>
              <a:ahLst/>
              <a:cxnLst/>
              <a:rect l="l" t="t" r="r" b="b"/>
              <a:pathLst>
                <a:path w="5024" h="3393" extrusionOk="0">
                  <a:moveTo>
                    <a:pt x="5024" y="0"/>
                  </a:moveTo>
                  <a:cubicBezTo>
                    <a:pt x="4730" y="0"/>
                    <a:pt x="4600" y="131"/>
                    <a:pt x="4339" y="261"/>
                  </a:cubicBezTo>
                  <a:cubicBezTo>
                    <a:pt x="2708" y="1077"/>
                    <a:pt x="1338" y="2284"/>
                    <a:pt x="0" y="3393"/>
                  </a:cubicBezTo>
                  <a:lnTo>
                    <a:pt x="5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1"/>
            <p:cNvSpPr/>
            <p:nvPr/>
          </p:nvSpPr>
          <p:spPr>
            <a:xfrm>
              <a:off x="7128922" y="2204075"/>
              <a:ext cx="47046" cy="34804"/>
            </a:xfrm>
            <a:custGeom>
              <a:avLst/>
              <a:gdLst/>
              <a:ahLst/>
              <a:cxnLst/>
              <a:rect l="l" t="t" r="r" b="b"/>
              <a:pathLst>
                <a:path w="3132" h="2317" extrusionOk="0">
                  <a:moveTo>
                    <a:pt x="3132" y="0"/>
                  </a:moveTo>
                  <a:lnTo>
                    <a:pt x="1566" y="1158"/>
                  </a:lnTo>
                  <a:cubicBezTo>
                    <a:pt x="2080" y="783"/>
                    <a:pt x="2593" y="408"/>
                    <a:pt x="3132" y="0"/>
                  </a:cubicBezTo>
                  <a:close/>
                  <a:moveTo>
                    <a:pt x="1566" y="1158"/>
                  </a:moveTo>
                  <a:cubicBezTo>
                    <a:pt x="1052" y="1533"/>
                    <a:pt x="538" y="1908"/>
                    <a:pt x="0" y="2316"/>
                  </a:cubicBezTo>
                  <a:lnTo>
                    <a:pt x="1566" y="11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1"/>
            <p:cNvSpPr/>
            <p:nvPr/>
          </p:nvSpPr>
          <p:spPr>
            <a:xfrm>
              <a:off x="7206341" y="2345183"/>
              <a:ext cx="30883" cy="22562"/>
            </a:xfrm>
            <a:custGeom>
              <a:avLst/>
              <a:gdLst/>
              <a:ahLst/>
              <a:cxnLst/>
              <a:rect l="l" t="t" r="r" b="b"/>
              <a:pathLst>
                <a:path w="2056" h="1502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1370" y="392"/>
                    <a:pt x="685" y="947"/>
                    <a:pt x="0" y="1501"/>
                  </a:cubicBezTo>
                  <a:lnTo>
                    <a:pt x="20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1"/>
            <p:cNvSpPr/>
            <p:nvPr/>
          </p:nvSpPr>
          <p:spPr>
            <a:xfrm>
              <a:off x="7086292" y="2208477"/>
              <a:ext cx="28435" cy="16193"/>
            </a:xfrm>
            <a:custGeom>
              <a:avLst/>
              <a:gdLst/>
              <a:ahLst/>
              <a:cxnLst/>
              <a:rect l="l" t="t" r="r" b="b"/>
              <a:pathLst>
                <a:path w="1893" h="1078" extrusionOk="0">
                  <a:moveTo>
                    <a:pt x="1892" y="1"/>
                  </a:moveTo>
                  <a:lnTo>
                    <a:pt x="1892" y="1"/>
                  </a:lnTo>
                  <a:cubicBezTo>
                    <a:pt x="1207" y="262"/>
                    <a:pt x="522" y="523"/>
                    <a:pt x="0" y="1077"/>
                  </a:cubicBezTo>
                  <a:lnTo>
                    <a:pt x="18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1"/>
            <p:cNvSpPr/>
            <p:nvPr/>
          </p:nvSpPr>
          <p:spPr>
            <a:xfrm>
              <a:off x="7043167" y="2079611"/>
              <a:ext cx="30883" cy="24514"/>
            </a:xfrm>
            <a:custGeom>
              <a:avLst/>
              <a:gdLst/>
              <a:ahLst/>
              <a:cxnLst/>
              <a:rect l="l" t="t" r="r" b="b"/>
              <a:pathLst>
                <a:path w="2056" h="1632" extrusionOk="0">
                  <a:moveTo>
                    <a:pt x="2056" y="1"/>
                  </a:moveTo>
                  <a:lnTo>
                    <a:pt x="2056" y="1"/>
                  </a:lnTo>
                  <a:cubicBezTo>
                    <a:pt x="1371" y="425"/>
                    <a:pt x="686" y="947"/>
                    <a:pt x="1" y="1632"/>
                  </a:cubicBezTo>
                  <a:lnTo>
                    <a:pt x="2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1"/>
            <p:cNvSpPr/>
            <p:nvPr/>
          </p:nvSpPr>
          <p:spPr>
            <a:xfrm>
              <a:off x="7208789" y="2306474"/>
              <a:ext cx="20098" cy="14225"/>
            </a:xfrm>
            <a:custGeom>
              <a:avLst/>
              <a:gdLst/>
              <a:ahLst/>
              <a:cxnLst/>
              <a:rect l="l" t="t" r="r" b="b"/>
              <a:pathLst>
                <a:path w="1338" h="947" extrusionOk="0">
                  <a:moveTo>
                    <a:pt x="1338" y="1"/>
                  </a:moveTo>
                  <a:lnTo>
                    <a:pt x="527" y="574"/>
                  </a:lnTo>
                  <a:lnTo>
                    <a:pt x="527" y="574"/>
                  </a:lnTo>
                  <a:cubicBezTo>
                    <a:pt x="773" y="405"/>
                    <a:pt x="1039" y="224"/>
                    <a:pt x="1338" y="1"/>
                  </a:cubicBezTo>
                  <a:close/>
                  <a:moveTo>
                    <a:pt x="527" y="574"/>
                  </a:moveTo>
                  <a:cubicBezTo>
                    <a:pt x="342" y="701"/>
                    <a:pt x="168" y="821"/>
                    <a:pt x="0" y="947"/>
                  </a:cubicBezTo>
                  <a:lnTo>
                    <a:pt x="527" y="5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1"/>
            <p:cNvSpPr/>
            <p:nvPr/>
          </p:nvSpPr>
          <p:spPr>
            <a:xfrm>
              <a:off x="6865798" y="1881663"/>
              <a:ext cx="101933" cy="67144"/>
            </a:xfrm>
            <a:custGeom>
              <a:avLst/>
              <a:gdLst/>
              <a:ahLst/>
              <a:cxnLst/>
              <a:rect l="l" t="t" r="r" b="b"/>
              <a:pathLst>
                <a:path w="6786" h="4470" extrusionOk="0">
                  <a:moveTo>
                    <a:pt x="6785" y="0"/>
                  </a:moveTo>
                  <a:lnTo>
                    <a:pt x="6785" y="0"/>
                  </a:lnTo>
                  <a:cubicBezTo>
                    <a:pt x="4339" y="946"/>
                    <a:pt x="2153" y="2708"/>
                    <a:pt x="0" y="4469"/>
                  </a:cubicBezTo>
                  <a:lnTo>
                    <a:pt x="67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1"/>
            <p:cNvSpPr/>
            <p:nvPr/>
          </p:nvSpPr>
          <p:spPr>
            <a:xfrm>
              <a:off x="6796220" y="1855196"/>
              <a:ext cx="67144" cy="49014"/>
            </a:xfrm>
            <a:custGeom>
              <a:avLst/>
              <a:gdLst/>
              <a:ahLst/>
              <a:cxnLst/>
              <a:rect l="l" t="t" r="r" b="b"/>
              <a:pathLst>
                <a:path w="4470" h="3263" extrusionOk="0">
                  <a:moveTo>
                    <a:pt x="4469" y="1"/>
                  </a:moveTo>
                  <a:cubicBezTo>
                    <a:pt x="2838" y="816"/>
                    <a:pt x="1207" y="2023"/>
                    <a:pt x="0" y="3263"/>
                  </a:cubicBezTo>
                  <a:lnTo>
                    <a:pt x="4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1"/>
            <p:cNvSpPr/>
            <p:nvPr/>
          </p:nvSpPr>
          <p:spPr>
            <a:xfrm>
              <a:off x="6591889" y="1826220"/>
              <a:ext cx="253345" cy="929819"/>
            </a:xfrm>
            <a:custGeom>
              <a:avLst/>
              <a:gdLst/>
              <a:ahLst/>
              <a:cxnLst/>
              <a:rect l="l" t="t" r="r" b="b"/>
              <a:pathLst>
                <a:path w="16866" h="61901" extrusionOk="0">
                  <a:moveTo>
                    <a:pt x="7404" y="0"/>
                  </a:moveTo>
                  <a:cubicBezTo>
                    <a:pt x="4508" y="0"/>
                    <a:pt x="2159" y="2391"/>
                    <a:pt x="1110" y="5061"/>
                  </a:cubicBezTo>
                  <a:cubicBezTo>
                    <a:pt x="1" y="7899"/>
                    <a:pt x="131" y="10770"/>
                    <a:pt x="425" y="13738"/>
                  </a:cubicBezTo>
                  <a:cubicBezTo>
                    <a:pt x="1240" y="22317"/>
                    <a:pt x="2578" y="30733"/>
                    <a:pt x="4078" y="39149"/>
                  </a:cubicBezTo>
                  <a:cubicBezTo>
                    <a:pt x="5318" y="46228"/>
                    <a:pt x="6525" y="53567"/>
                    <a:pt x="9917" y="59961"/>
                  </a:cubicBezTo>
                  <a:cubicBezTo>
                    <a:pt x="10410" y="60918"/>
                    <a:pt x="11213" y="61900"/>
                    <a:pt x="12164" y="61900"/>
                  </a:cubicBezTo>
                  <a:cubicBezTo>
                    <a:pt x="12283" y="61900"/>
                    <a:pt x="12404" y="61885"/>
                    <a:pt x="12527" y="61852"/>
                  </a:cubicBezTo>
                  <a:cubicBezTo>
                    <a:pt x="13734" y="61722"/>
                    <a:pt x="14288" y="60221"/>
                    <a:pt x="14549" y="58884"/>
                  </a:cubicBezTo>
                  <a:cubicBezTo>
                    <a:pt x="16735" y="43227"/>
                    <a:pt x="16865" y="27341"/>
                    <a:pt x="15234" y="11585"/>
                  </a:cubicBezTo>
                  <a:cubicBezTo>
                    <a:pt x="14973" y="8976"/>
                    <a:pt x="14810" y="6399"/>
                    <a:pt x="13603" y="4246"/>
                  </a:cubicBezTo>
                  <a:cubicBezTo>
                    <a:pt x="12364" y="1930"/>
                    <a:pt x="10211" y="168"/>
                    <a:pt x="7634" y="5"/>
                  </a:cubicBezTo>
                  <a:cubicBezTo>
                    <a:pt x="7557" y="2"/>
                    <a:pt x="7481" y="0"/>
                    <a:pt x="7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1"/>
            <p:cNvSpPr/>
            <p:nvPr/>
          </p:nvSpPr>
          <p:spPr>
            <a:xfrm>
              <a:off x="6635014" y="2073738"/>
              <a:ext cx="124465" cy="14225"/>
            </a:xfrm>
            <a:custGeom>
              <a:avLst/>
              <a:gdLst/>
              <a:ahLst/>
              <a:cxnLst/>
              <a:rect l="l" t="t" r="r" b="b"/>
              <a:pathLst>
                <a:path w="8286" h="947" extrusionOk="0">
                  <a:moveTo>
                    <a:pt x="8286" y="0"/>
                  </a:moveTo>
                  <a:cubicBezTo>
                    <a:pt x="5415" y="131"/>
                    <a:pt x="2838" y="392"/>
                    <a:pt x="0" y="946"/>
                  </a:cubicBezTo>
                  <a:lnTo>
                    <a:pt x="82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1"/>
            <p:cNvSpPr/>
            <p:nvPr/>
          </p:nvSpPr>
          <p:spPr>
            <a:xfrm>
              <a:off x="6738885" y="2102157"/>
              <a:ext cx="53430" cy="3936"/>
            </a:xfrm>
            <a:custGeom>
              <a:avLst/>
              <a:gdLst/>
              <a:ahLst/>
              <a:cxnLst/>
              <a:rect l="l" t="t" r="r" b="b"/>
              <a:pathLst>
                <a:path w="3557" h="262" extrusionOk="0">
                  <a:moveTo>
                    <a:pt x="3556" y="0"/>
                  </a:moveTo>
                  <a:lnTo>
                    <a:pt x="1779" y="131"/>
                  </a:lnTo>
                  <a:lnTo>
                    <a:pt x="1779" y="131"/>
                  </a:lnTo>
                  <a:cubicBezTo>
                    <a:pt x="2390" y="98"/>
                    <a:pt x="3002" y="65"/>
                    <a:pt x="3556" y="0"/>
                  </a:cubicBezTo>
                  <a:close/>
                  <a:moveTo>
                    <a:pt x="1779" y="131"/>
                  </a:moveTo>
                  <a:lnTo>
                    <a:pt x="1779" y="131"/>
                  </a:lnTo>
                  <a:cubicBezTo>
                    <a:pt x="1167" y="163"/>
                    <a:pt x="555" y="196"/>
                    <a:pt x="1" y="261"/>
                  </a:cubicBezTo>
                  <a:lnTo>
                    <a:pt x="1779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1"/>
            <p:cNvSpPr/>
            <p:nvPr/>
          </p:nvSpPr>
          <p:spPr>
            <a:xfrm>
              <a:off x="6689886" y="2236371"/>
              <a:ext cx="92139" cy="6429"/>
            </a:xfrm>
            <a:custGeom>
              <a:avLst/>
              <a:gdLst/>
              <a:ahLst/>
              <a:cxnLst/>
              <a:rect l="l" t="t" r="r" b="b"/>
              <a:pathLst>
                <a:path w="6134" h="428" extrusionOk="0">
                  <a:moveTo>
                    <a:pt x="4345" y="1"/>
                  </a:moveTo>
                  <a:cubicBezTo>
                    <a:pt x="2899" y="1"/>
                    <a:pt x="1439" y="214"/>
                    <a:pt x="1" y="427"/>
                  </a:cubicBezTo>
                  <a:lnTo>
                    <a:pt x="6133" y="36"/>
                  </a:lnTo>
                  <a:lnTo>
                    <a:pt x="5318" y="36"/>
                  </a:lnTo>
                  <a:cubicBezTo>
                    <a:pt x="4995" y="12"/>
                    <a:pt x="4670" y="1"/>
                    <a:pt x="4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1"/>
            <p:cNvSpPr/>
            <p:nvPr/>
          </p:nvSpPr>
          <p:spPr>
            <a:xfrm>
              <a:off x="6747221" y="2422602"/>
              <a:ext cx="59303" cy="6384"/>
            </a:xfrm>
            <a:custGeom>
              <a:avLst/>
              <a:gdLst/>
              <a:ahLst/>
              <a:cxnLst/>
              <a:rect l="l" t="t" r="r" b="b"/>
              <a:pathLst>
                <a:path w="3948" h="425" extrusionOk="0">
                  <a:moveTo>
                    <a:pt x="3947" y="1"/>
                  </a:moveTo>
                  <a:cubicBezTo>
                    <a:pt x="2577" y="1"/>
                    <a:pt x="1207" y="131"/>
                    <a:pt x="0" y="425"/>
                  </a:cubicBezTo>
                  <a:lnTo>
                    <a:pt x="39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1"/>
            <p:cNvSpPr/>
            <p:nvPr/>
          </p:nvSpPr>
          <p:spPr>
            <a:xfrm>
              <a:off x="6718802" y="2392710"/>
              <a:ext cx="32355" cy="1487"/>
            </a:xfrm>
            <a:custGeom>
              <a:avLst/>
              <a:gdLst/>
              <a:ahLst/>
              <a:cxnLst/>
              <a:rect l="l" t="t" r="r" b="b"/>
              <a:pathLst>
                <a:path w="2154" h="99" extrusionOk="0">
                  <a:moveTo>
                    <a:pt x="1065" y="1"/>
                  </a:moveTo>
                  <a:cubicBezTo>
                    <a:pt x="694" y="1"/>
                    <a:pt x="327" y="33"/>
                    <a:pt x="0" y="99"/>
                  </a:cubicBezTo>
                  <a:lnTo>
                    <a:pt x="2153" y="99"/>
                  </a:lnTo>
                  <a:cubicBezTo>
                    <a:pt x="1811" y="33"/>
                    <a:pt x="143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1"/>
            <p:cNvSpPr/>
            <p:nvPr/>
          </p:nvSpPr>
          <p:spPr>
            <a:xfrm>
              <a:off x="6745254" y="2263364"/>
              <a:ext cx="36772" cy="3936"/>
            </a:xfrm>
            <a:custGeom>
              <a:avLst/>
              <a:gdLst/>
              <a:ahLst/>
              <a:cxnLst/>
              <a:rect l="l" t="t" r="r" b="b"/>
              <a:pathLst>
                <a:path w="2448" h="262" extrusionOk="0">
                  <a:moveTo>
                    <a:pt x="2447" y="0"/>
                  </a:moveTo>
                  <a:cubicBezTo>
                    <a:pt x="1632" y="0"/>
                    <a:pt x="816" y="131"/>
                    <a:pt x="1" y="261"/>
                  </a:cubicBezTo>
                  <a:lnTo>
                    <a:pt x="24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1"/>
            <p:cNvSpPr/>
            <p:nvPr/>
          </p:nvSpPr>
          <p:spPr>
            <a:xfrm>
              <a:off x="6663434" y="2297687"/>
              <a:ext cx="124465" cy="8802"/>
            </a:xfrm>
            <a:custGeom>
              <a:avLst/>
              <a:gdLst/>
              <a:ahLst/>
              <a:cxnLst/>
              <a:rect l="l" t="t" r="r" b="b"/>
              <a:pathLst>
                <a:path w="8286" h="586" extrusionOk="0">
                  <a:moveTo>
                    <a:pt x="5894" y="0"/>
                  </a:moveTo>
                  <a:cubicBezTo>
                    <a:pt x="3925" y="0"/>
                    <a:pt x="1922" y="285"/>
                    <a:pt x="0" y="586"/>
                  </a:cubicBezTo>
                  <a:lnTo>
                    <a:pt x="8286" y="162"/>
                  </a:lnTo>
                  <a:cubicBezTo>
                    <a:pt x="7500" y="48"/>
                    <a:pt x="6699" y="0"/>
                    <a:pt x="5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1"/>
            <p:cNvSpPr/>
            <p:nvPr/>
          </p:nvSpPr>
          <p:spPr>
            <a:xfrm>
              <a:off x="6635014" y="1961034"/>
              <a:ext cx="83803" cy="10304"/>
            </a:xfrm>
            <a:custGeom>
              <a:avLst/>
              <a:gdLst/>
              <a:ahLst/>
              <a:cxnLst/>
              <a:rect l="l" t="t" r="r" b="b"/>
              <a:pathLst>
                <a:path w="5579" h="686" extrusionOk="0">
                  <a:moveTo>
                    <a:pt x="5578" y="1"/>
                  </a:moveTo>
                  <a:cubicBezTo>
                    <a:pt x="3654" y="1"/>
                    <a:pt x="1762" y="164"/>
                    <a:pt x="0" y="686"/>
                  </a:cubicBezTo>
                  <a:lnTo>
                    <a:pt x="55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1"/>
            <p:cNvSpPr/>
            <p:nvPr/>
          </p:nvSpPr>
          <p:spPr>
            <a:xfrm>
              <a:off x="6649224" y="1807249"/>
              <a:ext cx="439036" cy="871162"/>
            </a:xfrm>
            <a:custGeom>
              <a:avLst/>
              <a:gdLst/>
              <a:ahLst/>
              <a:cxnLst/>
              <a:rect l="l" t="t" r="r" b="b"/>
              <a:pathLst>
                <a:path w="29228" h="57996" extrusionOk="0">
                  <a:moveTo>
                    <a:pt x="6269" y="0"/>
                  </a:moveTo>
                  <a:cubicBezTo>
                    <a:pt x="5799" y="0"/>
                    <a:pt x="5336" y="61"/>
                    <a:pt x="4893" y="192"/>
                  </a:cubicBezTo>
                  <a:cubicBezTo>
                    <a:pt x="2023" y="1007"/>
                    <a:pt x="261" y="4008"/>
                    <a:pt x="131" y="6977"/>
                  </a:cubicBezTo>
                  <a:cubicBezTo>
                    <a:pt x="0" y="9847"/>
                    <a:pt x="946" y="12848"/>
                    <a:pt x="2023" y="15425"/>
                  </a:cubicBezTo>
                  <a:cubicBezTo>
                    <a:pt x="5285" y="23450"/>
                    <a:pt x="9232" y="31050"/>
                    <a:pt x="13179" y="38651"/>
                  </a:cubicBezTo>
                  <a:cubicBezTo>
                    <a:pt x="16441" y="45044"/>
                    <a:pt x="19833" y="51568"/>
                    <a:pt x="25020" y="56722"/>
                  </a:cubicBezTo>
                  <a:cubicBezTo>
                    <a:pt x="25657" y="57359"/>
                    <a:pt x="26532" y="57996"/>
                    <a:pt x="27336" y="57996"/>
                  </a:cubicBezTo>
                  <a:cubicBezTo>
                    <a:pt x="27561" y="57996"/>
                    <a:pt x="27781" y="57945"/>
                    <a:pt x="27988" y="57831"/>
                  </a:cubicBezTo>
                  <a:cubicBezTo>
                    <a:pt x="29228" y="57277"/>
                    <a:pt x="29228" y="55776"/>
                    <a:pt x="28934" y="54439"/>
                  </a:cubicBezTo>
                  <a:cubicBezTo>
                    <a:pt x="26357" y="38781"/>
                    <a:pt x="21758" y="23580"/>
                    <a:pt x="15625" y="8901"/>
                  </a:cubicBezTo>
                  <a:cubicBezTo>
                    <a:pt x="14679" y="6716"/>
                    <a:pt x="13603" y="4269"/>
                    <a:pt x="11809" y="2508"/>
                  </a:cubicBezTo>
                  <a:cubicBezTo>
                    <a:pt x="10384" y="1083"/>
                    <a:pt x="8256" y="0"/>
                    <a:pt x="6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1"/>
            <p:cNvSpPr/>
            <p:nvPr/>
          </p:nvSpPr>
          <p:spPr>
            <a:xfrm>
              <a:off x="6738885" y="2073738"/>
              <a:ext cx="116639" cy="46565"/>
            </a:xfrm>
            <a:custGeom>
              <a:avLst/>
              <a:gdLst/>
              <a:ahLst/>
              <a:cxnLst/>
              <a:rect l="l" t="t" r="r" b="b"/>
              <a:pathLst>
                <a:path w="7765" h="3100" extrusionOk="0">
                  <a:moveTo>
                    <a:pt x="7764" y="0"/>
                  </a:moveTo>
                  <a:lnTo>
                    <a:pt x="7764" y="0"/>
                  </a:lnTo>
                  <a:cubicBezTo>
                    <a:pt x="5187" y="816"/>
                    <a:pt x="2447" y="1892"/>
                    <a:pt x="1" y="3099"/>
                  </a:cubicBezTo>
                  <a:lnTo>
                    <a:pt x="7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1"/>
            <p:cNvSpPr/>
            <p:nvPr/>
          </p:nvSpPr>
          <p:spPr>
            <a:xfrm>
              <a:off x="6816799" y="2098237"/>
              <a:ext cx="52934" cy="18145"/>
            </a:xfrm>
            <a:custGeom>
              <a:avLst/>
              <a:gdLst/>
              <a:ahLst/>
              <a:cxnLst/>
              <a:rect l="l" t="t" r="r" b="b"/>
              <a:pathLst>
                <a:path w="3524" h="1208" extrusionOk="0">
                  <a:moveTo>
                    <a:pt x="3523" y="0"/>
                  </a:moveTo>
                  <a:lnTo>
                    <a:pt x="3523" y="0"/>
                  </a:lnTo>
                  <a:cubicBezTo>
                    <a:pt x="2778" y="236"/>
                    <a:pt x="2092" y="483"/>
                    <a:pt x="1401" y="727"/>
                  </a:cubicBezTo>
                  <a:lnTo>
                    <a:pt x="1401" y="727"/>
                  </a:lnTo>
                  <a:lnTo>
                    <a:pt x="3523" y="0"/>
                  </a:lnTo>
                  <a:close/>
                  <a:moveTo>
                    <a:pt x="1401" y="727"/>
                  </a:moveTo>
                  <a:lnTo>
                    <a:pt x="0" y="1207"/>
                  </a:lnTo>
                  <a:cubicBezTo>
                    <a:pt x="482" y="1051"/>
                    <a:pt x="942" y="890"/>
                    <a:pt x="1401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1"/>
            <p:cNvSpPr/>
            <p:nvPr/>
          </p:nvSpPr>
          <p:spPr>
            <a:xfrm>
              <a:off x="6906460" y="2324604"/>
              <a:ext cx="85770" cy="32851"/>
            </a:xfrm>
            <a:custGeom>
              <a:avLst/>
              <a:gdLst/>
              <a:ahLst/>
              <a:cxnLst/>
              <a:rect l="l" t="t" r="r" b="b"/>
              <a:pathLst>
                <a:path w="5710" h="2187" extrusionOk="0">
                  <a:moveTo>
                    <a:pt x="5709" y="1"/>
                  </a:moveTo>
                  <a:cubicBezTo>
                    <a:pt x="5448" y="1"/>
                    <a:pt x="5155" y="131"/>
                    <a:pt x="5024" y="131"/>
                  </a:cubicBezTo>
                  <a:cubicBezTo>
                    <a:pt x="3263" y="555"/>
                    <a:pt x="1501" y="1371"/>
                    <a:pt x="1" y="2186"/>
                  </a:cubicBezTo>
                  <a:lnTo>
                    <a:pt x="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1"/>
            <p:cNvSpPr/>
            <p:nvPr/>
          </p:nvSpPr>
          <p:spPr>
            <a:xfrm>
              <a:off x="6939296" y="2349104"/>
              <a:ext cx="54887" cy="24514"/>
            </a:xfrm>
            <a:custGeom>
              <a:avLst/>
              <a:gdLst/>
              <a:ahLst/>
              <a:cxnLst/>
              <a:rect l="l" t="t" r="r" b="b"/>
              <a:pathLst>
                <a:path w="3654" h="1632" extrusionOk="0">
                  <a:moveTo>
                    <a:pt x="3654" y="1"/>
                  </a:moveTo>
                  <a:lnTo>
                    <a:pt x="3301" y="158"/>
                  </a:lnTo>
                  <a:lnTo>
                    <a:pt x="3301" y="158"/>
                  </a:lnTo>
                  <a:cubicBezTo>
                    <a:pt x="3419" y="107"/>
                    <a:pt x="3536" y="54"/>
                    <a:pt x="3654" y="1"/>
                  </a:cubicBezTo>
                  <a:close/>
                  <a:moveTo>
                    <a:pt x="3301" y="158"/>
                  </a:moveTo>
                  <a:lnTo>
                    <a:pt x="3301" y="158"/>
                  </a:lnTo>
                  <a:cubicBezTo>
                    <a:pt x="2206" y="634"/>
                    <a:pt x="1090" y="1013"/>
                    <a:pt x="0" y="1632"/>
                  </a:cubicBezTo>
                  <a:lnTo>
                    <a:pt x="3301" y="1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1"/>
            <p:cNvSpPr/>
            <p:nvPr/>
          </p:nvSpPr>
          <p:spPr>
            <a:xfrm>
              <a:off x="6985846" y="2434859"/>
              <a:ext cx="34804" cy="14225"/>
            </a:xfrm>
            <a:custGeom>
              <a:avLst/>
              <a:gdLst/>
              <a:ahLst/>
              <a:cxnLst/>
              <a:rect l="l" t="t" r="r" b="b"/>
              <a:pathLst>
                <a:path w="2317" h="947" extrusionOk="0">
                  <a:moveTo>
                    <a:pt x="2316" y="0"/>
                  </a:moveTo>
                  <a:lnTo>
                    <a:pt x="2316" y="0"/>
                  </a:lnTo>
                  <a:cubicBezTo>
                    <a:pt x="1631" y="261"/>
                    <a:pt x="685" y="555"/>
                    <a:pt x="0" y="946"/>
                  </a:cubicBezTo>
                  <a:lnTo>
                    <a:pt x="2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1"/>
            <p:cNvSpPr/>
            <p:nvPr/>
          </p:nvSpPr>
          <p:spPr>
            <a:xfrm>
              <a:off x="6939296" y="2277573"/>
              <a:ext cx="32355" cy="8337"/>
            </a:xfrm>
            <a:custGeom>
              <a:avLst/>
              <a:gdLst/>
              <a:ahLst/>
              <a:cxnLst/>
              <a:rect l="l" t="t" r="r" b="b"/>
              <a:pathLst>
                <a:path w="2154" h="555" extrusionOk="0">
                  <a:moveTo>
                    <a:pt x="2153" y="0"/>
                  </a:moveTo>
                  <a:cubicBezTo>
                    <a:pt x="1468" y="131"/>
                    <a:pt x="816" y="294"/>
                    <a:pt x="0" y="555"/>
                  </a:cubicBezTo>
                  <a:lnTo>
                    <a:pt x="2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1"/>
            <p:cNvSpPr/>
            <p:nvPr/>
          </p:nvSpPr>
          <p:spPr>
            <a:xfrm>
              <a:off x="6831009" y="2226607"/>
              <a:ext cx="34804" cy="14225"/>
            </a:xfrm>
            <a:custGeom>
              <a:avLst/>
              <a:gdLst/>
              <a:ahLst/>
              <a:cxnLst/>
              <a:rect l="l" t="t" r="r" b="b"/>
              <a:pathLst>
                <a:path w="2317" h="947" extrusionOk="0">
                  <a:moveTo>
                    <a:pt x="2316" y="1"/>
                  </a:moveTo>
                  <a:lnTo>
                    <a:pt x="2316" y="1"/>
                  </a:lnTo>
                  <a:cubicBezTo>
                    <a:pt x="1501" y="131"/>
                    <a:pt x="816" y="555"/>
                    <a:pt x="0" y="947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1"/>
            <p:cNvSpPr/>
            <p:nvPr/>
          </p:nvSpPr>
          <p:spPr>
            <a:xfrm>
              <a:off x="6759464" y="2024739"/>
              <a:ext cx="118591" cy="42645"/>
            </a:xfrm>
            <a:custGeom>
              <a:avLst/>
              <a:gdLst/>
              <a:ahLst/>
              <a:cxnLst/>
              <a:rect l="l" t="t" r="r" b="b"/>
              <a:pathLst>
                <a:path w="7895" h="2839" extrusionOk="0">
                  <a:moveTo>
                    <a:pt x="7895" y="0"/>
                  </a:moveTo>
                  <a:cubicBezTo>
                    <a:pt x="5155" y="392"/>
                    <a:pt x="2578" y="1631"/>
                    <a:pt x="1" y="2838"/>
                  </a:cubicBezTo>
                  <a:lnTo>
                    <a:pt x="7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1"/>
            <p:cNvSpPr/>
            <p:nvPr/>
          </p:nvSpPr>
          <p:spPr>
            <a:xfrm>
              <a:off x="6696255" y="1936535"/>
              <a:ext cx="77434" cy="32851"/>
            </a:xfrm>
            <a:custGeom>
              <a:avLst/>
              <a:gdLst/>
              <a:ahLst/>
              <a:cxnLst/>
              <a:rect l="l" t="t" r="r" b="b"/>
              <a:pathLst>
                <a:path w="5155" h="2187" extrusionOk="0">
                  <a:moveTo>
                    <a:pt x="5155" y="1"/>
                  </a:moveTo>
                  <a:cubicBezTo>
                    <a:pt x="3263" y="425"/>
                    <a:pt x="1501" y="1240"/>
                    <a:pt x="1" y="2186"/>
                  </a:cubicBezTo>
                  <a:lnTo>
                    <a:pt x="51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1"/>
            <p:cNvSpPr/>
            <p:nvPr/>
          </p:nvSpPr>
          <p:spPr>
            <a:xfrm>
              <a:off x="6713124" y="2987815"/>
              <a:ext cx="381024" cy="368857"/>
            </a:xfrm>
            <a:custGeom>
              <a:avLst/>
              <a:gdLst/>
              <a:ahLst/>
              <a:cxnLst/>
              <a:rect l="l" t="t" r="r" b="b"/>
              <a:pathLst>
                <a:path w="25366" h="24556" extrusionOk="0">
                  <a:moveTo>
                    <a:pt x="15188" y="2593"/>
                  </a:moveTo>
                  <a:cubicBezTo>
                    <a:pt x="15579" y="3147"/>
                    <a:pt x="15449" y="4778"/>
                    <a:pt x="15188" y="6018"/>
                  </a:cubicBezTo>
                  <a:cubicBezTo>
                    <a:pt x="14894" y="6833"/>
                    <a:pt x="14503" y="8856"/>
                    <a:pt x="15873" y="10226"/>
                  </a:cubicBezTo>
                  <a:cubicBezTo>
                    <a:pt x="16420" y="10910"/>
                    <a:pt x="17380" y="11204"/>
                    <a:pt x="18388" y="11204"/>
                  </a:cubicBezTo>
                  <a:cubicBezTo>
                    <a:pt x="18582" y="11204"/>
                    <a:pt x="18777" y="11193"/>
                    <a:pt x="18972" y="11172"/>
                  </a:cubicBezTo>
                  <a:cubicBezTo>
                    <a:pt x="19526" y="11041"/>
                    <a:pt x="20081" y="10617"/>
                    <a:pt x="20472" y="10356"/>
                  </a:cubicBezTo>
                  <a:cubicBezTo>
                    <a:pt x="20603" y="10226"/>
                    <a:pt x="20766" y="10226"/>
                    <a:pt x="20896" y="10095"/>
                  </a:cubicBezTo>
                  <a:cubicBezTo>
                    <a:pt x="21027" y="10095"/>
                    <a:pt x="21157" y="9932"/>
                    <a:pt x="21157" y="9932"/>
                  </a:cubicBezTo>
                  <a:cubicBezTo>
                    <a:pt x="21288" y="10226"/>
                    <a:pt x="21418" y="10487"/>
                    <a:pt x="21581" y="10911"/>
                  </a:cubicBezTo>
                  <a:cubicBezTo>
                    <a:pt x="22919" y="16065"/>
                    <a:pt x="20896" y="17435"/>
                    <a:pt x="19950" y="17957"/>
                  </a:cubicBezTo>
                  <a:cubicBezTo>
                    <a:pt x="19877" y="17989"/>
                    <a:pt x="19805" y="18006"/>
                    <a:pt x="19725" y="18006"/>
                  </a:cubicBezTo>
                  <a:cubicBezTo>
                    <a:pt x="19483" y="18006"/>
                    <a:pt x="19159" y="17859"/>
                    <a:pt x="18450" y="17565"/>
                  </a:cubicBezTo>
                  <a:cubicBezTo>
                    <a:pt x="17910" y="17285"/>
                    <a:pt x="17014" y="16833"/>
                    <a:pt x="15997" y="16833"/>
                  </a:cubicBezTo>
                  <a:cubicBezTo>
                    <a:pt x="15477" y="16833"/>
                    <a:pt x="14924" y="16952"/>
                    <a:pt x="14372" y="17272"/>
                  </a:cubicBezTo>
                  <a:cubicBezTo>
                    <a:pt x="13948" y="17565"/>
                    <a:pt x="13687" y="17826"/>
                    <a:pt x="13426" y="18250"/>
                  </a:cubicBezTo>
                  <a:cubicBezTo>
                    <a:pt x="13133" y="18642"/>
                    <a:pt x="13002" y="19196"/>
                    <a:pt x="12741" y="19588"/>
                  </a:cubicBezTo>
                  <a:cubicBezTo>
                    <a:pt x="12448" y="20273"/>
                    <a:pt x="11795" y="21643"/>
                    <a:pt x="11241" y="21904"/>
                  </a:cubicBezTo>
                  <a:cubicBezTo>
                    <a:pt x="11185" y="21959"/>
                    <a:pt x="11091" y="21991"/>
                    <a:pt x="10963" y="21991"/>
                  </a:cubicBezTo>
                  <a:cubicBezTo>
                    <a:pt x="10489" y="21991"/>
                    <a:pt x="9551" y="21556"/>
                    <a:pt x="8370" y="20273"/>
                  </a:cubicBezTo>
                  <a:cubicBezTo>
                    <a:pt x="7718" y="19457"/>
                    <a:pt x="7163" y="18381"/>
                    <a:pt x="7033" y="17826"/>
                  </a:cubicBezTo>
                  <a:cubicBezTo>
                    <a:pt x="7555" y="17826"/>
                    <a:pt x="8240" y="17565"/>
                    <a:pt x="8925" y="17272"/>
                  </a:cubicBezTo>
                  <a:cubicBezTo>
                    <a:pt x="10001" y="16456"/>
                    <a:pt x="10686" y="15119"/>
                    <a:pt x="10425" y="13488"/>
                  </a:cubicBezTo>
                  <a:cubicBezTo>
                    <a:pt x="10001" y="11172"/>
                    <a:pt x="8533" y="10226"/>
                    <a:pt x="7033" y="10226"/>
                  </a:cubicBezTo>
                  <a:cubicBezTo>
                    <a:pt x="6348" y="10226"/>
                    <a:pt x="5663" y="10095"/>
                    <a:pt x="5108" y="9932"/>
                  </a:cubicBezTo>
                  <a:cubicBezTo>
                    <a:pt x="5271" y="9671"/>
                    <a:pt x="5402" y="9410"/>
                    <a:pt x="5793" y="8725"/>
                  </a:cubicBezTo>
                  <a:cubicBezTo>
                    <a:pt x="6902" y="7225"/>
                    <a:pt x="8370" y="5855"/>
                    <a:pt x="10295" y="4648"/>
                  </a:cubicBezTo>
                  <a:cubicBezTo>
                    <a:pt x="12448" y="3408"/>
                    <a:pt x="14503" y="2756"/>
                    <a:pt x="15188" y="2593"/>
                  </a:cubicBezTo>
                  <a:close/>
                  <a:moveTo>
                    <a:pt x="15125" y="0"/>
                  </a:moveTo>
                  <a:cubicBezTo>
                    <a:pt x="15009" y="0"/>
                    <a:pt x="14889" y="5"/>
                    <a:pt x="14764" y="16"/>
                  </a:cubicBezTo>
                  <a:cubicBezTo>
                    <a:pt x="14764" y="16"/>
                    <a:pt x="7718" y="1777"/>
                    <a:pt x="3771" y="7355"/>
                  </a:cubicBezTo>
                  <a:cubicBezTo>
                    <a:pt x="0" y="12684"/>
                    <a:pt x="6530" y="12803"/>
                    <a:pt x="7121" y="12803"/>
                  </a:cubicBezTo>
                  <a:cubicBezTo>
                    <a:pt x="7149" y="12803"/>
                    <a:pt x="7163" y="12803"/>
                    <a:pt x="7163" y="12803"/>
                  </a:cubicBezTo>
                  <a:cubicBezTo>
                    <a:pt x="7163" y="12803"/>
                    <a:pt x="7178" y="12799"/>
                    <a:pt x="7204" y="12799"/>
                  </a:cubicBezTo>
                  <a:cubicBezTo>
                    <a:pt x="7337" y="12799"/>
                    <a:pt x="7760" y="12891"/>
                    <a:pt x="7979" y="14010"/>
                  </a:cubicBezTo>
                  <a:cubicBezTo>
                    <a:pt x="8198" y="15161"/>
                    <a:pt x="7082" y="15253"/>
                    <a:pt x="6720" y="15253"/>
                  </a:cubicBezTo>
                  <a:cubicBezTo>
                    <a:pt x="6651" y="15253"/>
                    <a:pt x="6609" y="15249"/>
                    <a:pt x="6609" y="15249"/>
                  </a:cubicBezTo>
                  <a:cubicBezTo>
                    <a:pt x="1846" y="16195"/>
                    <a:pt x="6348" y="22034"/>
                    <a:pt x="6348" y="22034"/>
                  </a:cubicBezTo>
                  <a:cubicBezTo>
                    <a:pt x="8309" y="23880"/>
                    <a:pt x="9833" y="24556"/>
                    <a:pt x="11033" y="24556"/>
                  </a:cubicBezTo>
                  <a:cubicBezTo>
                    <a:pt x="13904" y="24556"/>
                    <a:pt x="14912" y="20685"/>
                    <a:pt x="15579" y="19718"/>
                  </a:cubicBezTo>
                  <a:cubicBezTo>
                    <a:pt x="15724" y="19481"/>
                    <a:pt x="15916" y="19389"/>
                    <a:pt x="16147" y="19389"/>
                  </a:cubicBezTo>
                  <a:cubicBezTo>
                    <a:pt x="16966" y="19389"/>
                    <a:pt x="18281" y="20546"/>
                    <a:pt x="19752" y="20546"/>
                  </a:cubicBezTo>
                  <a:cubicBezTo>
                    <a:pt x="20209" y="20546"/>
                    <a:pt x="20680" y="20435"/>
                    <a:pt x="21157" y="20142"/>
                  </a:cubicBezTo>
                  <a:cubicBezTo>
                    <a:pt x="23734" y="18642"/>
                    <a:pt x="25365" y="15804"/>
                    <a:pt x="24028" y="10226"/>
                  </a:cubicBezTo>
                  <a:cubicBezTo>
                    <a:pt x="23389" y="7851"/>
                    <a:pt x="22525" y="7150"/>
                    <a:pt x="21641" y="7150"/>
                  </a:cubicBezTo>
                  <a:cubicBezTo>
                    <a:pt x="20448" y="7150"/>
                    <a:pt x="19218" y="8426"/>
                    <a:pt x="18450" y="8595"/>
                  </a:cubicBezTo>
                  <a:cubicBezTo>
                    <a:pt x="18365" y="8610"/>
                    <a:pt x="18288" y="8617"/>
                    <a:pt x="18216" y="8617"/>
                  </a:cubicBezTo>
                  <a:cubicBezTo>
                    <a:pt x="17024" y="8617"/>
                    <a:pt x="17634" y="6670"/>
                    <a:pt x="17634" y="6670"/>
                  </a:cubicBezTo>
                  <a:cubicBezTo>
                    <a:pt x="17634" y="6670"/>
                    <a:pt x="19302" y="0"/>
                    <a:pt x="15125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1"/>
            <p:cNvSpPr/>
            <p:nvPr/>
          </p:nvSpPr>
          <p:spPr>
            <a:xfrm>
              <a:off x="7000852" y="1228156"/>
              <a:ext cx="520060" cy="499781"/>
            </a:xfrm>
            <a:custGeom>
              <a:avLst/>
              <a:gdLst/>
              <a:ahLst/>
              <a:cxnLst/>
              <a:rect l="l" t="t" r="r" b="b"/>
              <a:pathLst>
                <a:path w="34622" h="33272" extrusionOk="0">
                  <a:moveTo>
                    <a:pt x="20759" y="3416"/>
                  </a:moveTo>
                  <a:cubicBezTo>
                    <a:pt x="21183" y="4101"/>
                    <a:pt x="21183" y="6548"/>
                    <a:pt x="20759" y="8179"/>
                  </a:cubicBezTo>
                  <a:cubicBezTo>
                    <a:pt x="20367" y="9386"/>
                    <a:pt x="19943" y="11963"/>
                    <a:pt x="21574" y="13724"/>
                  </a:cubicBezTo>
                  <a:cubicBezTo>
                    <a:pt x="22410" y="14586"/>
                    <a:pt x="23502" y="15093"/>
                    <a:pt x="24713" y="15093"/>
                  </a:cubicBezTo>
                  <a:cubicBezTo>
                    <a:pt x="25060" y="15093"/>
                    <a:pt x="25418" y="15051"/>
                    <a:pt x="25782" y="14964"/>
                  </a:cubicBezTo>
                  <a:cubicBezTo>
                    <a:pt x="26597" y="14833"/>
                    <a:pt x="27413" y="14409"/>
                    <a:pt x="27967" y="14018"/>
                  </a:cubicBezTo>
                  <a:cubicBezTo>
                    <a:pt x="28228" y="14018"/>
                    <a:pt x="28359" y="13887"/>
                    <a:pt x="28522" y="13724"/>
                  </a:cubicBezTo>
                  <a:cubicBezTo>
                    <a:pt x="28652" y="13594"/>
                    <a:pt x="28783" y="13594"/>
                    <a:pt x="28913" y="13463"/>
                  </a:cubicBezTo>
                  <a:cubicBezTo>
                    <a:pt x="29044" y="13724"/>
                    <a:pt x="29174" y="14148"/>
                    <a:pt x="29338" y="14703"/>
                  </a:cubicBezTo>
                  <a:cubicBezTo>
                    <a:pt x="31229" y="21879"/>
                    <a:pt x="28522" y="23510"/>
                    <a:pt x="27152" y="24326"/>
                  </a:cubicBezTo>
                  <a:cubicBezTo>
                    <a:pt x="27088" y="24366"/>
                    <a:pt x="27013" y="24386"/>
                    <a:pt x="26919" y="24386"/>
                  </a:cubicBezTo>
                  <a:cubicBezTo>
                    <a:pt x="26634" y="24386"/>
                    <a:pt x="26169" y="24197"/>
                    <a:pt x="25260" y="23804"/>
                  </a:cubicBezTo>
                  <a:cubicBezTo>
                    <a:pt x="24432" y="23433"/>
                    <a:pt x="23182" y="22830"/>
                    <a:pt x="21801" y="22830"/>
                  </a:cubicBezTo>
                  <a:cubicBezTo>
                    <a:pt x="21115" y="22830"/>
                    <a:pt x="20397" y="22979"/>
                    <a:pt x="19682" y="23380"/>
                  </a:cubicBezTo>
                  <a:cubicBezTo>
                    <a:pt x="19128" y="23804"/>
                    <a:pt x="18736" y="24195"/>
                    <a:pt x="18312" y="24750"/>
                  </a:cubicBezTo>
                  <a:cubicBezTo>
                    <a:pt x="17921" y="25304"/>
                    <a:pt x="17757" y="25826"/>
                    <a:pt x="17366" y="26642"/>
                  </a:cubicBezTo>
                  <a:cubicBezTo>
                    <a:pt x="16942" y="27457"/>
                    <a:pt x="16127" y="29219"/>
                    <a:pt x="15311" y="29773"/>
                  </a:cubicBezTo>
                  <a:cubicBezTo>
                    <a:pt x="15271" y="29814"/>
                    <a:pt x="15200" y="29835"/>
                    <a:pt x="15103" y="29835"/>
                  </a:cubicBezTo>
                  <a:cubicBezTo>
                    <a:pt x="14572" y="29835"/>
                    <a:pt x="13236" y="29194"/>
                    <a:pt x="11527" y="27457"/>
                  </a:cubicBezTo>
                  <a:cubicBezTo>
                    <a:pt x="10712" y="26381"/>
                    <a:pt x="9896" y="25011"/>
                    <a:pt x="9766" y="24065"/>
                  </a:cubicBezTo>
                  <a:cubicBezTo>
                    <a:pt x="10288" y="24065"/>
                    <a:pt x="11234" y="23934"/>
                    <a:pt x="12212" y="23249"/>
                  </a:cubicBezTo>
                  <a:cubicBezTo>
                    <a:pt x="13843" y="22303"/>
                    <a:pt x="14659" y="20411"/>
                    <a:pt x="14365" y="18356"/>
                  </a:cubicBezTo>
                  <a:cubicBezTo>
                    <a:pt x="13871" y="15267"/>
                    <a:pt x="11767" y="13874"/>
                    <a:pt x="10049" y="13874"/>
                  </a:cubicBezTo>
                  <a:cubicBezTo>
                    <a:pt x="9953" y="13874"/>
                    <a:pt x="9859" y="13879"/>
                    <a:pt x="9766" y="13887"/>
                  </a:cubicBezTo>
                  <a:cubicBezTo>
                    <a:pt x="8787" y="13887"/>
                    <a:pt x="7711" y="13594"/>
                    <a:pt x="7156" y="13463"/>
                  </a:cubicBezTo>
                  <a:cubicBezTo>
                    <a:pt x="7319" y="13202"/>
                    <a:pt x="7450" y="12648"/>
                    <a:pt x="7972" y="11963"/>
                  </a:cubicBezTo>
                  <a:cubicBezTo>
                    <a:pt x="9472" y="9810"/>
                    <a:pt x="11527" y="7885"/>
                    <a:pt x="14104" y="6385"/>
                  </a:cubicBezTo>
                  <a:cubicBezTo>
                    <a:pt x="17105" y="4493"/>
                    <a:pt x="19943" y="3677"/>
                    <a:pt x="20759" y="3416"/>
                  </a:cubicBezTo>
                  <a:close/>
                  <a:moveTo>
                    <a:pt x="20719" y="1"/>
                  </a:moveTo>
                  <a:cubicBezTo>
                    <a:pt x="20554" y="1"/>
                    <a:pt x="20382" y="8"/>
                    <a:pt x="20204" y="24"/>
                  </a:cubicBezTo>
                  <a:cubicBezTo>
                    <a:pt x="20204" y="24"/>
                    <a:pt x="10581" y="2307"/>
                    <a:pt x="5264" y="9940"/>
                  </a:cubicBezTo>
                  <a:cubicBezTo>
                    <a:pt x="1" y="17158"/>
                    <a:pt x="9112" y="17280"/>
                    <a:pt x="9733" y="17280"/>
                  </a:cubicBezTo>
                  <a:cubicBezTo>
                    <a:pt x="9754" y="17280"/>
                    <a:pt x="9766" y="17280"/>
                    <a:pt x="9766" y="17280"/>
                  </a:cubicBezTo>
                  <a:cubicBezTo>
                    <a:pt x="9766" y="17280"/>
                    <a:pt x="10712" y="17280"/>
                    <a:pt x="10973" y="18911"/>
                  </a:cubicBezTo>
                  <a:cubicBezTo>
                    <a:pt x="11202" y="20573"/>
                    <a:pt x="9668" y="20674"/>
                    <a:pt x="9293" y="20674"/>
                  </a:cubicBezTo>
                  <a:cubicBezTo>
                    <a:pt x="9241" y="20674"/>
                    <a:pt x="9211" y="20672"/>
                    <a:pt x="9211" y="20672"/>
                  </a:cubicBezTo>
                  <a:cubicBezTo>
                    <a:pt x="2687" y="22042"/>
                    <a:pt x="8787" y="29773"/>
                    <a:pt x="8787" y="29773"/>
                  </a:cubicBezTo>
                  <a:cubicBezTo>
                    <a:pt x="11426" y="32336"/>
                    <a:pt x="13478" y="33272"/>
                    <a:pt x="15091" y="33272"/>
                  </a:cubicBezTo>
                  <a:cubicBezTo>
                    <a:pt x="18962" y="33272"/>
                    <a:pt x="20308" y="27885"/>
                    <a:pt x="21183" y="26642"/>
                  </a:cubicBezTo>
                  <a:cubicBezTo>
                    <a:pt x="21380" y="26375"/>
                    <a:pt x="21629" y="26269"/>
                    <a:pt x="21922" y="26269"/>
                  </a:cubicBezTo>
                  <a:cubicBezTo>
                    <a:pt x="23067" y="26269"/>
                    <a:pt x="24885" y="27888"/>
                    <a:pt x="26945" y="27888"/>
                  </a:cubicBezTo>
                  <a:cubicBezTo>
                    <a:pt x="27582" y="27888"/>
                    <a:pt x="28243" y="27733"/>
                    <a:pt x="28913" y="27327"/>
                  </a:cubicBezTo>
                  <a:cubicBezTo>
                    <a:pt x="32436" y="25141"/>
                    <a:pt x="34622" y="21488"/>
                    <a:pt x="32730" y="13887"/>
                  </a:cubicBezTo>
                  <a:cubicBezTo>
                    <a:pt x="31846" y="10603"/>
                    <a:pt x="30665" y="9638"/>
                    <a:pt x="29454" y="9638"/>
                  </a:cubicBezTo>
                  <a:cubicBezTo>
                    <a:pt x="27851" y="9638"/>
                    <a:pt x="26193" y="11330"/>
                    <a:pt x="25097" y="11571"/>
                  </a:cubicBezTo>
                  <a:cubicBezTo>
                    <a:pt x="24975" y="11597"/>
                    <a:pt x="24864" y="11608"/>
                    <a:pt x="24764" y="11608"/>
                  </a:cubicBezTo>
                  <a:cubicBezTo>
                    <a:pt x="23307" y="11608"/>
                    <a:pt x="24020" y="9125"/>
                    <a:pt x="24020" y="9125"/>
                  </a:cubicBezTo>
                  <a:cubicBezTo>
                    <a:pt x="24020" y="9125"/>
                    <a:pt x="26456" y="1"/>
                    <a:pt x="20719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1"/>
            <p:cNvSpPr/>
            <p:nvPr/>
          </p:nvSpPr>
          <p:spPr>
            <a:xfrm>
              <a:off x="6087706" y="2573038"/>
              <a:ext cx="524776" cy="419644"/>
            </a:xfrm>
            <a:custGeom>
              <a:avLst/>
              <a:gdLst/>
              <a:ahLst/>
              <a:cxnLst/>
              <a:rect l="l" t="t" r="r" b="b"/>
              <a:pathLst>
                <a:path w="34936" h="27937" extrusionOk="0">
                  <a:moveTo>
                    <a:pt x="17881" y="0"/>
                  </a:moveTo>
                  <a:cubicBezTo>
                    <a:pt x="17814" y="0"/>
                    <a:pt x="17746" y="10"/>
                    <a:pt x="17680" y="32"/>
                  </a:cubicBezTo>
                  <a:cubicBezTo>
                    <a:pt x="17256" y="196"/>
                    <a:pt x="16995" y="587"/>
                    <a:pt x="16865" y="1011"/>
                  </a:cubicBezTo>
                  <a:cubicBezTo>
                    <a:pt x="16571" y="1403"/>
                    <a:pt x="16310" y="1827"/>
                    <a:pt x="16180" y="2218"/>
                  </a:cubicBezTo>
                  <a:cubicBezTo>
                    <a:pt x="15625" y="3719"/>
                    <a:pt x="15495" y="5219"/>
                    <a:pt x="15756" y="6720"/>
                  </a:cubicBezTo>
                  <a:cubicBezTo>
                    <a:pt x="15495" y="6720"/>
                    <a:pt x="15234" y="6850"/>
                    <a:pt x="14940" y="6850"/>
                  </a:cubicBezTo>
                  <a:cubicBezTo>
                    <a:pt x="13630" y="7023"/>
                    <a:pt x="12288" y="7177"/>
                    <a:pt x="10976" y="7177"/>
                  </a:cubicBezTo>
                  <a:cubicBezTo>
                    <a:pt x="9315" y="7177"/>
                    <a:pt x="7703" y="6930"/>
                    <a:pt x="6263" y="6165"/>
                  </a:cubicBezTo>
                  <a:lnTo>
                    <a:pt x="6263" y="6165"/>
                  </a:lnTo>
                  <a:cubicBezTo>
                    <a:pt x="6394" y="7241"/>
                    <a:pt x="7340" y="8187"/>
                    <a:pt x="8579" y="8742"/>
                  </a:cubicBezTo>
                  <a:lnTo>
                    <a:pt x="8710" y="8742"/>
                  </a:lnTo>
                  <a:cubicBezTo>
                    <a:pt x="7601" y="9166"/>
                    <a:pt x="6524" y="9688"/>
                    <a:pt x="5448" y="10243"/>
                  </a:cubicBezTo>
                  <a:cubicBezTo>
                    <a:pt x="2708" y="12004"/>
                    <a:pt x="555" y="15005"/>
                    <a:pt x="261" y="18267"/>
                  </a:cubicBezTo>
                  <a:cubicBezTo>
                    <a:pt x="0" y="21659"/>
                    <a:pt x="1762" y="25182"/>
                    <a:pt x="4763" y="26683"/>
                  </a:cubicBezTo>
                  <a:cubicBezTo>
                    <a:pt x="6222" y="27419"/>
                    <a:pt x="7787" y="27644"/>
                    <a:pt x="9398" y="27644"/>
                  </a:cubicBezTo>
                  <a:cubicBezTo>
                    <a:pt x="11957" y="27644"/>
                    <a:pt x="14635" y="27076"/>
                    <a:pt x="17206" y="27076"/>
                  </a:cubicBezTo>
                  <a:cubicBezTo>
                    <a:pt x="17540" y="27076"/>
                    <a:pt x="17872" y="27085"/>
                    <a:pt x="18202" y="27107"/>
                  </a:cubicBezTo>
                  <a:cubicBezTo>
                    <a:pt x="20227" y="27228"/>
                    <a:pt x="22251" y="27937"/>
                    <a:pt x="24250" y="27937"/>
                  </a:cubicBezTo>
                  <a:cubicBezTo>
                    <a:pt x="24409" y="27937"/>
                    <a:pt x="24567" y="27932"/>
                    <a:pt x="24726" y="27922"/>
                  </a:cubicBezTo>
                  <a:cubicBezTo>
                    <a:pt x="28542" y="27922"/>
                    <a:pt x="32065" y="25476"/>
                    <a:pt x="33566" y="22051"/>
                  </a:cubicBezTo>
                  <a:cubicBezTo>
                    <a:pt x="34936" y="18658"/>
                    <a:pt x="34381" y="14450"/>
                    <a:pt x="31804" y="11613"/>
                  </a:cubicBezTo>
                  <a:cubicBezTo>
                    <a:pt x="30858" y="10503"/>
                    <a:pt x="29488" y="9557"/>
                    <a:pt x="27988" y="8872"/>
                  </a:cubicBezTo>
                  <a:cubicBezTo>
                    <a:pt x="28151" y="8742"/>
                    <a:pt x="28151" y="8742"/>
                    <a:pt x="28412" y="8612"/>
                  </a:cubicBezTo>
                  <a:lnTo>
                    <a:pt x="27042" y="8612"/>
                  </a:lnTo>
                  <a:cubicBezTo>
                    <a:pt x="26096" y="8187"/>
                    <a:pt x="25150" y="7927"/>
                    <a:pt x="24204" y="7666"/>
                  </a:cubicBezTo>
                  <a:cubicBezTo>
                    <a:pt x="23910" y="7666"/>
                    <a:pt x="23649" y="7535"/>
                    <a:pt x="23519" y="7372"/>
                  </a:cubicBezTo>
                  <a:cubicBezTo>
                    <a:pt x="24074" y="6720"/>
                    <a:pt x="24335" y="5904"/>
                    <a:pt x="24595" y="4925"/>
                  </a:cubicBezTo>
                  <a:lnTo>
                    <a:pt x="24595" y="4925"/>
                  </a:lnTo>
                  <a:cubicBezTo>
                    <a:pt x="22018" y="5610"/>
                    <a:pt x="19442" y="6165"/>
                    <a:pt x="16865" y="6556"/>
                  </a:cubicBezTo>
                  <a:cubicBezTo>
                    <a:pt x="16865" y="4665"/>
                    <a:pt x="17550" y="2903"/>
                    <a:pt x="18887" y="1533"/>
                  </a:cubicBezTo>
                  <a:cubicBezTo>
                    <a:pt x="19017" y="1403"/>
                    <a:pt x="19311" y="1011"/>
                    <a:pt x="19311" y="848"/>
                  </a:cubicBezTo>
                  <a:cubicBezTo>
                    <a:pt x="19181" y="587"/>
                    <a:pt x="19017" y="457"/>
                    <a:pt x="18887" y="457"/>
                  </a:cubicBezTo>
                  <a:cubicBezTo>
                    <a:pt x="18562" y="240"/>
                    <a:pt x="18214" y="0"/>
                    <a:pt x="17881" y="0"/>
                  </a:cubicBezTo>
                  <a:close/>
                </a:path>
              </a:pathLst>
            </a:custGeom>
            <a:solidFill>
              <a:srgbClr val="DD9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1"/>
            <p:cNvSpPr/>
            <p:nvPr/>
          </p:nvSpPr>
          <p:spPr>
            <a:xfrm>
              <a:off x="6050950" y="2661722"/>
              <a:ext cx="524791" cy="297913"/>
            </a:xfrm>
            <a:custGeom>
              <a:avLst/>
              <a:gdLst/>
              <a:ahLst/>
              <a:cxnLst/>
              <a:rect l="l" t="t" r="r" b="b"/>
              <a:pathLst>
                <a:path w="34937" h="19833" fill="none" extrusionOk="0">
                  <a:moveTo>
                    <a:pt x="8710" y="0"/>
                  </a:moveTo>
                  <a:cubicBezTo>
                    <a:pt x="7601" y="392"/>
                    <a:pt x="6525" y="816"/>
                    <a:pt x="5448" y="1468"/>
                  </a:cubicBezTo>
                  <a:cubicBezTo>
                    <a:pt x="2708" y="3099"/>
                    <a:pt x="555" y="6230"/>
                    <a:pt x="131" y="9492"/>
                  </a:cubicBezTo>
                  <a:cubicBezTo>
                    <a:pt x="1" y="12885"/>
                    <a:pt x="1762" y="16310"/>
                    <a:pt x="4633" y="17778"/>
                  </a:cubicBezTo>
                  <a:cubicBezTo>
                    <a:pt x="8710" y="19833"/>
                    <a:pt x="13603" y="17941"/>
                    <a:pt x="18203" y="18332"/>
                  </a:cubicBezTo>
                  <a:cubicBezTo>
                    <a:pt x="20388" y="18463"/>
                    <a:pt x="22443" y="19148"/>
                    <a:pt x="24726" y="19148"/>
                  </a:cubicBezTo>
                  <a:cubicBezTo>
                    <a:pt x="28412" y="19017"/>
                    <a:pt x="31935" y="16701"/>
                    <a:pt x="33436" y="13309"/>
                  </a:cubicBezTo>
                  <a:cubicBezTo>
                    <a:pt x="34936" y="9917"/>
                    <a:pt x="34251" y="5545"/>
                    <a:pt x="31805" y="2838"/>
                  </a:cubicBezTo>
                  <a:cubicBezTo>
                    <a:pt x="30728" y="1631"/>
                    <a:pt x="29358" y="816"/>
                    <a:pt x="27988" y="0"/>
                  </a:cubicBezTo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1"/>
            <p:cNvSpPr/>
            <p:nvPr/>
          </p:nvSpPr>
          <p:spPr>
            <a:xfrm>
              <a:off x="6145027" y="2604387"/>
              <a:ext cx="330749" cy="140642"/>
            </a:xfrm>
            <a:custGeom>
              <a:avLst/>
              <a:gdLst/>
              <a:ahLst/>
              <a:cxnLst/>
              <a:rect l="l" t="t" r="r" b="b"/>
              <a:pathLst>
                <a:path w="22019" h="9363" fill="none" extrusionOk="0">
                  <a:moveTo>
                    <a:pt x="17126" y="2447"/>
                  </a:moveTo>
                  <a:cubicBezTo>
                    <a:pt x="17811" y="1762"/>
                    <a:pt x="18072" y="816"/>
                    <a:pt x="18202" y="1"/>
                  </a:cubicBezTo>
                  <a:cubicBezTo>
                    <a:pt x="15071" y="816"/>
                    <a:pt x="11809" y="1371"/>
                    <a:pt x="8678" y="1893"/>
                  </a:cubicBezTo>
                  <a:cubicBezTo>
                    <a:pt x="5709" y="2317"/>
                    <a:pt x="2578" y="2447"/>
                    <a:pt x="1" y="1207"/>
                  </a:cubicBezTo>
                  <a:cubicBezTo>
                    <a:pt x="131" y="2317"/>
                    <a:pt x="1077" y="3263"/>
                    <a:pt x="2154" y="3654"/>
                  </a:cubicBezTo>
                  <a:cubicBezTo>
                    <a:pt x="3263" y="4209"/>
                    <a:pt x="4470" y="4339"/>
                    <a:pt x="5579" y="4469"/>
                  </a:cubicBezTo>
                  <a:cubicBezTo>
                    <a:pt x="4209" y="5448"/>
                    <a:pt x="2447" y="5970"/>
                    <a:pt x="816" y="6100"/>
                  </a:cubicBezTo>
                  <a:cubicBezTo>
                    <a:pt x="3393" y="7470"/>
                    <a:pt x="6394" y="7340"/>
                    <a:pt x="8841" y="5970"/>
                  </a:cubicBezTo>
                  <a:cubicBezTo>
                    <a:pt x="8678" y="7210"/>
                    <a:pt x="8156" y="8416"/>
                    <a:pt x="7210" y="9362"/>
                  </a:cubicBezTo>
                  <a:cubicBezTo>
                    <a:pt x="8841" y="8841"/>
                    <a:pt x="10048" y="7601"/>
                    <a:pt x="10733" y="6100"/>
                  </a:cubicBezTo>
                  <a:cubicBezTo>
                    <a:pt x="12625" y="7079"/>
                    <a:pt x="14549" y="8025"/>
                    <a:pt x="16441" y="8841"/>
                  </a:cubicBezTo>
                  <a:cubicBezTo>
                    <a:pt x="15626" y="7601"/>
                    <a:pt x="15201" y="6394"/>
                    <a:pt x="15071" y="4894"/>
                  </a:cubicBezTo>
                  <a:cubicBezTo>
                    <a:pt x="17387" y="5709"/>
                    <a:pt x="20258" y="5154"/>
                    <a:pt x="22019" y="3654"/>
                  </a:cubicBezTo>
                  <a:cubicBezTo>
                    <a:pt x="20388" y="3654"/>
                    <a:pt x="18627" y="3263"/>
                    <a:pt x="17126" y="2447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1"/>
            <p:cNvSpPr/>
            <p:nvPr/>
          </p:nvSpPr>
          <p:spPr>
            <a:xfrm>
              <a:off x="6279781" y="2530363"/>
              <a:ext cx="61256" cy="138825"/>
            </a:xfrm>
            <a:custGeom>
              <a:avLst/>
              <a:gdLst/>
              <a:ahLst/>
              <a:cxnLst/>
              <a:rect l="l" t="t" r="r" b="b"/>
              <a:pathLst>
                <a:path w="4078" h="9242" extrusionOk="0">
                  <a:moveTo>
                    <a:pt x="2556" y="0"/>
                  </a:moveTo>
                  <a:cubicBezTo>
                    <a:pt x="2472" y="0"/>
                    <a:pt x="2391" y="11"/>
                    <a:pt x="2316" y="36"/>
                  </a:cubicBezTo>
                  <a:cubicBezTo>
                    <a:pt x="2023" y="166"/>
                    <a:pt x="1762" y="590"/>
                    <a:pt x="1501" y="851"/>
                  </a:cubicBezTo>
                  <a:cubicBezTo>
                    <a:pt x="1207" y="1406"/>
                    <a:pt x="1077" y="1797"/>
                    <a:pt x="816" y="2221"/>
                  </a:cubicBezTo>
                  <a:cubicBezTo>
                    <a:pt x="0" y="4504"/>
                    <a:pt x="392" y="6951"/>
                    <a:pt x="816" y="9137"/>
                  </a:cubicBezTo>
                  <a:cubicBezTo>
                    <a:pt x="925" y="9209"/>
                    <a:pt x="1037" y="9242"/>
                    <a:pt x="1144" y="9242"/>
                  </a:cubicBezTo>
                  <a:cubicBezTo>
                    <a:pt x="1421" y="9242"/>
                    <a:pt x="1668" y="9027"/>
                    <a:pt x="1762" y="8745"/>
                  </a:cubicBezTo>
                  <a:cubicBezTo>
                    <a:pt x="1892" y="8451"/>
                    <a:pt x="1762" y="8060"/>
                    <a:pt x="1762" y="7636"/>
                  </a:cubicBezTo>
                  <a:cubicBezTo>
                    <a:pt x="1338" y="5483"/>
                    <a:pt x="2023" y="3167"/>
                    <a:pt x="3654" y="1536"/>
                  </a:cubicBezTo>
                  <a:cubicBezTo>
                    <a:pt x="3784" y="1243"/>
                    <a:pt x="4078" y="982"/>
                    <a:pt x="3947" y="721"/>
                  </a:cubicBezTo>
                  <a:cubicBezTo>
                    <a:pt x="3947" y="590"/>
                    <a:pt x="3784" y="427"/>
                    <a:pt x="3654" y="297"/>
                  </a:cubicBezTo>
                  <a:cubicBezTo>
                    <a:pt x="3337" y="191"/>
                    <a:pt x="2913" y="0"/>
                    <a:pt x="2556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1"/>
            <p:cNvSpPr/>
            <p:nvPr/>
          </p:nvSpPr>
          <p:spPr>
            <a:xfrm>
              <a:off x="5693749" y="1831087"/>
              <a:ext cx="453261" cy="675317"/>
            </a:xfrm>
            <a:custGeom>
              <a:avLst/>
              <a:gdLst/>
              <a:ahLst/>
              <a:cxnLst/>
              <a:rect l="l" t="t" r="r" b="b"/>
              <a:pathLst>
                <a:path w="30175" h="44958" extrusionOk="0">
                  <a:moveTo>
                    <a:pt x="5838" y="0"/>
                  </a:moveTo>
                  <a:cubicBezTo>
                    <a:pt x="4884" y="0"/>
                    <a:pt x="3969" y="276"/>
                    <a:pt x="3263" y="921"/>
                  </a:cubicBezTo>
                  <a:cubicBezTo>
                    <a:pt x="2708" y="1312"/>
                    <a:pt x="2317" y="2128"/>
                    <a:pt x="2023" y="2682"/>
                  </a:cubicBezTo>
                  <a:cubicBezTo>
                    <a:pt x="816" y="5259"/>
                    <a:pt x="1208" y="8130"/>
                    <a:pt x="1632" y="10968"/>
                  </a:cubicBezTo>
                  <a:cubicBezTo>
                    <a:pt x="2023" y="13545"/>
                    <a:pt x="2708" y="16285"/>
                    <a:pt x="2578" y="18992"/>
                  </a:cubicBezTo>
                  <a:cubicBezTo>
                    <a:pt x="2447" y="21863"/>
                    <a:pt x="1208" y="24440"/>
                    <a:pt x="816" y="27278"/>
                  </a:cubicBezTo>
                  <a:cubicBezTo>
                    <a:pt x="1" y="31355"/>
                    <a:pt x="686" y="35726"/>
                    <a:pt x="2839" y="39119"/>
                  </a:cubicBezTo>
                  <a:cubicBezTo>
                    <a:pt x="5155" y="42642"/>
                    <a:pt x="9232" y="44958"/>
                    <a:pt x="13440" y="44958"/>
                  </a:cubicBezTo>
                  <a:cubicBezTo>
                    <a:pt x="14810" y="44958"/>
                    <a:pt x="16180" y="44534"/>
                    <a:pt x="17518" y="44142"/>
                  </a:cubicBezTo>
                  <a:cubicBezTo>
                    <a:pt x="19573" y="43588"/>
                    <a:pt x="21465" y="42772"/>
                    <a:pt x="23226" y="41696"/>
                  </a:cubicBezTo>
                  <a:cubicBezTo>
                    <a:pt x="27858" y="38564"/>
                    <a:pt x="30174" y="32725"/>
                    <a:pt x="29359" y="27278"/>
                  </a:cubicBezTo>
                  <a:cubicBezTo>
                    <a:pt x="28543" y="21863"/>
                    <a:pt x="25151" y="16970"/>
                    <a:pt x="20519" y="14099"/>
                  </a:cubicBezTo>
                  <a:cubicBezTo>
                    <a:pt x="18888" y="13023"/>
                    <a:pt x="17126" y="12207"/>
                    <a:pt x="15887" y="10968"/>
                  </a:cubicBezTo>
                  <a:cubicBezTo>
                    <a:pt x="14419" y="9630"/>
                    <a:pt x="13603" y="7575"/>
                    <a:pt x="12625" y="5944"/>
                  </a:cubicBezTo>
                  <a:cubicBezTo>
                    <a:pt x="11679" y="4052"/>
                    <a:pt x="10602" y="2128"/>
                    <a:pt x="8971" y="921"/>
                  </a:cubicBezTo>
                  <a:cubicBezTo>
                    <a:pt x="8038" y="351"/>
                    <a:pt x="6913" y="0"/>
                    <a:pt x="58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1"/>
            <p:cNvSpPr/>
            <p:nvPr/>
          </p:nvSpPr>
          <p:spPr>
            <a:xfrm>
              <a:off x="5640829" y="1791987"/>
              <a:ext cx="450812" cy="681596"/>
            </a:xfrm>
            <a:custGeom>
              <a:avLst/>
              <a:gdLst/>
              <a:ahLst/>
              <a:cxnLst/>
              <a:rect l="l" t="t" r="r" b="b"/>
              <a:pathLst>
                <a:path w="30012" h="45376" fill="none" extrusionOk="0">
                  <a:moveTo>
                    <a:pt x="13310" y="45245"/>
                  </a:moveTo>
                  <a:cubicBezTo>
                    <a:pt x="14810" y="45245"/>
                    <a:pt x="16017" y="44984"/>
                    <a:pt x="17387" y="44560"/>
                  </a:cubicBezTo>
                  <a:cubicBezTo>
                    <a:pt x="19410" y="43875"/>
                    <a:pt x="21465" y="43222"/>
                    <a:pt x="23226" y="42113"/>
                  </a:cubicBezTo>
                  <a:cubicBezTo>
                    <a:pt x="27858" y="38982"/>
                    <a:pt x="30011" y="33143"/>
                    <a:pt x="29359" y="27728"/>
                  </a:cubicBezTo>
                  <a:cubicBezTo>
                    <a:pt x="28543" y="22280"/>
                    <a:pt x="24988" y="17257"/>
                    <a:pt x="20388" y="14386"/>
                  </a:cubicBezTo>
                  <a:cubicBezTo>
                    <a:pt x="18888" y="13440"/>
                    <a:pt x="17126" y="12625"/>
                    <a:pt x="15887" y="11418"/>
                  </a:cubicBezTo>
                  <a:cubicBezTo>
                    <a:pt x="14386" y="9917"/>
                    <a:pt x="13571" y="7993"/>
                    <a:pt x="12625" y="6231"/>
                  </a:cubicBezTo>
                  <a:cubicBezTo>
                    <a:pt x="11679" y="4339"/>
                    <a:pt x="10602" y="2578"/>
                    <a:pt x="8971" y="1338"/>
                  </a:cubicBezTo>
                  <a:cubicBezTo>
                    <a:pt x="7177" y="131"/>
                    <a:pt x="4731" y="1"/>
                    <a:pt x="3100" y="1338"/>
                  </a:cubicBezTo>
                  <a:cubicBezTo>
                    <a:pt x="2578" y="1762"/>
                    <a:pt x="2154" y="2447"/>
                    <a:pt x="1893" y="2969"/>
                  </a:cubicBezTo>
                  <a:cubicBezTo>
                    <a:pt x="947" y="5546"/>
                    <a:pt x="1077" y="8547"/>
                    <a:pt x="1469" y="11255"/>
                  </a:cubicBezTo>
                  <a:cubicBezTo>
                    <a:pt x="2023" y="13995"/>
                    <a:pt x="2708" y="16572"/>
                    <a:pt x="2578" y="19410"/>
                  </a:cubicBezTo>
                  <a:cubicBezTo>
                    <a:pt x="2284" y="22150"/>
                    <a:pt x="1208" y="24857"/>
                    <a:pt x="653" y="27565"/>
                  </a:cubicBezTo>
                  <a:cubicBezTo>
                    <a:pt x="1" y="31642"/>
                    <a:pt x="523" y="36144"/>
                    <a:pt x="2839" y="39536"/>
                  </a:cubicBezTo>
                  <a:cubicBezTo>
                    <a:pt x="5155" y="42929"/>
                    <a:pt x="9232" y="45375"/>
                    <a:pt x="13310" y="45245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1"/>
            <p:cNvSpPr/>
            <p:nvPr/>
          </p:nvSpPr>
          <p:spPr>
            <a:xfrm>
              <a:off x="5726585" y="2108031"/>
              <a:ext cx="252850" cy="239135"/>
            </a:xfrm>
            <a:custGeom>
              <a:avLst/>
              <a:gdLst/>
              <a:ahLst/>
              <a:cxnLst/>
              <a:rect l="l" t="t" r="r" b="b"/>
              <a:pathLst>
                <a:path w="16833" h="15920" fill="none" extrusionOk="0">
                  <a:moveTo>
                    <a:pt x="16702" y="6525"/>
                  </a:moveTo>
                  <a:cubicBezTo>
                    <a:pt x="16310" y="4372"/>
                    <a:pt x="15332" y="2317"/>
                    <a:pt x="13440" y="1110"/>
                  </a:cubicBezTo>
                  <a:cubicBezTo>
                    <a:pt x="12363" y="294"/>
                    <a:pt x="10732" y="1"/>
                    <a:pt x="9362" y="1"/>
                  </a:cubicBezTo>
                  <a:cubicBezTo>
                    <a:pt x="5709" y="1"/>
                    <a:pt x="2284" y="2317"/>
                    <a:pt x="1077" y="5579"/>
                  </a:cubicBezTo>
                  <a:cubicBezTo>
                    <a:pt x="0" y="8971"/>
                    <a:pt x="1338" y="13049"/>
                    <a:pt x="4469" y="14680"/>
                  </a:cubicBezTo>
                  <a:cubicBezTo>
                    <a:pt x="6100" y="15658"/>
                    <a:pt x="8155" y="15919"/>
                    <a:pt x="9917" y="15658"/>
                  </a:cubicBezTo>
                  <a:cubicBezTo>
                    <a:pt x="13179" y="14973"/>
                    <a:pt x="16147" y="12527"/>
                    <a:pt x="16702" y="9265"/>
                  </a:cubicBezTo>
                  <a:cubicBezTo>
                    <a:pt x="16832" y="8449"/>
                    <a:pt x="16832" y="7503"/>
                    <a:pt x="16702" y="6525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1"/>
            <p:cNvSpPr/>
            <p:nvPr/>
          </p:nvSpPr>
          <p:spPr>
            <a:xfrm>
              <a:off x="6069576" y="1378367"/>
              <a:ext cx="359169" cy="269583"/>
            </a:xfrm>
            <a:custGeom>
              <a:avLst/>
              <a:gdLst/>
              <a:ahLst/>
              <a:cxnLst/>
              <a:rect l="l" t="t" r="r" b="b"/>
              <a:pathLst>
                <a:path w="23911" h="17947" extrusionOk="0">
                  <a:moveTo>
                    <a:pt x="12447" y="1"/>
                  </a:moveTo>
                  <a:cubicBezTo>
                    <a:pt x="12279" y="1"/>
                    <a:pt x="12110" y="23"/>
                    <a:pt x="11939" y="71"/>
                  </a:cubicBezTo>
                  <a:cubicBezTo>
                    <a:pt x="10602" y="462"/>
                    <a:pt x="10047" y="2387"/>
                    <a:pt x="8808" y="3202"/>
                  </a:cubicBezTo>
                  <a:cubicBezTo>
                    <a:pt x="7177" y="4018"/>
                    <a:pt x="4893" y="3202"/>
                    <a:pt x="3915" y="4540"/>
                  </a:cubicBezTo>
                  <a:cubicBezTo>
                    <a:pt x="3393" y="5225"/>
                    <a:pt x="3523" y="6595"/>
                    <a:pt x="2838" y="7280"/>
                  </a:cubicBezTo>
                  <a:cubicBezTo>
                    <a:pt x="2577" y="7541"/>
                    <a:pt x="2153" y="7802"/>
                    <a:pt x="1762" y="8095"/>
                  </a:cubicBezTo>
                  <a:cubicBezTo>
                    <a:pt x="392" y="8911"/>
                    <a:pt x="0" y="10672"/>
                    <a:pt x="392" y="12173"/>
                  </a:cubicBezTo>
                  <a:cubicBezTo>
                    <a:pt x="653" y="13673"/>
                    <a:pt x="1762" y="15011"/>
                    <a:pt x="2838" y="15957"/>
                  </a:cubicBezTo>
                  <a:cubicBezTo>
                    <a:pt x="4029" y="17044"/>
                    <a:pt x="5549" y="17946"/>
                    <a:pt x="7152" y="17946"/>
                  </a:cubicBezTo>
                  <a:cubicBezTo>
                    <a:pt x="7569" y="17946"/>
                    <a:pt x="7992" y="17885"/>
                    <a:pt x="8416" y="17751"/>
                  </a:cubicBezTo>
                  <a:cubicBezTo>
                    <a:pt x="9232" y="17457"/>
                    <a:pt x="9786" y="16772"/>
                    <a:pt x="10602" y="16381"/>
                  </a:cubicBezTo>
                  <a:cubicBezTo>
                    <a:pt x="12233" y="15565"/>
                    <a:pt x="14516" y="15435"/>
                    <a:pt x="15071" y="13673"/>
                  </a:cubicBezTo>
                  <a:cubicBezTo>
                    <a:pt x="15495" y="13249"/>
                    <a:pt x="15332" y="12434"/>
                    <a:pt x="15756" y="12042"/>
                  </a:cubicBezTo>
                  <a:cubicBezTo>
                    <a:pt x="16017" y="11618"/>
                    <a:pt x="16441" y="11618"/>
                    <a:pt x="16832" y="11488"/>
                  </a:cubicBezTo>
                  <a:cubicBezTo>
                    <a:pt x="17941" y="11227"/>
                    <a:pt x="19018" y="11227"/>
                    <a:pt x="19964" y="10803"/>
                  </a:cubicBezTo>
                  <a:cubicBezTo>
                    <a:pt x="21040" y="10411"/>
                    <a:pt x="21855" y="9596"/>
                    <a:pt x="22280" y="8617"/>
                  </a:cubicBezTo>
                  <a:cubicBezTo>
                    <a:pt x="22540" y="7802"/>
                    <a:pt x="22410" y="6986"/>
                    <a:pt x="22540" y="6171"/>
                  </a:cubicBezTo>
                  <a:cubicBezTo>
                    <a:pt x="22671" y="5355"/>
                    <a:pt x="23225" y="4540"/>
                    <a:pt x="23486" y="3724"/>
                  </a:cubicBezTo>
                  <a:cubicBezTo>
                    <a:pt x="23911" y="2909"/>
                    <a:pt x="23911" y="1963"/>
                    <a:pt x="23486" y="1147"/>
                  </a:cubicBezTo>
                  <a:cubicBezTo>
                    <a:pt x="22998" y="581"/>
                    <a:pt x="22275" y="354"/>
                    <a:pt x="21508" y="354"/>
                  </a:cubicBezTo>
                  <a:cubicBezTo>
                    <a:pt x="20994" y="354"/>
                    <a:pt x="20461" y="455"/>
                    <a:pt x="19964" y="625"/>
                  </a:cubicBezTo>
                  <a:cubicBezTo>
                    <a:pt x="18995" y="1095"/>
                    <a:pt x="17895" y="1591"/>
                    <a:pt x="16805" y="1591"/>
                  </a:cubicBezTo>
                  <a:cubicBezTo>
                    <a:pt x="16684" y="1591"/>
                    <a:pt x="16562" y="1585"/>
                    <a:pt x="16441" y="1571"/>
                  </a:cubicBezTo>
                  <a:cubicBezTo>
                    <a:pt x="14995" y="1311"/>
                    <a:pt x="13755" y="1"/>
                    <a:pt x="1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1"/>
            <p:cNvSpPr/>
            <p:nvPr/>
          </p:nvSpPr>
          <p:spPr>
            <a:xfrm>
              <a:off x="6075449" y="1307888"/>
              <a:ext cx="361632" cy="281750"/>
            </a:xfrm>
            <a:custGeom>
              <a:avLst/>
              <a:gdLst/>
              <a:ahLst/>
              <a:cxnLst/>
              <a:rect l="l" t="t" r="r" b="b"/>
              <a:pathLst>
                <a:path w="24075" h="18757" fill="none" extrusionOk="0">
                  <a:moveTo>
                    <a:pt x="8841" y="3393"/>
                  </a:moveTo>
                  <a:cubicBezTo>
                    <a:pt x="10211" y="2708"/>
                    <a:pt x="10602" y="816"/>
                    <a:pt x="12103" y="424"/>
                  </a:cubicBezTo>
                  <a:cubicBezTo>
                    <a:pt x="13603" y="0"/>
                    <a:pt x="14941" y="1631"/>
                    <a:pt x="16441" y="1892"/>
                  </a:cubicBezTo>
                  <a:cubicBezTo>
                    <a:pt x="17681" y="2055"/>
                    <a:pt x="18888" y="1501"/>
                    <a:pt x="20127" y="946"/>
                  </a:cubicBezTo>
                  <a:cubicBezTo>
                    <a:pt x="21204" y="555"/>
                    <a:pt x="22704" y="555"/>
                    <a:pt x="23520" y="1501"/>
                  </a:cubicBezTo>
                  <a:cubicBezTo>
                    <a:pt x="24074" y="2316"/>
                    <a:pt x="23911" y="3262"/>
                    <a:pt x="23520" y="4078"/>
                  </a:cubicBezTo>
                  <a:cubicBezTo>
                    <a:pt x="23259" y="4893"/>
                    <a:pt x="22834" y="5709"/>
                    <a:pt x="22704" y="6655"/>
                  </a:cubicBezTo>
                  <a:cubicBezTo>
                    <a:pt x="22574" y="7470"/>
                    <a:pt x="22704" y="8286"/>
                    <a:pt x="22280" y="8971"/>
                  </a:cubicBezTo>
                  <a:cubicBezTo>
                    <a:pt x="22019" y="9917"/>
                    <a:pt x="21073" y="10732"/>
                    <a:pt x="20127" y="11026"/>
                  </a:cubicBezTo>
                  <a:cubicBezTo>
                    <a:pt x="19018" y="11417"/>
                    <a:pt x="18072" y="11548"/>
                    <a:pt x="16996" y="11841"/>
                  </a:cubicBezTo>
                  <a:cubicBezTo>
                    <a:pt x="16572" y="11841"/>
                    <a:pt x="16180" y="11972"/>
                    <a:pt x="15919" y="12233"/>
                  </a:cubicBezTo>
                  <a:cubicBezTo>
                    <a:pt x="15495" y="12787"/>
                    <a:pt x="15495" y="13472"/>
                    <a:pt x="15234" y="14125"/>
                  </a:cubicBezTo>
                  <a:cubicBezTo>
                    <a:pt x="14680" y="15919"/>
                    <a:pt x="12233" y="15919"/>
                    <a:pt x="10602" y="16734"/>
                  </a:cubicBezTo>
                  <a:cubicBezTo>
                    <a:pt x="9917" y="17126"/>
                    <a:pt x="9232" y="17811"/>
                    <a:pt x="8417" y="18072"/>
                  </a:cubicBezTo>
                  <a:cubicBezTo>
                    <a:pt x="6525" y="18757"/>
                    <a:pt x="4339" y="17680"/>
                    <a:pt x="3002" y="16310"/>
                  </a:cubicBezTo>
                  <a:cubicBezTo>
                    <a:pt x="1762" y="15234"/>
                    <a:pt x="816" y="13994"/>
                    <a:pt x="425" y="12494"/>
                  </a:cubicBezTo>
                  <a:cubicBezTo>
                    <a:pt x="1" y="11026"/>
                    <a:pt x="425" y="9232"/>
                    <a:pt x="1762" y="8286"/>
                  </a:cubicBezTo>
                  <a:cubicBezTo>
                    <a:pt x="2186" y="8155"/>
                    <a:pt x="2578" y="7894"/>
                    <a:pt x="3002" y="7601"/>
                  </a:cubicBezTo>
                  <a:cubicBezTo>
                    <a:pt x="3524" y="6948"/>
                    <a:pt x="3393" y="5709"/>
                    <a:pt x="3948" y="4893"/>
                  </a:cubicBezTo>
                  <a:cubicBezTo>
                    <a:pt x="5024" y="3523"/>
                    <a:pt x="7340" y="4339"/>
                    <a:pt x="8841" y="3393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1"/>
            <p:cNvSpPr/>
            <p:nvPr/>
          </p:nvSpPr>
          <p:spPr>
            <a:xfrm>
              <a:off x="6101916" y="1360807"/>
              <a:ext cx="279797" cy="186201"/>
            </a:xfrm>
            <a:custGeom>
              <a:avLst/>
              <a:gdLst/>
              <a:ahLst/>
              <a:cxnLst/>
              <a:rect l="l" t="t" r="r" b="b"/>
              <a:pathLst>
                <a:path w="18627" h="12396" fill="none" extrusionOk="0">
                  <a:moveTo>
                    <a:pt x="18626" y="0"/>
                  </a:moveTo>
                  <a:cubicBezTo>
                    <a:pt x="15103" y="1370"/>
                    <a:pt x="11417" y="2740"/>
                    <a:pt x="8155" y="4763"/>
                  </a:cubicBezTo>
                  <a:cubicBezTo>
                    <a:pt x="4893" y="6524"/>
                    <a:pt x="1925" y="9134"/>
                    <a:pt x="0" y="12396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1"/>
            <p:cNvSpPr/>
            <p:nvPr/>
          </p:nvSpPr>
          <p:spPr>
            <a:xfrm>
              <a:off x="5693749" y="3247364"/>
              <a:ext cx="77434" cy="71741"/>
            </a:xfrm>
            <a:custGeom>
              <a:avLst/>
              <a:gdLst/>
              <a:ahLst/>
              <a:cxnLst/>
              <a:rect l="l" t="t" r="r" b="b"/>
              <a:pathLst>
                <a:path w="5155" h="4776" extrusionOk="0">
                  <a:moveTo>
                    <a:pt x="2578" y="1"/>
                  </a:moveTo>
                  <a:cubicBezTo>
                    <a:pt x="2097" y="1"/>
                    <a:pt x="1616" y="140"/>
                    <a:pt x="1208" y="417"/>
                  </a:cubicBezTo>
                  <a:cubicBezTo>
                    <a:pt x="947" y="417"/>
                    <a:pt x="816" y="547"/>
                    <a:pt x="555" y="808"/>
                  </a:cubicBezTo>
                  <a:cubicBezTo>
                    <a:pt x="1" y="1493"/>
                    <a:pt x="131" y="2602"/>
                    <a:pt x="392" y="3418"/>
                  </a:cubicBezTo>
                  <a:cubicBezTo>
                    <a:pt x="555" y="3809"/>
                    <a:pt x="686" y="3940"/>
                    <a:pt x="816" y="4233"/>
                  </a:cubicBezTo>
                  <a:cubicBezTo>
                    <a:pt x="1077" y="4364"/>
                    <a:pt x="1501" y="4494"/>
                    <a:pt x="1762" y="4625"/>
                  </a:cubicBezTo>
                  <a:cubicBezTo>
                    <a:pt x="2158" y="4700"/>
                    <a:pt x="2597" y="4775"/>
                    <a:pt x="3029" y="4775"/>
                  </a:cubicBezTo>
                  <a:cubicBezTo>
                    <a:pt x="3346" y="4775"/>
                    <a:pt x="3658" y="4735"/>
                    <a:pt x="3948" y="4625"/>
                  </a:cubicBezTo>
                  <a:cubicBezTo>
                    <a:pt x="4470" y="4233"/>
                    <a:pt x="5024" y="3679"/>
                    <a:pt x="5024" y="2994"/>
                  </a:cubicBezTo>
                  <a:cubicBezTo>
                    <a:pt x="5155" y="2048"/>
                    <a:pt x="4633" y="971"/>
                    <a:pt x="3948" y="417"/>
                  </a:cubicBezTo>
                  <a:cubicBezTo>
                    <a:pt x="3540" y="140"/>
                    <a:pt x="3059" y="1"/>
                    <a:pt x="2578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1"/>
            <p:cNvSpPr/>
            <p:nvPr/>
          </p:nvSpPr>
          <p:spPr>
            <a:xfrm>
              <a:off x="6171494" y="1981613"/>
              <a:ext cx="330749" cy="318507"/>
            </a:xfrm>
            <a:custGeom>
              <a:avLst/>
              <a:gdLst/>
              <a:ahLst/>
              <a:cxnLst/>
              <a:rect l="l" t="t" r="r" b="b"/>
              <a:pathLst>
                <a:path w="22019" h="21204" fill="none" extrusionOk="0">
                  <a:moveTo>
                    <a:pt x="6524" y="14680"/>
                  </a:moveTo>
                  <a:cubicBezTo>
                    <a:pt x="5448" y="13603"/>
                    <a:pt x="3523" y="13603"/>
                    <a:pt x="2708" y="12364"/>
                  </a:cubicBezTo>
                  <a:cubicBezTo>
                    <a:pt x="1892" y="10863"/>
                    <a:pt x="3132" y="9232"/>
                    <a:pt x="3132" y="7601"/>
                  </a:cubicBezTo>
                  <a:cubicBezTo>
                    <a:pt x="3001" y="6394"/>
                    <a:pt x="2023" y="5448"/>
                    <a:pt x="1207" y="4339"/>
                  </a:cubicBezTo>
                  <a:cubicBezTo>
                    <a:pt x="555" y="3263"/>
                    <a:pt x="0" y="1893"/>
                    <a:pt x="816" y="947"/>
                  </a:cubicBezTo>
                  <a:cubicBezTo>
                    <a:pt x="1370" y="262"/>
                    <a:pt x="2447" y="1"/>
                    <a:pt x="3393" y="131"/>
                  </a:cubicBezTo>
                  <a:cubicBezTo>
                    <a:pt x="4208" y="262"/>
                    <a:pt x="5024" y="555"/>
                    <a:pt x="5970" y="425"/>
                  </a:cubicBezTo>
                  <a:cubicBezTo>
                    <a:pt x="6785" y="425"/>
                    <a:pt x="7470" y="131"/>
                    <a:pt x="8416" y="131"/>
                  </a:cubicBezTo>
                  <a:cubicBezTo>
                    <a:pt x="9362" y="131"/>
                    <a:pt x="10341" y="947"/>
                    <a:pt x="10993" y="1762"/>
                  </a:cubicBezTo>
                  <a:cubicBezTo>
                    <a:pt x="11548" y="2708"/>
                    <a:pt x="12102" y="3687"/>
                    <a:pt x="12494" y="4633"/>
                  </a:cubicBezTo>
                  <a:cubicBezTo>
                    <a:pt x="12624" y="5024"/>
                    <a:pt x="12918" y="5318"/>
                    <a:pt x="13179" y="5579"/>
                  </a:cubicBezTo>
                  <a:cubicBezTo>
                    <a:pt x="13733" y="5840"/>
                    <a:pt x="14549" y="5709"/>
                    <a:pt x="15234" y="5709"/>
                  </a:cubicBezTo>
                  <a:cubicBezTo>
                    <a:pt x="16995" y="5840"/>
                    <a:pt x="17680" y="8156"/>
                    <a:pt x="18887" y="9395"/>
                  </a:cubicBezTo>
                  <a:cubicBezTo>
                    <a:pt x="19442" y="10048"/>
                    <a:pt x="20257" y="10602"/>
                    <a:pt x="20648" y="11287"/>
                  </a:cubicBezTo>
                  <a:cubicBezTo>
                    <a:pt x="22018" y="12918"/>
                    <a:pt x="21333" y="15365"/>
                    <a:pt x="20518" y="16996"/>
                  </a:cubicBezTo>
                  <a:cubicBezTo>
                    <a:pt x="19702" y="18496"/>
                    <a:pt x="18757" y="19703"/>
                    <a:pt x="17386" y="20388"/>
                  </a:cubicBezTo>
                  <a:cubicBezTo>
                    <a:pt x="16049" y="21204"/>
                    <a:pt x="14255" y="21204"/>
                    <a:pt x="13048" y="20127"/>
                  </a:cubicBezTo>
                  <a:cubicBezTo>
                    <a:pt x="12787" y="19834"/>
                    <a:pt x="12494" y="19442"/>
                    <a:pt x="12102" y="19312"/>
                  </a:cubicBezTo>
                  <a:cubicBezTo>
                    <a:pt x="11156" y="18888"/>
                    <a:pt x="10047" y="19312"/>
                    <a:pt x="9232" y="18888"/>
                  </a:cubicBezTo>
                  <a:cubicBezTo>
                    <a:pt x="7470" y="18366"/>
                    <a:pt x="7731" y="15756"/>
                    <a:pt x="6524" y="1468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1"/>
            <p:cNvSpPr/>
            <p:nvPr/>
          </p:nvSpPr>
          <p:spPr>
            <a:xfrm>
              <a:off x="6226366" y="2032580"/>
              <a:ext cx="251378" cy="224910"/>
            </a:xfrm>
            <a:custGeom>
              <a:avLst/>
              <a:gdLst/>
              <a:ahLst/>
              <a:cxnLst/>
              <a:rect l="l" t="t" r="r" b="b"/>
              <a:pathLst>
                <a:path w="16735" h="14973" fill="none" extrusionOk="0">
                  <a:moveTo>
                    <a:pt x="1" y="0"/>
                  </a:moveTo>
                  <a:cubicBezTo>
                    <a:pt x="2186" y="3132"/>
                    <a:pt x="4502" y="6263"/>
                    <a:pt x="7210" y="8840"/>
                  </a:cubicBezTo>
                  <a:cubicBezTo>
                    <a:pt x="9950" y="11548"/>
                    <a:pt x="13212" y="13864"/>
                    <a:pt x="16734" y="14973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1"/>
            <p:cNvSpPr/>
            <p:nvPr/>
          </p:nvSpPr>
          <p:spPr>
            <a:xfrm>
              <a:off x="6718802" y="1325358"/>
              <a:ext cx="136722" cy="121205"/>
            </a:xfrm>
            <a:custGeom>
              <a:avLst/>
              <a:gdLst/>
              <a:ahLst/>
              <a:cxnLst/>
              <a:rect l="l" t="t" r="r" b="b"/>
              <a:pathLst>
                <a:path w="9102" h="8069" extrusionOk="0">
                  <a:moveTo>
                    <a:pt x="4890" y="1"/>
                  </a:moveTo>
                  <a:cubicBezTo>
                    <a:pt x="3785" y="1"/>
                    <a:pt x="2645" y="398"/>
                    <a:pt x="1762" y="1023"/>
                  </a:cubicBezTo>
                  <a:cubicBezTo>
                    <a:pt x="816" y="1969"/>
                    <a:pt x="0" y="3339"/>
                    <a:pt x="0" y="4676"/>
                  </a:cubicBezTo>
                  <a:cubicBezTo>
                    <a:pt x="0" y="5100"/>
                    <a:pt x="131" y="5492"/>
                    <a:pt x="392" y="5916"/>
                  </a:cubicBezTo>
                  <a:cubicBezTo>
                    <a:pt x="522" y="6307"/>
                    <a:pt x="946" y="6601"/>
                    <a:pt x="1338" y="6862"/>
                  </a:cubicBezTo>
                  <a:cubicBezTo>
                    <a:pt x="2284" y="7677"/>
                    <a:pt x="3784" y="8069"/>
                    <a:pt x="5154" y="8069"/>
                  </a:cubicBezTo>
                  <a:cubicBezTo>
                    <a:pt x="5546" y="8069"/>
                    <a:pt x="5970" y="7938"/>
                    <a:pt x="6361" y="7938"/>
                  </a:cubicBezTo>
                  <a:cubicBezTo>
                    <a:pt x="7862" y="7416"/>
                    <a:pt x="9101" y="5916"/>
                    <a:pt x="9101" y="4154"/>
                  </a:cubicBezTo>
                  <a:cubicBezTo>
                    <a:pt x="9101" y="2523"/>
                    <a:pt x="7992" y="892"/>
                    <a:pt x="6524" y="338"/>
                  </a:cubicBezTo>
                  <a:cubicBezTo>
                    <a:pt x="6015" y="105"/>
                    <a:pt x="5457" y="1"/>
                    <a:pt x="4890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1"/>
            <p:cNvSpPr/>
            <p:nvPr/>
          </p:nvSpPr>
          <p:spPr>
            <a:xfrm>
              <a:off x="7259740" y="2983113"/>
              <a:ext cx="49014" cy="44087"/>
            </a:xfrm>
            <a:custGeom>
              <a:avLst/>
              <a:gdLst/>
              <a:ahLst/>
              <a:cxnLst/>
              <a:rect l="l" t="t" r="r" b="b"/>
              <a:pathLst>
                <a:path w="3263" h="2935" extrusionOk="0">
                  <a:moveTo>
                    <a:pt x="1475" y="0"/>
                  </a:moveTo>
                  <a:cubicBezTo>
                    <a:pt x="849" y="0"/>
                    <a:pt x="346" y="473"/>
                    <a:pt x="131" y="1144"/>
                  </a:cubicBezTo>
                  <a:cubicBezTo>
                    <a:pt x="1" y="1960"/>
                    <a:pt x="522" y="2645"/>
                    <a:pt x="1338" y="2906"/>
                  </a:cubicBezTo>
                  <a:cubicBezTo>
                    <a:pt x="1434" y="2925"/>
                    <a:pt x="1531" y="2934"/>
                    <a:pt x="1626" y="2934"/>
                  </a:cubicBezTo>
                  <a:cubicBezTo>
                    <a:pt x="2337" y="2934"/>
                    <a:pt x="2988" y="2418"/>
                    <a:pt x="3132" y="1699"/>
                  </a:cubicBezTo>
                  <a:cubicBezTo>
                    <a:pt x="3263" y="883"/>
                    <a:pt x="2708" y="68"/>
                    <a:pt x="1893" y="68"/>
                  </a:cubicBezTo>
                  <a:cubicBezTo>
                    <a:pt x="1749" y="22"/>
                    <a:pt x="1609" y="0"/>
                    <a:pt x="1475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1"/>
            <p:cNvSpPr/>
            <p:nvPr/>
          </p:nvSpPr>
          <p:spPr>
            <a:xfrm>
              <a:off x="7306786" y="3136659"/>
              <a:ext cx="49014" cy="44492"/>
            </a:xfrm>
            <a:custGeom>
              <a:avLst/>
              <a:gdLst/>
              <a:ahLst/>
              <a:cxnLst/>
              <a:rect l="l" t="t" r="r" b="b"/>
              <a:pathLst>
                <a:path w="3263" h="2962" extrusionOk="0">
                  <a:moveTo>
                    <a:pt x="1600" y="0"/>
                  </a:moveTo>
                  <a:cubicBezTo>
                    <a:pt x="891" y="0"/>
                    <a:pt x="245" y="415"/>
                    <a:pt x="131" y="1132"/>
                  </a:cubicBezTo>
                  <a:cubicBezTo>
                    <a:pt x="0" y="2078"/>
                    <a:pt x="392" y="2894"/>
                    <a:pt x="1207" y="2894"/>
                  </a:cubicBezTo>
                  <a:cubicBezTo>
                    <a:pt x="1351" y="2940"/>
                    <a:pt x="1495" y="2962"/>
                    <a:pt x="1635" y="2962"/>
                  </a:cubicBezTo>
                  <a:cubicBezTo>
                    <a:pt x="2289" y="2962"/>
                    <a:pt x="2861" y="2489"/>
                    <a:pt x="2968" y="1817"/>
                  </a:cubicBezTo>
                  <a:cubicBezTo>
                    <a:pt x="3262" y="1002"/>
                    <a:pt x="2708" y="186"/>
                    <a:pt x="1892" y="23"/>
                  </a:cubicBezTo>
                  <a:cubicBezTo>
                    <a:pt x="1794" y="8"/>
                    <a:pt x="1697" y="0"/>
                    <a:pt x="1600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1"/>
            <p:cNvSpPr/>
            <p:nvPr/>
          </p:nvSpPr>
          <p:spPr>
            <a:xfrm>
              <a:off x="5867212" y="3115389"/>
              <a:ext cx="437083" cy="446787"/>
            </a:xfrm>
            <a:custGeom>
              <a:avLst/>
              <a:gdLst/>
              <a:ahLst/>
              <a:cxnLst/>
              <a:rect l="l" t="t" r="r" b="b"/>
              <a:pathLst>
                <a:path w="29098" h="29744" extrusionOk="0">
                  <a:moveTo>
                    <a:pt x="16257" y="1"/>
                  </a:moveTo>
                  <a:cubicBezTo>
                    <a:pt x="13992" y="1"/>
                    <a:pt x="11766" y="940"/>
                    <a:pt x="10602" y="2940"/>
                  </a:cubicBezTo>
                  <a:cubicBezTo>
                    <a:pt x="9525" y="4440"/>
                    <a:pt x="9395" y="6332"/>
                    <a:pt x="9395" y="8257"/>
                  </a:cubicBezTo>
                  <a:cubicBezTo>
                    <a:pt x="9395" y="8942"/>
                    <a:pt x="9525" y="9594"/>
                    <a:pt x="9395" y="10149"/>
                  </a:cubicBezTo>
                  <a:cubicBezTo>
                    <a:pt x="9108" y="11251"/>
                    <a:pt x="8464" y="11430"/>
                    <a:pt x="7654" y="11430"/>
                  </a:cubicBezTo>
                  <a:cubicBezTo>
                    <a:pt x="7265" y="11430"/>
                    <a:pt x="6838" y="11388"/>
                    <a:pt x="6394" y="11388"/>
                  </a:cubicBezTo>
                  <a:cubicBezTo>
                    <a:pt x="6086" y="11352"/>
                    <a:pt x="5771" y="11332"/>
                    <a:pt x="5455" y="11332"/>
                  </a:cubicBezTo>
                  <a:cubicBezTo>
                    <a:pt x="4364" y="11332"/>
                    <a:pt x="3252" y="11572"/>
                    <a:pt x="2316" y="12204"/>
                  </a:cubicBezTo>
                  <a:cubicBezTo>
                    <a:pt x="816" y="13019"/>
                    <a:pt x="0" y="15042"/>
                    <a:pt x="131" y="16803"/>
                  </a:cubicBezTo>
                  <a:cubicBezTo>
                    <a:pt x="131" y="18728"/>
                    <a:pt x="816" y="20489"/>
                    <a:pt x="1762" y="21990"/>
                  </a:cubicBezTo>
                  <a:cubicBezTo>
                    <a:pt x="4763" y="26459"/>
                    <a:pt x="9786" y="29329"/>
                    <a:pt x="14940" y="29721"/>
                  </a:cubicBezTo>
                  <a:cubicBezTo>
                    <a:pt x="15205" y="29736"/>
                    <a:pt x="15472" y="29744"/>
                    <a:pt x="15738" y="29744"/>
                  </a:cubicBezTo>
                  <a:cubicBezTo>
                    <a:pt x="17803" y="29744"/>
                    <a:pt x="19874" y="29258"/>
                    <a:pt x="21203" y="27698"/>
                  </a:cubicBezTo>
                  <a:cubicBezTo>
                    <a:pt x="22443" y="26459"/>
                    <a:pt x="22834" y="24436"/>
                    <a:pt x="24204" y="23197"/>
                  </a:cubicBezTo>
                  <a:cubicBezTo>
                    <a:pt x="25411" y="22251"/>
                    <a:pt x="27466" y="21827"/>
                    <a:pt x="28282" y="20620"/>
                  </a:cubicBezTo>
                  <a:cubicBezTo>
                    <a:pt x="28673" y="19804"/>
                    <a:pt x="28673" y="19119"/>
                    <a:pt x="28804" y="18304"/>
                  </a:cubicBezTo>
                  <a:cubicBezTo>
                    <a:pt x="29097" y="13672"/>
                    <a:pt x="27727" y="8942"/>
                    <a:pt x="25020" y="5256"/>
                  </a:cubicBezTo>
                  <a:cubicBezTo>
                    <a:pt x="23258" y="2940"/>
                    <a:pt x="21073" y="917"/>
                    <a:pt x="18202" y="232"/>
                  </a:cubicBezTo>
                  <a:cubicBezTo>
                    <a:pt x="17567" y="79"/>
                    <a:pt x="16910" y="1"/>
                    <a:pt x="16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1"/>
            <p:cNvSpPr/>
            <p:nvPr/>
          </p:nvSpPr>
          <p:spPr>
            <a:xfrm>
              <a:off x="5867212" y="3108584"/>
              <a:ext cx="437083" cy="455214"/>
            </a:xfrm>
            <a:custGeom>
              <a:avLst/>
              <a:gdLst/>
              <a:ahLst/>
              <a:cxnLst/>
              <a:rect l="l" t="t" r="r" b="b"/>
              <a:pathLst>
                <a:path w="29098" h="30305" fill="none" extrusionOk="0">
                  <a:moveTo>
                    <a:pt x="28804" y="18757"/>
                  </a:moveTo>
                  <a:cubicBezTo>
                    <a:pt x="29097" y="14125"/>
                    <a:pt x="27727" y="9395"/>
                    <a:pt x="25020" y="5709"/>
                  </a:cubicBezTo>
                  <a:cubicBezTo>
                    <a:pt x="23258" y="3393"/>
                    <a:pt x="21073" y="1370"/>
                    <a:pt x="18202" y="685"/>
                  </a:cubicBezTo>
                  <a:cubicBezTo>
                    <a:pt x="15364" y="0"/>
                    <a:pt x="12102" y="816"/>
                    <a:pt x="10602" y="3393"/>
                  </a:cubicBezTo>
                  <a:cubicBezTo>
                    <a:pt x="9525" y="4893"/>
                    <a:pt x="9395" y="6785"/>
                    <a:pt x="9395" y="8710"/>
                  </a:cubicBezTo>
                  <a:cubicBezTo>
                    <a:pt x="9395" y="9395"/>
                    <a:pt x="9525" y="10047"/>
                    <a:pt x="9395" y="10602"/>
                  </a:cubicBezTo>
                  <a:cubicBezTo>
                    <a:pt x="8971" y="12233"/>
                    <a:pt x="7764" y="11841"/>
                    <a:pt x="6394" y="11841"/>
                  </a:cubicBezTo>
                  <a:cubicBezTo>
                    <a:pt x="5024" y="11678"/>
                    <a:pt x="3523" y="11841"/>
                    <a:pt x="2316" y="12657"/>
                  </a:cubicBezTo>
                  <a:cubicBezTo>
                    <a:pt x="816" y="13472"/>
                    <a:pt x="0" y="15495"/>
                    <a:pt x="131" y="17256"/>
                  </a:cubicBezTo>
                  <a:cubicBezTo>
                    <a:pt x="131" y="19181"/>
                    <a:pt x="816" y="20942"/>
                    <a:pt x="1762" y="22443"/>
                  </a:cubicBezTo>
                  <a:cubicBezTo>
                    <a:pt x="4763" y="26912"/>
                    <a:pt x="9786" y="29782"/>
                    <a:pt x="14940" y="30174"/>
                  </a:cubicBezTo>
                  <a:cubicBezTo>
                    <a:pt x="17256" y="30304"/>
                    <a:pt x="19703" y="29913"/>
                    <a:pt x="21203" y="28151"/>
                  </a:cubicBezTo>
                  <a:cubicBezTo>
                    <a:pt x="22443" y="26912"/>
                    <a:pt x="22834" y="24889"/>
                    <a:pt x="24204" y="23650"/>
                  </a:cubicBezTo>
                  <a:cubicBezTo>
                    <a:pt x="25411" y="22704"/>
                    <a:pt x="27466" y="22280"/>
                    <a:pt x="28282" y="21073"/>
                  </a:cubicBezTo>
                  <a:cubicBezTo>
                    <a:pt x="28673" y="20257"/>
                    <a:pt x="28673" y="19572"/>
                    <a:pt x="28804" y="18757"/>
                  </a:cubicBezTo>
                  <a:close/>
                </a:path>
              </a:pathLst>
            </a:custGeom>
            <a:solidFill>
              <a:schemeClr val="accent1"/>
            </a:solidFill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1"/>
            <p:cNvSpPr/>
            <p:nvPr/>
          </p:nvSpPr>
          <p:spPr>
            <a:xfrm>
              <a:off x="5999998" y="3243323"/>
              <a:ext cx="204332" cy="212188"/>
            </a:xfrm>
            <a:custGeom>
              <a:avLst/>
              <a:gdLst/>
              <a:ahLst/>
              <a:cxnLst/>
              <a:rect l="l" t="t" r="r" b="b"/>
              <a:pathLst>
                <a:path w="13603" h="14126" fill="none" extrusionOk="0">
                  <a:moveTo>
                    <a:pt x="816" y="7471"/>
                  </a:moveTo>
                  <a:cubicBezTo>
                    <a:pt x="0" y="8841"/>
                    <a:pt x="131" y="10602"/>
                    <a:pt x="946" y="11842"/>
                  </a:cubicBezTo>
                  <a:cubicBezTo>
                    <a:pt x="1762" y="12918"/>
                    <a:pt x="3132" y="13603"/>
                    <a:pt x="4632" y="13864"/>
                  </a:cubicBezTo>
                  <a:cubicBezTo>
                    <a:pt x="5970" y="14125"/>
                    <a:pt x="7340" y="13995"/>
                    <a:pt x="8710" y="13864"/>
                  </a:cubicBezTo>
                  <a:cubicBezTo>
                    <a:pt x="9917" y="13734"/>
                    <a:pt x="11156" y="13603"/>
                    <a:pt x="12363" y="13310"/>
                  </a:cubicBezTo>
                  <a:cubicBezTo>
                    <a:pt x="12624" y="13310"/>
                    <a:pt x="12787" y="13310"/>
                    <a:pt x="12918" y="13179"/>
                  </a:cubicBezTo>
                  <a:cubicBezTo>
                    <a:pt x="13048" y="13179"/>
                    <a:pt x="13179" y="12918"/>
                    <a:pt x="13179" y="12918"/>
                  </a:cubicBezTo>
                  <a:cubicBezTo>
                    <a:pt x="13603" y="12233"/>
                    <a:pt x="13603" y="11287"/>
                    <a:pt x="13603" y="10472"/>
                  </a:cubicBezTo>
                  <a:cubicBezTo>
                    <a:pt x="13603" y="8710"/>
                    <a:pt x="13309" y="6949"/>
                    <a:pt x="13048" y="5155"/>
                  </a:cubicBezTo>
                  <a:cubicBezTo>
                    <a:pt x="12787" y="4209"/>
                    <a:pt x="12624" y="3393"/>
                    <a:pt x="12233" y="2578"/>
                  </a:cubicBezTo>
                  <a:cubicBezTo>
                    <a:pt x="11678" y="1632"/>
                    <a:pt x="10863" y="816"/>
                    <a:pt x="9917" y="425"/>
                  </a:cubicBezTo>
                  <a:cubicBezTo>
                    <a:pt x="8971" y="1"/>
                    <a:pt x="7601" y="131"/>
                    <a:pt x="6785" y="686"/>
                  </a:cubicBezTo>
                  <a:cubicBezTo>
                    <a:pt x="5970" y="1077"/>
                    <a:pt x="5578" y="1893"/>
                    <a:pt x="5154" y="2871"/>
                  </a:cubicBezTo>
                  <a:cubicBezTo>
                    <a:pt x="4893" y="3687"/>
                    <a:pt x="4763" y="4502"/>
                    <a:pt x="4763" y="5448"/>
                  </a:cubicBezTo>
                  <a:lnTo>
                    <a:pt x="4763" y="5709"/>
                  </a:lnTo>
                  <a:lnTo>
                    <a:pt x="3817" y="5709"/>
                  </a:lnTo>
                  <a:cubicBezTo>
                    <a:pt x="3393" y="5709"/>
                    <a:pt x="3001" y="5709"/>
                    <a:pt x="2577" y="5970"/>
                  </a:cubicBezTo>
                  <a:cubicBezTo>
                    <a:pt x="1762" y="6264"/>
                    <a:pt x="1077" y="6786"/>
                    <a:pt x="816" y="7471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1"/>
            <p:cNvSpPr/>
            <p:nvPr/>
          </p:nvSpPr>
          <p:spPr>
            <a:xfrm>
              <a:off x="5903954" y="3222744"/>
              <a:ext cx="99980" cy="55383"/>
            </a:xfrm>
            <a:custGeom>
              <a:avLst/>
              <a:gdLst/>
              <a:ahLst/>
              <a:cxnLst/>
              <a:rect l="l" t="t" r="r" b="b"/>
              <a:pathLst>
                <a:path w="6656" h="3687" fill="none" extrusionOk="0">
                  <a:moveTo>
                    <a:pt x="2186" y="1501"/>
                  </a:moveTo>
                  <a:cubicBezTo>
                    <a:pt x="1501" y="1371"/>
                    <a:pt x="947" y="1371"/>
                    <a:pt x="262" y="1632"/>
                  </a:cubicBezTo>
                  <a:cubicBezTo>
                    <a:pt x="262" y="1240"/>
                    <a:pt x="131" y="816"/>
                    <a:pt x="1" y="425"/>
                  </a:cubicBezTo>
                  <a:cubicBezTo>
                    <a:pt x="1" y="425"/>
                    <a:pt x="1" y="294"/>
                    <a:pt x="131" y="164"/>
                  </a:cubicBezTo>
                  <a:lnTo>
                    <a:pt x="262" y="164"/>
                  </a:lnTo>
                  <a:cubicBezTo>
                    <a:pt x="555" y="1"/>
                    <a:pt x="686" y="1"/>
                    <a:pt x="1077" y="164"/>
                  </a:cubicBezTo>
                  <a:cubicBezTo>
                    <a:pt x="2871" y="686"/>
                    <a:pt x="4763" y="1632"/>
                    <a:pt x="6133" y="2871"/>
                  </a:cubicBezTo>
                  <a:cubicBezTo>
                    <a:pt x="6525" y="3132"/>
                    <a:pt x="6655" y="3426"/>
                    <a:pt x="6394" y="3687"/>
                  </a:cubicBezTo>
                  <a:cubicBezTo>
                    <a:pt x="5155" y="2610"/>
                    <a:pt x="3948" y="1795"/>
                    <a:pt x="2186" y="1501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1"/>
            <p:cNvSpPr/>
            <p:nvPr/>
          </p:nvSpPr>
          <p:spPr>
            <a:xfrm>
              <a:off x="6682045" y="1559251"/>
              <a:ext cx="218061" cy="259219"/>
            </a:xfrm>
            <a:custGeom>
              <a:avLst/>
              <a:gdLst/>
              <a:ahLst/>
              <a:cxnLst/>
              <a:rect l="l" t="t" r="r" b="b"/>
              <a:pathLst>
                <a:path w="14517" h="17257" fill="none" extrusionOk="0">
                  <a:moveTo>
                    <a:pt x="13995" y="5154"/>
                  </a:moveTo>
                  <a:cubicBezTo>
                    <a:pt x="14517" y="4339"/>
                    <a:pt x="14386" y="3099"/>
                    <a:pt x="13701" y="2577"/>
                  </a:cubicBezTo>
                  <a:cubicBezTo>
                    <a:pt x="13571" y="2447"/>
                    <a:pt x="13440" y="2153"/>
                    <a:pt x="13179" y="2284"/>
                  </a:cubicBezTo>
                  <a:cubicBezTo>
                    <a:pt x="12886" y="2284"/>
                    <a:pt x="12886" y="2969"/>
                    <a:pt x="12625" y="3262"/>
                  </a:cubicBezTo>
                  <a:cubicBezTo>
                    <a:pt x="11940" y="4339"/>
                    <a:pt x="10048" y="2708"/>
                    <a:pt x="9232" y="3654"/>
                  </a:cubicBezTo>
                  <a:cubicBezTo>
                    <a:pt x="8678" y="4078"/>
                    <a:pt x="9232" y="5024"/>
                    <a:pt x="9102" y="5839"/>
                  </a:cubicBezTo>
                  <a:cubicBezTo>
                    <a:pt x="8971" y="6785"/>
                    <a:pt x="7601" y="7046"/>
                    <a:pt x="6655" y="7340"/>
                  </a:cubicBezTo>
                  <a:cubicBezTo>
                    <a:pt x="6101" y="7340"/>
                    <a:pt x="5416" y="7470"/>
                    <a:pt x="5024" y="7177"/>
                  </a:cubicBezTo>
                  <a:cubicBezTo>
                    <a:pt x="4470" y="6916"/>
                    <a:pt x="4078" y="6361"/>
                    <a:pt x="4209" y="5970"/>
                  </a:cubicBezTo>
                  <a:cubicBezTo>
                    <a:pt x="4339" y="5546"/>
                    <a:pt x="4731" y="5285"/>
                    <a:pt x="4731" y="4893"/>
                  </a:cubicBezTo>
                  <a:cubicBezTo>
                    <a:pt x="4731" y="4339"/>
                    <a:pt x="4078" y="4078"/>
                    <a:pt x="3785" y="3784"/>
                  </a:cubicBezTo>
                  <a:cubicBezTo>
                    <a:pt x="2839" y="3099"/>
                    <a:pt x="3393" y="1338"/>
                    <a:pt x="2447" y="522"/>
                  </a:cubicBezTo>
                  <a:cubicBezTo>
                    <a:pt x="1762" y="0"/>
                    <a:pt x="262" y="392"/>
                    <a:pt x="262" y="1338"/>
                  </a:cubicBezTo>
                  <a:cubicBezTo>
                    <a:pt x="131" y="2447"/>
                    <a:pt x="1208" y="3262"/>
                    <a:pt x="1338" y="4339"/>
                  </a:cubicBezTo>
                  <a:cubicBezTo>
                    <a:pt x="1469" y="5154"/>
                    <a:pt x="947" y="5970"/>
                    <a:pt x="523" y="6655"/>
                  </a:cubicBezTo>
                  <a:cubicBezTo>
                    <a:pt x="262" y="7340"/>
                    <a:pt x="1" y="8286"/>
                    <a:pt x="523" y="8971"/>
                  </a:cubicBezTo>
                  <a:cubicBezTo>
                    <a:pt x="947" y="9232"/>
                    <a:pt x="1762" y="9362"/>
                    <a:pt x="2154" y="9623"/>
                  </a:cubicBezTo>
                  <a:cubicBezTo>
                    <a:pt x="2578" y="10178"/>
                    <a:pt x="2578" y="10732"/>
                    <a:pt x="2447" y="11254"/>
                  </a:cubicBezTo>
                  <a:cubicBezTo>
                    <a:pt x="2284" y="11809"/>
                    <a:pt x="1893" y="12363"/>
                    <a:pt x="1762" y="12755"/>
                  </a:cubicBezTo>
                  <a:cubicBezTo>
                    <a:pt x="1208" y="14255"/>
                    <a:pt x="1762" y="16147"/>
                    <a:pt x="2969" y="17126"/>
                  </a:cubicBezTo>
                  <a:cubicBezTo>
                    <a:pt x="3100" y="17126"/>
                    <a:pt x="3100" y="17256"/>
                    <a:pt x="3263" y="17126"/>
                  </a:cubicBezTo>
                  <a:cubicBezTo>
                    <a:pt x="3393" y="17256"/>
                    <a:pt x="3524" y="16963"/>
                    <a:pt x="3654" y="16832"/>
                  </a:cubicBezTo>
                  <a:cubicBezTo>
                    <a:pt x="4078" y="16310"/>
                    <a:pt x="4600" y="16017"/>
                    <a:pt x="5155" y="15886"/>
                  </a:cubicBezTo>
                  <a:cubicBezTo>
                    <a:pt x="4600" y="15495"/>
                    <a:pt x="4894" y="14386"/>
                    <a:pt x="5285" y="13864"/>
                  </a:cubicBezTo>
                  <a:cubicBezTo>
                    <a:pt x="5970" y="13309"/>
                    <a:pt x="6786" y="12885"/>
                    <a:pt x="7340" y="12363"/>
                  </a:cubicBezTo>
                  <a:cubicBezTo>
                    <a:pt x="7993" y="11417"/>
                    <a:pt x="8286" y="10178"/>
                    <a:pt x="9232" y="9786"/>
                  </a:cubicBezTo>
                  <a:cubicBezTo>
                    <a:pt x="10048" y="9362"/>
                    <a:pt x="11124" y="9786"/>
                    <a:pt x="11809" y="9232"/>
                  </a:cubicBezTo>
                  <a:cubicBezTo>
                    <a:pt x="12625" y="8677"/>
                    <a:pt x="12364" y="7340"/>
                    <a:pt x="12755" y="6361"/>
                  </a:cubicBezTo>
                  <a:cubicBezTo>
                    <a:pt x="13049" y="5839"/>
                    <a:pt x="13701" y="5546"/>
                    <a:pt x="13995" y="5154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1"/>
            <p:cNvSpPr/>
            <p:nvPr/>
          </p:nvSpPr>
          <p:spPr>
            <a:xfrm>
              <a:off x="6553179" y="1469094"/>
              <a:ext cx="134769" cy="388084"/>
            </a:xfrm>
            <a:custGeom>
              <a:avLst/>
              <a:gdLst/>
              <a:ahLst/>
              <a:cxnLst/>
              <a:rect l="l" t="t" r="r" b="b"/>
              <a:pathLst>
                <a:path w="8972" h="25836" fill="none" extrusionOk="0">
                  <a:moveTo>
                    <a:pt x="5840" y="22443"/>
                  </a:moveTo>
                  <a:cubicBezTo>
                    <a:pt x="5318" y="21888"/>
                    <a:pt x="4763" y="21334"/>
                    <a:pt x="4633" y="20681"/>
                  </a:cubicBezTo>
                  <a:cubicBezTo>
                    <a:pt x="4633" y="20127"/>
                    <a:pt x="5024" y="19572"/>
                    <a:pt x="5318" y="19050"/>
                  </a:cubicBezTo>
                  <a:cubicBezTo>
                    <a:pt x="5709" y="17941"/>
                    <a:pt x="5318" y="16734"/>
                    <a:pt x="4502" y="16049"/>
                  </a:cubicBezTo>
                  <a:cubicBezTo>
                    <a:pt x="3817" y="15625"/>
                    <a:pt x="3002" y="15495"/>
                    <a:pt x="2708" y="14679"/>
                  </a:cubicBezTo>
                  <a:cubicBezTo>
                    <a:pt x="2186" y="13472"/>
                    <a:pt x="4078" y="11841"/>
                    <a:pt x="3393" y="10602"/>
                  </a:cubicBezTo>
                  <a:cubicBezTo>
                    <a:pt x="2871" y="9395"/>
                    <a:pt x="555" y="9656"/>
                    <a:pt x="555" y="8286"/>
                  </a:cubicBezTo>
                  <a:cubicBezTo>
                    <a:pt x="425" y="7633"/>
                    <a:pt x="1240" y="6948"/>
                    <a:pt x="1501" y="6263"/>
                  </a:cubicBezTo>
                  <a:cubicBezTo>
                    <a:pt x="1762" y="5024"/>
                    <a:pt x="555" y="4208"/>
                    <a:pt x="262" y="3001"/>
                  </a:cubicBezTo>
                  <a:cubicBezTo>
                    <a:pt x="1" y="1631"/>
                    <a:pt x="816" y="294"/>
                    <a:pt x="2056" y="0"/>
                  </a:cubicBezTo>
                  <a:cubicBezTo>
                    <a:pt x="2578" y="0"/>
                    <a:pt x="2871" y="555"/>
                    <a:pt x="3002" y="946"/>
                  </a:cubicBezTo>
                  <a:cubicBezTo>
                    <a:pt x="3002" y="1370"/>
                    <a:pt x="2871" y="1925"/>
                    <a:pt x="3132" y="2316"/>
                  </a:cubicBezTo>
                  <a:cubicBezTo>
                    <a:pt x="3132" y="2871"/>
                    <a:pt x="3687" y="3262"/>
                    <a:pt x="4078" y="3132"/>
                  </a:cubicBezTo>
                  <a:cubicBezTo>
                    <a:pt x="4502" y="3001"/>
                    <a:pt x="4633" y="2447"/>
                    <a:pt x="5024" y="2316"/>
                  </a:cubicBezTo>
                  <a:cubicBezTo>
                    <a:pt x="5448" y="2186"/>
                    <a:pt x="5970" y="2871"/>
                    <a:pt x="5709" y="3393"/>
                  </a:cubicBezTo>
                  <a:cubicBezTo>
                    <a:pt x="5579" y="3817"/>
                    <a:pt x="5318" y="4208"/>
                    <a:pt x="4894" y="4763"/>
                  </a:cubicBezTo>
                  <a:cubicBezTo>
                    <a:pt x="4633" y="5187"/>
                    <a:pt x="4633" y="5839"/>
                    <a:pt x="5024" y="6133"/>
                  </a:cubicBezTo>
                  <a:cubicBezTo>
                    <a:pt x="5579" y="6002"/>
                    <a:pt x="6133" y="5709"/>
                    <a:pt x="6655" y="5839"/>
                  </a:cubicBezTo>
                  <a:cubicBezTo>
                    <a:pt x="7210" y="5709"/>
                    <a:pt x="7601" y="6133"/>
                    <a:pt x="7895" y="6655"/>
                  </a:cubicBezTo>
                  <a:cubicBezTo>
                    <a:pt x="7895" y="7340"/>
                    <a:pt x="7340" y="8025"/>
                    <a:pt x="6655" y="8579"/>
                  </a:cubicBezTo>
                  <a:cubicBezTo>
                    <a:pt x="6264" y="8971"/>
                    <a:pt x="5840" y="9917"/>
                    <a:pt x="6525" y="10471"/>
                  </a:cubicBezTo>
                  <a:cubicBezTo>
                    <a:pt x="6786" y="10602"/>
                    <a:pt x="7079" y="10471"/>
                    <a:pt x="7471" y="10602"/>
                  </a:cubicBezTo>
                  <a:cubicBezTo>
                    <a:pt x="8286" y="10732"/>
                    <a:pt x="8971" y="11711"/>
                    <a:pt x="8971" y="12526"/>
                  </a:cubicBezTo>
                  <a:cubicBezTo>
                    <a:pt x="8841" y="13472"/>
                    <a:pt x="7895" y="13994"/>
                    <a:pt x="7340" y="14679"/>
                  </a:cubicBezTo>
                  <a:cubicBezTo>
                    <a:pt x="6525" y="15234"/>
                    <a:pt x="5970" y="16441"/>
                    <a:pt x="6525" y="17126"/>
                  </a:cubicBezTo>
                  <a:cubicBezTo>
                    <a:pt x="6949" y="17811"/>
                    <a:pt x="8025" y="18072"/>
                    <a:pt x="8286" y="18757"/>
                  </a:cubicBezTo>
                  <a:cubicBezTo>
                    <a:pt x="8417" y="19572"/>
                    <a:pt x="7340" y="20127"/>
                    <a:pt x="7210" y="20942"/>
                  </a:cubicBezTo>
                  <a:cubicBezTo>
                    <a:pt x="6786" y="22019"/>
                    <a:pt x="8156" y="22965"/>
                    <a:pt x="8025" y="24204"/>
                  </a:cubicBezTo>
                  <a:cubicBezTo>
                    <a:pt x="8025" y="25150"/>
                    <a:pt x="6786" y="25835"/>
                    <a:pt x="5970" y="25411"/>
                  </a:cubicBezTo>
                  <a:cubicBezTo>
                    <a:pt x="6394" y="24465"/>
                    <a:pt x="6394" y="23389"/>
                    <a:pt x="5840" y="22443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1"/>
            <p:cNvSpPr/>
            <p:nvPr/>
          </p:nvSpPr>
          <p:spPr>
            <a:xfrm>
              <a:off x="6336621" y="1601881"/>
              <a:ext cx="396406" cy="277830"/>
            </a:xfrm>
            <a:custGeom>
              <a:avLst/>
              <a:gdLst/>
              <a:ahLst/>
              <a:cxnLst/>
              <a:rect l="l" t="t" r="r" b="b"/>
              <a:pathLst>
                <a:path w="26390" h="18496" fill="none" extrusionOk="0">
                  <a:moveTo>
                    <a:pt x="22834" y="13603"/>
                  </a:moveTo>
                  <a:cubicBezTo>
                    <a:pt x="22834" y="14549"/>
                    <a:pt x="23943" y="14288"/>
                    <a:pt x="24204" y="14940"/>
                  </a:cubicBezTo>
                  <a:cubicBezTo>
                    <a:pt x="24334" y="15364"/>
                    <a:pt x="23943" y="15919"/>
                    <a:pt x="23388" y="16049"/>
                  </a:cubicBezTo>
                  <a:cubicBezTo>
                    <a:pt x="22442" y="16571"/>
                    <a:pt x="21496" y="15919"/>
                    <a:pt x="20387" y="15919"/>
                  </a:cubicBezTo>
                  <a:cubicBezTo>
                    <a:pt x="19572" y="15919"/>
                    <a:pt x="18756" y="16734"/>
                    <a:pt x="19311" y="17387"/>
                  </a:cubicBezTo>
                  <a:cubicBezTo>
                    <a:pt x="18626" y="17387"/>
                    <a:pt x="17810" y="17941"/>
                    <a:pt x="17125" y="18496"/>
                  </a:cubicBezTo>
                  <a:cubicBezTo>
                    <a:pt x="17288" y="17550"/>
                    <a:pt x="15918" y="16734"/>
                    <a:pt x="14972" y="16571"/>
                  </a:cubicBezTo>
                  <a:cubicBezTo>
                    <a:pt x="14026" y="16441"/>
                    <a:pt x="12787" y="16310"/>
                    <a:pt x="12396" y="15495"/>
                  </a:cubicBezTo>
                  <a:cubicBezTo>
                    <a:pt x="12232" y="14810"/>
                    <a:pt x="12526" y="13994"/>
                    <a:pt x="11841" y="13733"/>
                  </a:cubicBezTo>
                  <a:cubicBezTo>
                    <a:pt x="11417" y="13603"/>
                    <a:pt x="10895" y="13733"/>
                    <a:pt x="10601" y="14125"/>
                  </a:cubicBezTo>
                  <a:cubicBezTo>
                    <a:pt x="10210" y="14810"/>
                    <a:pt x="8970" y="15625"/>
                    <a:pt x="8579" y="14549"/>
                  </a:cubicBezTo>
                  <a:cubicBezTo>
                    <a:pt x="8449" y="13994"/>
                    <a:pt x="8709" y="13733"/>
                    <a:pt x="8970" y="13472"/>
                  </a:cubicBezTo>
                  <a:cubicBezTo>
                    <a:pt x="9264" y="13309"/>
                    <a:pt x="9394" y="12918"/>
                    <a:pt x="9394" y="12657"/>
                  </a:cubicBezTo>
                  <a:cubicBezTo>
                    <a:pt x="9655" y="12102"/>
                    <a:pt x="9134" y="11841"/>
                    <a:pt x="8709" y="12102"/>
                  </a:cubicBezTo>
                  <a:lnTo>
                    <a:pt x="7894" y="12494"/>
                  </a:lnTo>
                  <a:cubicBezTo>
                    <a:pt x="7209" y="12918"/>
                    <a:pt x="6524" y="12102"/>
                    <a:pt x="6818" y="11417"/>
                  </a:cubicBezTo>
                  <a:cubicBezTo>
                    <a:pt x="6948" y="11156"/>
                    <a:pt x="7209" y="10863"/>
                    <a:pt x="7339" y="10732"/>
                  </a:cubicBezTo>
                  <a:cubicBezTo>
                    <a:pt x="7894" y="9917"/>
                    <a:pt x="8318" y="8710"/>
                    <a:pt x="7503" y="8286"/>
                  </a:cubicBezTo>
                  <a:cubicBezTo>
                    <a:pt x="6524" y="7894"/>
                    <a:pt x="5447" y="8579"/>
                    <a:pt x="4632" y="9232"/>
                  </a:cubicBezTo>
                  <a:cubicBezTo>
                    <a:pt x="3817" y="10047"/>
                    <a:pt x="2740" y="11026"/>
                    <a:pt x="1631" y="10471"/>
                  </a:cubicBezTo>
                  <a:cubicBezTo>
                    <a:pt x="979" y="10341"/>
                    <a:pt x="685" y="9917"/>
                    <a:pt x="424" y="9395"/>
                  </a:cubicBezTo>
                  <a:cubicBezTo>
                    <a:pt x="0" y="8155"/>
                    <a:pt x="163" y="6524"/>
                    <a:pt x="815" y="5578"/>
                  </a:cubicBezTo>
                  <a:cubicBezTo>
                    <a:pt x="1501" y="4632"/>
                    <a:pt x="2610" y="4078"/>
                    <a:pt x="3686" y="4208"/>
                  </a:cubicBezTo>
                  <a:cubicBezTo>
                    <a:pt x="4502" y="4339"/>
                    <a:pt x="5317" y="4893"/>
                    <a:pt x="6133" y="4893"/>
                  </a:cubicBezTo>
                  <a:cubicBezTo>
                    <a:pt x="6524" y="4763"/>
                    <a:pt x="6818" y="4632"/>
                    <a:pt x="7078" y="4339"/>
                  </a:cubicBezTo>
                  <a:cubicBezTo>
                    <a:pt x="7894" y="3262"/>
                    <a:pt x="6002" y="1501"/>
                    <a:pt x="7078" y="555"/>
                  </a:cubicBezTo>
                  <a:cubicBezTo>
                    <a:pt x="7339" y="0"/>
                    <a:pt x="8155" y="131"/>
                    <a:pt x="8579" y="555"/>
                  </a:cubicBezTo>
                  <a:cubicBezTo>
                    <a:pt x="9394" y="1370"/>
                    <a:pt x="9134" y="2447"/>
                    <a:pt x="9134" y="3393"/>
                  </a:cubicBezTo>
                  <a:cubicBezTo>
                    <a:pt x="8970" y="3947"/>
                    <a:pt x="8970" y="4502"/>
                    <a:pt x="9134" y="5024"/>
                  </a:cubicBezTo>
                  <a:cubicBezTo>
                    <a:pt x="9264" y="5448"/>
                    <a:pt x="9949" y="5709"/>
                    <a:pt x="10340" y="5317"/>
                  </a:cubicBezTo>
                  <a:cubicBezTo>
                    <a:pt x="11286" y="4502"/>
                    <a:pt x="11710" y="2577"/>
                    <a:pt x="12787" y="2871"/>
                  </a:cubicBezTo>
                  <a:cubicBezTo>
                    <a:pt x="13472" y="3001"/>
                    <a:pt x="13733" y="3523"/>
                    <a:pt x="13733" y="4208"/>
                  </a:cubicBezTo>
                  <a:cubicBezTo>
                    <a:pt x="13733" y="5448"/>
                    <a:pt x="12656" y="6133"/>
                    <a:pt x="12102" y="7079"/>
                  </a:cubicBezTo>
                  <a:cubicBezTo>
                    <a:pt x="11710" y="7601"/>
                    <a:pt x="11580" y="8286"/>
                    <a:pt x="11841" y="8840"/>
                  </a:cubicBezTo>
                  <a:cubicBezTo>
                    <a:pt x="11971" y="9101"/>
                    <a:pt x="12526" y="9232"/>
                    <a:pt x="12787" y="8971"/>
                  </a:cubicBezTo>
                  <a:lnTo>
                    <a:pt x="14287" y="7470"/>
                  </a:lnTo>
                  <a:cubicBezTo>
                    <a:pt x="14679" y="7209"/>
                    <a:pt x="15233" y="6948"/>
                    <a:pt x="15494" y="7209"/>
                  </a:cubicBezTo>
                  <a:cubicBezTo>
                    <a:pt x="15657" y="7340"/>
                    <a:pt x="15657" y="7470"/>
                    <a:pt x="15788" y="7601"/>
                  </a:cubicBezTo>
                  <a:cubicBezTo>
                    <a:pt x="15788" y="8579"/>
                    <a:pt x="14972" y="9101"/>
                    <a:pt x="14418" y="9786"/>
                  </a:cubicBezTo>
                  <a:lnTo>
                    <a:pt x="14026" y="10210"/>
                  </a:lnTo>
                  <a:cubicBezTo>
                    <a:pt x="13602" y="10863"/>
                    <a:pt x="14418" y="11841"/>
                    <a:pt x="15233" y="11287"/>
                  </a:cubicBezTo>
                  <a:lnTo>
                    <a:pt x="16864" y="10341"/>
                  </a:lnTo>
                  <a:cubicBezTo>
                    <a:pt x="17680" y="9656"/>
                    <a:pt x="18756" y="10732"/>
                    <a:pt x="18234" y="11548"/>
                  </a:cubicBezTo>
                  <a:lnTo>
                    <a:pt x="18234" y="11548"/>
                  </a:lnTo>
                  <a:cubicBezTo>
                    <a:pt x="17941" y="11972"/>
                    <a:pt x="17810" y="12363"/>
                    <a:pt x="17810" y="12787"/>
                  </a:cubicBezTo>
                  <a:cubicBezTo>
                    <a:pt x="18104" y="13994"/>
                    <a:pt x="19441" y="13864"/>
                    <a:pt x="20257" y="13472"/>
                  </a:cubicBezTo>
                  <a:cubicBezTo>
                    <a:pt x="21203" y="12918"/>
                    <a:pt x="21888" y="11548"/>
                    <a:pt x="21203" y="10732"/>
                  </a:cubicBezTo>
                  <a:cubicBezTo>
                    <a:pt x="20942" y="10471"/>
                    <a:pt x="20550" y="10471"/>
                    <a:pt x="20257" y="10047"/>
                  </a:cubicBezTo>
                  <a:cubicBezTo>
                    <a:pt x="19735" y="9525"/>
                    <a:pt x="20126" y="8155"/>
                    <a:pt x="21072" y="8155"/>
                  </a:cubicBezTo>
                  <a:cubicBezTo>
                    <a:pt x="21757" y="8416"/>
                    <a:pt x="21888" y="9101"/>
                    <a:pt x="22018" y="9656"/>
                  </a:cubicBezTo>
                  <a:cubicBezTo>
                    <a:pt x="22181" y="10341"/>
                    <a:pt x="22703" y="10863"/>
                    <a:pt x="23258" y="10602"/>
                  </a:cubicBezTo>
                  <a:cubicBezTo>
                    <a:pt x="24204" y="10341"/>
                    <a:pt x="23388" y="8579"/>
                    <a:pt x="25019" y="8579"/>
                  </a:cubicBezTo>
                  <a:cubicBezTo>
                    <a:pt x="25443" y="8710"/>
                    <a:pt x="25835" y="8840"/>
                    <a:pt x="25965" y="9101"/>
                  </a:cubicBezTo>
                  <a:cubicBezTo>
                    <a:pt x="26389" y="9786"/>
                    <a:pt x="26096" y="10863"/>
                    <a:pt x="25443" y="11287"/>
                  </a:cubicBezTo>
                  <a:cubicBezTo>
                    <a:pt x="24889" y="11841"/>
                    <a:pt x="23812" y="11972"/>
                    <a:pt x="23258" y="12494"/>
                  </a:cubicBezTo>
                  <a:cubicBezTo>
                    <a:pt x="22997" y="12787"/>
                    <a:pt x="22703" y="13179"/>
                    <a:pt x="22834" y="13603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1"/>
            <p:cNvSpPr/>
            <p:nvPr/>
          </p:nvSpPr>
          <p:spPr>
            <a:xfrm>
              <a:off x="6667354" y="1771408"/>
              <a:ext cx="610531" cy="787915"/>
            </a:xfrm>
            <a:custGeom>
              <a:avLst/>
              <a:gdLst/>
              <a:ahLst/>
              <a:cxnLst/>
              <a:rect l="l" t="t" r="r" b="b"/>
              <a:pathLst>
                <a:path w="40645" h="52454" fill="none" extrusionOk="0">
                  <a:moveTo>
                    <a:pt x="3425" y="1208"/>
                  </a:moveTo>
                  <a:cubicBezTo>
                    <a:pt x="979" y="2578"/>
                    <a:pt x="0" y="5970"/>
                    <a:pt x="555" y="8841"/>
                  </a:cubicBezTo>
                  <a:cubicBezTo>
                    <a:pt x="979" y="11679"/>
                    <a:pt x="2740" y="14256"/>
                    <a:pt x="4502" y="16572"/>
                  </a:cubicBezTo>
                  <a:cubicBezTo>
                    <a:pt x="9525" y="23520"/>
                    <a:pt x="15103" y="29913"/>
                    <a:pt x="20681" y="36568"/>
                  </a:cubicBezTo>
                  <a:cubicBezTo>
                    <a:pt x="25444" y="41983"/>
                    <a:pt x="30174" y="47561"/>
                    <a:pt x="36437" y="51247"/>
                  </a:cubicBezTo>
                  <a:cubicBezTo>
                    <a:pt x="37383" y="51932"/>
                    <a:pt x="38883" y="52454"/>
                    <a:pt x="39699" y="51638"/>
                  </a:cubicBezTo>
                  <a:cubicBezTo>
                    <a:pt x="40645" y="50823"/>
                    <a:pt x="40384" y="49322"/>
                    <a:pt x="39829" y="48115"/>
                  </a:cubicBezTo>
                  <a:cubicBezTo>
                    <a:pt x="33599" y="33567"/>
                    <a:pt x="25574" y="19834"/>
                    <a:pt x="16049" y="7079"/>
                  </a:cubicBezTo>
                  <a:cubicBezTo>
                    <a:pt x="14549" y="5024"/>
                    <a:pt x="12918" y="3002"/>
                    <a:pt x="10765" y="1632"/>
                  </a:cubicBezTo>
                  <a:cubicBezTo>
                    <a:pt x="8579" y="262"/>
                    <a:pt x="5709" y="1"/>
                    <a:pt x="3425" y="1208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1"/>
            <p:cNvSpPr/>
            <p:nvPr/>
          </p:nvSpPr>
          <p:spPr>
            <a:xfrm>
              <a:off x="6763384" y="1887536"/>
              <a:ext cx="98012" cy="75962"/>
            </a:xfrm>
            <a:custGeom>
              <a:avLst/>
              <a:gdLst/>
              <a:ahLst/>
              <a:cxnLst/>
              <a:rect l="l" t="t" r="r" b="b"/>
              <a:pathLst>
                <a:path w="6525" h="5057" fill="none" extrusionOk="0">
                  <a:moveTo>
                    <a:pt x="1" y="5057"/>
                  </a:moveTo>
                  <a:cubicBezTo>
                    <a:pt x="2056" y="3263"/>
                    <a:pt x="4209" y="1632"/>
                    <a:pt x="6525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1"/>
            <p:cNvSpPr/>
            <p:nvPr/>
          </p:nvSpPr>
          <p:spPr>
            <a:xfrm>
              <a:off x="6892250" y="1981613"/>
              <a:ext cx="44613" cy="30883"/>
            </a:xfrm>
            <a:custGeom>
              <a:avLst/>
              <a:gdLst/>
              <a:ahLst/>
              <a:cxnLst/>
              <a:rect l="l" t="t" r="r" b="b"/>
              <a:pathLst>
                <a:path w="2970" h="2056" fill="none" extrusionOk="0">
                  <a:moveTo>
                    <a:pt x="1" y="2056"/>
                  </a:moveTo>
                  <a:cubicBezTo>
                    <a:pt x="816" y="1371"/>
                    <a:pt x="1893" y="555"/>
                    <a:pt x="2969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1"/>
            <p:cNvSpPr/>
            <p:nvPr/>
          </p:nvSpPr>
          <p:spPr>
            <a:xfrm>
              <a:off x="6973589" y="2142819"/>
              <a:ext cx="75962" cy="49014"/>
            </a:xfrm>
            <a:custGeom>
              <a:avLst/>
              <a:gdLst/>
              <a:ahLst/>
              <a:cxnLst/>
              <a:rect l="l" t="t" r="r" b="b"/>
              <a:pathLst>
                <a:path w="5057" h="3263" fill="none" extrusionOk="0">
                  <a:moveTo>
                    <a:pt x="1" y="3263"/>
                  </a:moveTo>
                  <a:cubicBezTo>
                    <a:pt x="1371" y="2186"/>
                    <a:pt x="2741" y="1110"/>
                    <a:pt x="4372" y="131"/>
                  </a:cubicBezTo>
                  <a:cubicBezTo>
                    <a:pt x="4633" y="131"/>
                    <a:pt x="4763" y="1"/>
                    <a:pt x="5057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1"/>
            <p:cNvSpPr/>
            <p:nvPr/>
          </p:nvSpPr>
          <p:spPr>
            <a:xfrm>
              <a:off x="7065713" y="2249154"/>
              <a:ext cx="47046" cy="34804"/>
            </a:xfrm>
            <a:custGeom>
              <a:avLst/>
              <a:gdLst/>
              <a:ahLst/>
              <a:cxnLst/>
              <a:rect l="l" t="t" r="r" b="b"/>
              <a:pathLst>
                <a:path w="3132" h="2317" fill="none" extrusionOk="0">
                  <a:moveTo>
                    <a:pt x="0" y="2316"/>
                  </a:moveTo>
                  <a:cubicBezTo>
                    <a:pt x="1077" y="1501"/>
                    <a:pt x="2023" y="685"/>
                    <a:pt x="3132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1"/>
            <p:cNvSpPr/>
            <p:nvPr/>
          </p:nvSpPr>
          <p:spPr>
            <a:xfrm>
              <a:off x="7143132" y="2387813"/>
              <a:ext cx="32836" cy="22562"/>
            </a:xfrm>
            <a:custGeom>
              <a:avLst/>
              <a:gdLst/>
              <a:ahLst/>
              <a:cxnLst/>
              <a:rect l="l" t="t" r="r" b="b"/>
              <a:pathLst>
                <a:path w="2186" h="1502" fill="none" extrusionOk="0">
                  <a:moveTo>
                    <a:pt x="0" y="1501"/>
                  </a:moveTo>
                  <a:cubicBezTo>
                    <a:pt x="685" y="947"/>
                    <a:pt x="1501" y="555"/>
                    <a:pt x="2186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1"/>
            <p:cNvSpPr/>
            <p:nvPr/>
          </p:nvSpPr>
          <p:spPr>
            <a:xfrm>
              <a:off x="7022588" y="2251106"/>
              <a:ext cx="30883" cy="16193"/>
            </a:xfrm>
            <a:custGeom>
              <a:avLst/>
              <a:gdLst/>
              <a:ahLst/>
              <a:cxnLst/>
              <a:rect l="l" t="t" r="r" b="b"/>
              <a:pathLst>
                <a:path w="2056" h="1078" fill="none" extrusionOk="0">
                  <a:moveTo>
                    <a:pt x="1" y="1077"/>
                  </a:moveTo>
                  <a:cubicBezTo>
                    <a:pt x="555" y="686"/>
                    <a:pt x="1240" y="425"/>
                    <a:pt x="2056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1"/>
            <p:cNvSpPr/>
            <p:nvPr/>
          </p:nvSpPr>
          <p:spPr>
            <a:xfrm>
              <a:off x="6979958" y="2122736"/>
              <a:ext cx="30403" cy="24514"/>
            </a:xfrm>
            <a:custGeom>
              <a:avLst/>
              <a:gdLst/>
              <a:ahLst/>
              <a:cxnLst/>
              <a:rect l="l" t="t" r="r" b="b"/>
              <a:pathLst>
                <a:path w="2024" h="1632" fill="none" extrusionOk="0">
                  <a:moveTo>
                    <a:pt x="1" y="1631"/>
                  </a:moveTo>
                  <a:cubicBezTo>
                    <a:pt x="686" y="946"/>
                    <a:pt x="1371" y="522"/>
                    <a:pt x="2023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1"/>
            <p:cNvSpPr/>
            <p:nvPr/>
          </p:nvSpPr>
          <p:spPr>
            <a:xfrm>
              <a:off x="7145085" y="2351072"/>
              <a:ext cx="20594" cy="14225"/>
            </a:xfrm>
            <a:custGeom>
              <a:avLst/>
              <a:gdLst/>
              <a:ahLst/>
              <a:cxnLst/>
              <a:rect l="l" t="t" r="r" b="b"/>
              <a:pathLst>
                <a:path w="1371" h="947" fill="none" extrusionOk="0">
                  <a:moveTo>
                    <a:pt x="1" y="946"/>
                  </a:moveTo>
                  <a:cubicBezTo>
                    <a:pt x="425" y="555"/>
                    <a:pt x="816" y="294"/>
                    <a:pt x="1371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1"/>
            <p:cNvSpPr/>
            <p:nvPr/>
          </p:nvSpPr>
          <p:spPr>
            <a:xfrm>
              <a:off x="6802093" y="1924293"/>
              <a:ext cx="104381" cy="69593"/>
            </a:xfrm>
            <a:custGeom>
              <a:avLst/>
              <a:gdLst/>
              <a:ahLst/>
              <a:cxnLst/>
              <a:rect l="l" t="t" r="r" b="b"/>
              <a:pathLst>
                <a:path w="6949" h="4633" fill="none" extrusionOk="0">
                  <a:moveTo>
                    <a:pt x="1" y="4632"/>
                  </a:moveTo>
                  <a:cubicBezTo>
                    <a:pt x="2186" y="2871"/>
                    <a:pt x="4372" y="1109"/>
                    <a:pt x="6949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1"/>
            <p:cNvSpPr/>
            <p:nvPr/>
          </p:nvSpPr>
          <p:spPr>
            <a:xfrm>
              <a:off x="6733012" y="1899793"/>
              <a:ext cx="67144" cy="49014"/>
            </a:xfrm>
            <a:custGeom>
              <a:avLst/>
              <a:gdLst/>
              <a:ahLst/>
              <a:cxnLst/>
              <a:rect l="l" t="t" r="r" b="b"/>
              <a:pathLst>
                <a:path w="4470" h="3263" fill="none" extrusionOk="0">
                  <a:moveTo>
                    <a:pt x="0" y="3262"/>
                  </a:moveTo>
                  <a:cubicBezTo>
                    <a:pt x="1207" y="1925"/>
                    <a:pt x="2838" y="816"/>
                    <a:pt x="4469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1"/>
            <p:cNvSpPr/>
            <p:nvPr/>
          </p:nvSpPr>
          <p:spPr>
            <a:xfrm>
              <a:off x="6530648" y="1869406"/>
              <a:ext cx="251378" cy="934911"/>
            </a:xfrm>
            <a:custGeom>
              <a:avLst/>
              <a:gdLst/>
              <a:ahLst/>
              <a:cxnLst/>
              <a:rect l="l" t="t" r="r" b="b"/>
              <a:pathLst>
                <a:path w="16735" h="62240" fill="none" extrusionOk="0">
                  <a:moveTo>
                    <a:pt x="7470" y="131"/>
                  </a:moveTo>
                  <a:cubicBezTo>
                    <a:pt x="4632" y="1"/>
                    <a:pt x="2055" y="2317"/>
                    <a:pt x="946" y="5155"/>
                  </a:cubicBezTo>
                  <a:cubicBezTo>
                    <a:pt x="0" y="7895"/>
                    <a:pt x="0" y="10863"/>
                    <a:pt x="294" y="13864"/>
                  </a:cubicBezTo>
                  <a:cubicBezTo>
                    <a:pt x="1109" y="22280"/>
                    <a:pt x="2447" y="30729"/>
                    <a:pt x="3947" y="39275"/>
                  </a:cubicBezTo>
                  <a:cubicBezTo>
                    <a:pt x="5187" y="46354"/>
                    <a:pt x="6394" y="53563"/>
                    <a:pt x="9786" y="60087"/>
                  </a:cubicBezTo>
                  <a:cubicBezTo>
                    <a:pt x="10341" y="61033"/>
                    <a:pt x="11287" y="62239"/>
                    <a:pt x="12363" y="61978"/>
                  </a:cubicBezTo>
                  <a:cubicBezTo>
                    <a:pt x="13733" y="61848"/>
                    <a:pt x="14157" y="60217"/>
                    <a:pt x="14418" y="58977"/>
                  </a:cubicBezTo>
                  <a:cubicBezTo>
                    <a:pt x="16604" y="43353"/>
                    <a:pt x="16734" y="27467"/>
                    <a:pt x="15103" y="11679"/>
                  </a:cubicBezTo>
                  <a:cubicBezTo>
                    <a:pt x="14973" y="9102"/>
                    <a:pt x="14679" y="6525"/>
                    <a:pt x="13472" y="4339"/>
                  </a:cubicBezTo>
                  <a:cubicBezTo>
                    <a:pt x="12233" y="2023"/>
                    <a:pt x="10080" y="131"/>
                    <a:pt x="7470" y="131"/>
                  </a:cubicBezTo>
                  <a:close/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1"/>
            <p:cNvSpPr/>
            <p:nvPr/>
          </p:nvSpPr>
          <p:spPr>
            <a:xfrm>
              <a:off x="6571805" y="2118320"/>
              <a:ext cx="124465" cy="14225"/>
            </a:xfrm>
            <a:custGeom>
              <a:avLst/>
              <a:gdLst/>
              <a:ahLst/>
              <a:cxnLst/>
              <a:rect l="l" t="t" r="r" b="b"/>
              <a:pathLst>
                <a:path w="8286" h="947" fill="none" extrusionOk="0">
                  <a:moveTo>
                    <a:pt x="0" y="947"/>
                  </a:moveTo>
                  <a:cubicBezTo>
                    <a:pt x="2838" y="425"/>
                    <a:pt x="5546" y="131"/>
                    <a:pt x="8286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1"/>
            <p:cNvSpPr/>
            <p:nvPr/>
          </p:nvSpPr>
          <p:spPr>
            <a:xfrm>
              <a:off x="6675676" y="2147236"/>
              <a:ext cx="52934" cy="3936"/>
            </a:xfrm>
            <a:custGeom>
              <a:avLst/>
              <a:gdLst/>
              <a:ahLst/>
              <a:cxnLst/>
              <a:rect l="l" t="t" r="r" b="b"/>
              <a:pathLst>
                <a:path w="3524" h="262" fill="none" extrusionOk="0">
                  <a:moveTo>
                    <a:pt x="1" y="261"/>
                  </a:moveTo>
                  <a:cubicBezTo>
                    <a:pt x="1077" y="0"/>
                    <a:pt x="2447" y="0"/>
                    <a:pt x="3524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1"/>
            <p:cNvSpPr/>
            <p:nvPr/>
          </p:nvSpPr>
          <p:spPr>
            <a:xfrm>
              <a:off x="6626677" y="2279526"/>
              <a:ext cx="92139" cy="8352"/>
            </a:xfrm>
            <a:custGeom>
              <a:avLst/>
              <a:gdLst/>
              <a:ahLst/>
              <a:cxnLst/>
              <a:rect l="l" t="t" r="r" b="b"/>
              <a:pathLst>
                <a:path w="6134" h="556" fill="none" extrusionOk="0">
                  <a:moveTo>
                    <a:pt x="1" y="555"/>
                  </a:moveTo>
                  <a:cubicBezTo>
                    <a:pt x="1762" y="294"/>
                    <a:pt x="3524" y="1"/>
                    <a:pt x="5448" y="164"/>
                  </a:cubicBezTo>
                  <a:cubicBezTo>
                    <a:pt x="5579" y="1"/>
                    <a:pt x="5840" y="164"/>
                    <a:pt x="6133" y="164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1"/>
            <p:cNvSpPr/>
            <p:nvPr/>
          </p:nvSpPr>
          <p:spPr>
            <a:xfrm>
              <a:off x="6684013" y="2467680"/>
              <a:ext cx="59303" cy="5903"/>
            </a:xfrm>
            <a:custGeom>
              <a:avLst/>
              <a:gdLst/>
              <a:ahLst/>
              <a:cxnLst/>
              <a:rect l="l" t="t" r="r" b="b"/>
              <a:pathLst>
                <a:path w="3948" h="393" fill="none" extrusionOk="0">
                  <a:moveTo>
                    <a:pt x="0" y="392"/>
                  </a:moveTo>
                  <a:cubicBezTo>
                    <a:pt x="1207" y="131"/>
                    <a:pt x="2577" y="1"/>
                    <a:pt x="3947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1"/>
            <p:cNvSpPr/>
            <p:nvPr/>
          </p:nvSpPr>
          <p:spPr>
            <a:xfrm>
              <a:off x="6655097" y="2436812"/>
              <a:ext cx="32851" cy="1983"/>
            </a:xfrm>
            <a:custGeom>
              <a:avLst/>
              <a:gdLst/>
              <a:ahLst/>
              <a:cxnLst/>
              <a:rect l="l" t="t" r="r" b="b"/>
              <a:pathLst>
                <a:path w="2187" h="132" fill="none" extrusionOk="0">
                  <a:moveTo>
                    <a:pt x="1" y="1"/>
                  </a:moveTo>
                  <a:cubicBezTo>
                    <a:pt x="816" y="1"/>
                    <a:pt x="1501" y="1"/>
                    <a:pt x="2186" y="13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1"/>
            <p:cNvSpPr/>
            <p:nvPr/>
          </p:nvSpPr>
          <p:spPr>
            <a:xfrm>
              <a:off x="6682045" y="2308442"/>
              <a:ext cx="38724" cy="3936"/>
            </a:xfrm>
            <a:custGeom>
              <a:avLst/>
              <a:gdLst/>
              <a:ahLst/>
              <a:cxnLst/>
              <a:rect l="l" t="t" r="r" b="b"/>
              <a:pathLst>
                <a:path w="2578" h="262" fill="none" extrusionOk="0">
                  <a:moveTo>
                    <a:pt x="1" y="261"/>
                  </a:moveTo>
                  <a:cubicBezTo>
                    <a:pt x="816" y="131"/>
                    <a:pt x="1632" y="0"/>
                    <a:pt x="2578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1"/>
            <p:cNvSpPr/>
            <p:nvPr/>
          </p:nvSpPr>
          <p:spPr>
            <a:xfrm>
              <a:off x="6600225" y="2338814"/>
              <a:ext cx="124465" cy="10304"/>
            </a:xfrm>
            <a:custGeom>
              <a:avLst/>
              <a:gdLst/>
              <a:ahLst/>
              <a:cxnLst/>
              <a:rect l="l" t="t" r="r" b="b"/>
              <a:pathLst>
                <a:path w="8286" h="686" fill="none" extrusionOk="0">
                  <a:moveTo>
                    <a:pt x="0" y="686"/>
                  </a:moveTo>
                  <a:cubicBezTo>
                    <a:pt x="2708" y="294"/>
                    <a:pt x="5578" y="1"/>
                    <a:pt x="8286" y="425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1"/>
            <p:cNvSpPr/>
            <p:nvPr/>
          </p:nvSpPr>
          <p:spPr>
            <a:xfrm>
              <a:off x="6571805" y="2004160"/>
              <a:ext cx="83307" cy="10304"/>
            </a:xfrm>
            <a:custGeom>
              <a:avLst/>
              <a:gdLst/>
              <a:ahLst/>
              <a:cxnLst/>
              <a:rect l="l" t="t" r="r" b="b"/>
              <a:pathLst>
                <a:path w="5546" h="686" fill="none" extrusionOk="0">
                  <a:moveTo>
                    <a:pt x="0" y="685"/>
                  </a:moveTo>
                  <a:cubicBezTo>
                    <a:pt x="1762" y="261"/>
                    <a:pt x="3654" y="0"/>
                    <a:pt x="5546" y="13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1"/>
            <p:cNvSpPr/>
            <p:nvPr/>
          </p:nvSpPr>
          <p:spPr>
            <a:xfrm>
              <a:off x="6586015" y="1852282"/>
              <a:ext cx="439036" cy="870982"/>
            </a:xfrm>
            <a:custGeom>
              <a:avLst/>
              <a:gdLst/>
              <a:ahLst/>
              <a:cxnLst/>
              <a:rect l="l" t="t" r="r" b="b"/>
              <a:pathLst>
                <a:path w="29228" h="57984" extrusionOk="0">
                  <a:moveTo>
                    <a:pt x="6289" y="0"/>
                  </a:moveTo>
                  <a:cubicBezTo>
                    <a:pt x="5812" y="0"/>
                    <a:pt x="5343" y="62"/>
                    <a:pt x="4893" y="195"/>
                  </a:cubicBezTo>
                  <a:cubicBezTo>
                    <a:pt x="2023" y="1010"/>
                    <a:pt x="261" y="3979"/>
                    <a:pt x="131" y="6980"/>
                  </a:cubicBezTo>
                  <a:cubicBezTo>
                    <a:pt x="0" y="9850"/>
                    <a:pt x="946" y="12688"/>
                    <a:pt x="2153" y="15396"/>
                  </a:cubicBezTo>
                  <a:cubicBezTo>
                    <a:pt x="5285" y="23290"/>
                    <a:pt x="9232" y="30890"/>
                    <a:pt x="13179" y="38654"/>
                  </a:cubicBezTo>
                  <a:cubicBezTo>
                    <a:pt x="16441" y="44917"/>
                    <a:pt x="19833" y="51571"/>
                    <a:pt x="24987" y="56725"/>
                  </a:cubicBezTo>
                  <a:cubicBezTo>
                    <a:pt x="25616" y="57354"/>
                    <a:pt x="26498" y="57983"/>
                    <a:pt x="27362" y="57983"/>
                  </a:cubicBezTo>
                  <a:cubicBezTo>
                    <a:pt x="27618" y="57983"/>
                    <a:pt x="27873" y="57928"/>
                    <a:pt x="28119" y="57801"/>
                  </a:cubicBezTo>
                  <a:cubicBezTo>
                    <a:pt x="29228" y="57280"/>
                    <a:pt x="29228" y="55649"/>
                    <a:pt x="28934" y="54409"/>
                  </a:cubicBezTo>
                  <a:cubicBezTo>
                    <a:pt x="26357" y="38784"/>
                    <a:pt x="21888" y="23420"/>
                    <a:pt x="15625" y="8872"/>
                  </a:cubicBezTo>
                  <a:cubicBezTo>
                    <a:pt x="14679" y="6588"/>
                    <a:pt x="13570" y="4272"/>
                    <a:pt x="11809" y="2511"/>
                  </a:cubicBezTo>
                  <a:cubicBezTo>
                    <a:pt x="10389" y="1065"/>
                    <a:pt x="8270" y="0"/>
                    <a:pt x="6289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1"/>
            <p:cNvSpPr/>
            <p:nvPr/>
          </p:nvSpPr>
          <p:spPr>
            <a:xfrm>
              <a:off x="6675676" y="2116367"/>
              <a:ext cx="116639" cy="49014"/>
            </a:xfrm>
            <a:custGeom>
              <a:avLst/>
              <a:gdLst/>
              <a:ahLst/>
              <a:cxnLst/>
              <a:rect l="l" t="t" r="r" b="b"/>
              <a:pathLst>
                <a:path w="7765" h="3263" fill="none" extrusionOk="0">
                  <a:moveTo>
                    <a:pt x="1" y="3262"/>
                  </a:moveTo>
                  <a:cubicBezTo>
                    <a:pt x="2578" y="2055"/>
                    <a:pt x="5155" y="946"/>
                    <a:pt x="7764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1"/>
            <p:cNvSpPr/>
            <p:nvPr/>
          </p:nvSpPr>
          <p:spPr>
            <a:xfrm>
              <a:off x="6753095" y="2142819"/>
              <a:ext cx="53430" cy="18641"/>
            </a:xfrm>
            <a:custGeom>
              <a:avLst/>
              <a:gdLst/>
              <a:ahLst/>
              <a:cxnLst/>
              <a:rect l="l" t="t" r="r" b="b"/>
              <a:pathLst>
                <a:path w="3557" h="1241" fill="none" extrusionOk="0">
                  <a:moveTo>
                    <a:pt x="1" y="1240"/>
                  </a:moveTo>
                  <a:cubicBezTo>
                    <a:pt x="1240" y="686"/>
                    <a:pt x="2317" y="425"/>
                    <a:pt x="3556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1"/>
            <p:cNvSpPr/>
            <p:nvPr/>
          </p:nvSpPr>
          <p:spPr>
            <a:xfrm>
              <a:off x="6843251" y="2369683"/>
              <a:ext cx="85770" cy="32355"/>
            </a:xfrm>
            <a:custGeom>
              <a:avLst/>
              <a:gdLst/>
              <a:ahLst/>
              <a:cxnLst/>
              <a:rect l="l" t="t" r="r" b="b"/>
              <a:pathLst>
                <a:path w="5710" h="2154" fill="none" extrusionOk="0">
                  <a:moveTo>
                    <a:pt x="1" y="2154"/>
                  </a:moveTo>
                  <a:cubicBezTo>
                    <a:pt x="1632" y="1338"/>
                    <a:pt x="3263" y="523"/>
                    <a:pt x="5024" y="131"/>
                  </a:cubicBezTo>
                  <a:cubicBezTo>
                    <a:pt x="5155" y="131"/>
                    <a:pt x="5416" y="1"/>
                    <a:pt x="5709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1"/>
            <p:cNvSpPr/>
            <p:nvPr/>
          </p:nvSpPr>
          <p:spPr>
            <a:xfrm>
              <a:off x="6875592" y="2394182"/>
              <a:ext cx="55383" cy="24514"/>
            </a:xfrm>
            <a:custGeom>
              <a:avLst/>
              <a:gdLst/>
              <a:ahLst/>
              <a:cxnLst/>
              <a:rect l="l" t="t" r="r" b="b"/>
              <a:pathLst>
                <a:path w="3687" h="1632" fill="none" extrusionOk="0">
                  <a:moveTo>
                    <a:pt x="1" y="1632"/>
                  </a:moveTo>
                  <a:cubicBezTo>
                    <a:pt x="1240" y="947"/>
                    <a:pt x="2447" y="523"/>
                    <a:pt x="3687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1"/>
            <p:cNvSpPr/>
            <p:nvPr/>
          </p:nvSpPr>
          <p:spPr>
            <a:xfrm>
              <a:off x="6922638" y="2479937"/>
              <a:ext cx="34804" cy="14225"/>
            </a:xfrm>
            <a:custGeom>
              <a:avLst/>
              <a:gdLst/>
              <a:ahLst/>
              <a:cxnLst/>
              <a:rect l="l" t="t" r="r" b="b"/>
              <a:pathLst>
                <a:path w="2317" h="947" fill="none" extrusionOk="0">
                  <a:moveTo>
                    <a:pt x="0" y="946"/>
                  </a:moveTo>
                  <a:cubicBezTo>
                    <a:pt x="685" y="522"/>
                    <a:pt x="1631" y="261"/>
                    <a:pt x="2316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1"/>
            <p:cNvSpPr/>
            <p:nvPr/>
          </p:nvSpPr>
          <p:spPr>
            <a:xfrm>
              <a:off x="6875592" y="2322652"/>
              <a:ext cx="32851" cy="8337"/>
            </a:xfrm>
            <a:custGeom>
              <a:avLst/>
              <a:gdLst/>
              <a:ahLst/>
              <a:cxnLst/>
              <a:rect l="l" t="t" r="r" b="b"/>
              <a:pathLst>
                <a:path w="2187" h="555" fill="none" extrusionOk="0">
                  <a:moveTo>
                    <a:pt x="1" y="555"/>
                  </a:moveTo>
                  <a:cubicBezTo>
                    <a:pt x="816" y="261"/>
                    <a:pt x="1501" y="0"/>
                    <a:pt x="2186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1"/>
            <p:cNvSpPr/>
            <p:nvPr/>
          </p:nvSpPr>
          <p:spPr>
            <a:xfrm>
              <a:off x="6767800" y="2269732"/>
              <a:ext cx="36757" cy="16178"/>
            </a:xfrm>
            <a:custGeom>
              <a:avLst/>
              <a:gdLst/>
              <a:ahLst/>
              <a:cxnLst/>
              <a:rect l="l" t="t" r="r" b="b"/>
              <a:pathLst>
                <a:path w="2447" h="1077" fill="none" extrusionOk="0">
                  <a:moveTo>
                    <a:pt x="0" y="1077"/>
                  </a:moveTo>
                  <a:cubicBezTo>
                    <a:pt x="816" y="653"/>
                    <a:pt x="1468" y="261"/>
                    <a:pt x="2447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1"/>
            <p:cNvSpPr/>
            <p:nvPr/>
          </p:nvSpPr>
          <p:spPr>
            <a:xfrm>
              <a:off x="6698223" y="2069321"/>
              <a:ext cx="116143" cy="43141"/>
            </a:xfrm>
            <a:custGeom>
              <a:avLst/>
              <a:gdLst/>
              <a:ahLst/>
              <a:cxnLst/>
              <a:rect l="l" t="t" r="r" b="b"/>
              <a:pathLst>
                <a:path w="7732" h="2872" fill="none" extrusionOk="0">
                  <a:moveTo>
                    <a:pt x="0" y="2871"/>
                  </a:moveTo>
                  <a:cubicBezTo>
                    <a:pt x="2447" y="1632"/>
                    <a:pt x="5024" y="425"/>
                    <a:pt x="7731" y="1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1"/>
            <p:cNvSpPr/>
            <p:nvPr/>
          </p:nvSpPr>
          <p:spPr>
            <a:xfrm>
              <a:off x="6633046" y="1979661"/>
              <a:ext cx="77434" cy="34804"/>
            </a:xfrm>
            <a:custGeom>
              <a:avLst/>
              <a:gdLst/>
              <a:ahLst/>
              <a:cxnLst/>
              <a:rect l="l" t="t" r="r" b="b"/>
              <a:pathLst>
                <a:path w="5155" h="2317" fill="none" extrusionOk="0">
                  <a:moveTo>
                    <a:pt x="1" y="2316"/>
                  </a:moveTo>
                  <a:cubicBezTo>
                    <a:pt x="1632" y="1207"/>
                    <a:pt x="3263" y="555"/>
                    <a:pt x="5155" y="0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1"/>
            <p:cNvSpPr/>
            <p:nvPr/>
          </p:nvSpPr>
          <p:spPr>
            <a:xfrm>
              <a:off x="7349401" y="1702537"/>
              <a:ext cx="439051" cy="520165"/>
            </a:xfrm>
            <a:custGeom>
              <a:avLst/>
              <a:gdLst/>
              <a:ahLst/>
              <a:cxnLst/>
              <a:rect l="l" t="t" r="r" b="b"/>
              <a:pathLst>
                <a:path w="29229" h="34629" extrusionOk="0">
                  <a:moveTo>
                    <a:pt x="27920" y="1"/>
                  </a:moveTo>
                  <a:cubicBezTo>
                    <a:pt x="27738" y="1"/>
                    <a:pt x="27545" y="32"/>
                    <a:pt x="27336" y="84"/>
                  </a:cubicBezTo>
                  <a:cubicBezTo>
                    <a:pt x="24890" y="84"/>
                    <a:pt x="22443" y="1324"/>
                    <a:pt x="20649" y="3085"/>
                  </a:cubicBezTo>
                  <a:cubicBezTo>
                    <a:pt x="19291" y="2406"/>
                    <a:pt x="17782" y="1862"/>
                    <a:pt x="16339" y="1862"/>
                  </a:cubicBezTo>
                  <a:cubicBezTo>
                    <a:pt x="15771" y="1862"/>
                    <a:pt x="15214" y="1946"/>
                    <a:pt x="14680" y="2139"/>
                  </a:cubicBezTo>
                  <a:cubicBezTo>
                    <a:pt x="14078" y="1994"/>
                    <a:pt x="13461" y="1918"/>
                    <a:pt x="12850" y="1918"/>
                  </a:cubicBezTo>
                  <a:cubicBezTo>
                    <a:pt x="11671" y="1918"/>
                    <a:pt x="10514" y="2202"/>
                    <a:pt x="9526" y="2824"/>
                  </a:cubicBezTo>
                  <a:cubicBezTo>
                    <a:pt x="7471" y="4031"/>
                    <a:pt x="6264" y="6217"/>
                    <a:pt x="5448" y="8533"/>
                  </a:cubicBezTo>
                  <a:cubicBezTo>
                    <a:pt x="4763" y="10849"/>
                    <a:pt x="4503" y="13295"/>
                    <a:pt x="3687" y="15448"/>
                  </a:cubicBezTo>
                  <a:cubicBezTo>
                    <a:pt x="3002" y="17764"/>
                    <a:pt x="1762" y="19819"/>
                    <a:pt x="947" y="21972"/>
                  </a:cubicBezTo>
                  <a:cubicBezTo>
                    <a:pt x="262" y="24158"/>
                    <a:pt x="1" y="26604"/>
                    <a:pt x="816" y="28790"/>
                  </a:cubicBezTo>
                  <a:cubicBezTo>
                    <a:pt x="1077" y="29181"/>
                    <a:pt x="1501" y="29736"/>
                    <a:pt x="1893" y="30127"/>
                  </a:cubicBezTo>
                  <a:cubicBezTo>
                    <a:pt x="1893" y="30421"/>
                    <a:pt x="1893" y="30682"/>
                    <a:pt x="2056" y="30812"/>
                  </a:cubicBezTo>
                  <a:cubicBezTo>
                    <a:pt x="2628" y="32242"/>
                    <a:pt x="4279" y="33046"/>
                    <a:pt x="5865" y="33046"/>
                  </a:cubicBezTo>
                  <a:cubicBezTo>
                    <a:pt x="6087" y="33046"/>
                    <a:pt x="6308" y="33030"/>
                    <a:pt x="6525" y="32998"/>
                  </a:cubicBezTo>
                  <a:cubicBezTo>
                    <a:pt x="6786" y="32867"/>
                    <a:pt x="7079" y="32704"/>
                    <a:pt x="7471" y="32704"/>
                  </a:cubicBezTo>
                  <a:cubicBezTo>
                    <a:pt x="7471" y="33389"/>
                    <a:pt x="7764" y="34074"/>
                    <a:pt x="8286" y="34335"/>
                  </a:cubicBezTo>
                  <a:cubicBezTo>
                    <a:pt x="8971" y="34629"/>
                    <a:pt x="9656" y="34629"/>
                    <a:pt x="10211" y="34629"/>
                  </a:cubicBezTo>
                  <a:cubicBezTo>
                    <a:pt x="12494" y="34205"/>
                    <a:pt x="14288" y="32704"/>
                    <a:pt x="15626" y="31073"/>
                  </a:cubicBezTo>
                  <a:cubicBezTo>
                    <a:pt x="17126" y="29312"/>
                    <a:pt x="18072" y="27420"/>
                    <a:pt x="19312" y="25658"/>
                  </a:cubicBezTo>
                  <a:cubicBezTo>
                    <a:pt x="20649" y="23473"/>
                    <a:pt x="22280" y="21450"/>
                    <a:pt x="24074" y="19656"/>
                  </a:cubicBezTo>
                  <a:cubicBezTo>
                    <a:pt x="25705" y="18025"/>
                    <a:pt x="27597" y="16394"/>
                    <a:pt x="27989" y="14241"/>
                  </a:cubicBezTo>
                  <a:cubicBezTo>
                    <a:pt x="28543" y="12056"/>
                    <a:pt x="27467" y="9740"/>
                    <a:pt x="25542" y="8533"/>
                  </a:cubicBezTo>
                  <a:cubicBezTo>
                    <a:pt x="25705" y="8109"/>
                    <a:pt x="25542" y="7717"/>
                    <a:pt x="25542" y="7293"/>
                  </a:cubicBezTo>
                  <a:cubicBezTo>
                    <a:pt x="25020" y="5662"/>
                    <a:pt x="23650" y="4716"/>
                    <a:pt x="22280" y="4031"/>
                  </a:cubicBezTo>
                  <a:cubicBezTo>
                    <a:pt x="22574" y="3770"/>
                    <a:pt x="22965" y="3509"/>
                    <a:pt x="23259" y="3216"/>
                  </a:cubicBezTo>
                  <a:cubicBezTo>
                    <a:pt x="24466" y="2139"/>
                    <a:pt x="26227" y="2139"/>
                    <a:pt x="27858" y="2009"/>
                  </a:cubicBezTo>
                  <a:cubicBezTo>
                    <a:pt x="28413" y="1878"/>
                    <a:pt x="28804" y="1878"/>
                    <a:pt x="29098" y="1454"/>
                  </a:cubicBezTo>
                  <a:cubicBezTo>
                    <a:pt x="29228" y="1063"/>
                    <a:pt x="29098" y="508"/>
                    <a:pt x="28674" y="247"/>
                  </a:cubicBezTo>
                  <a:cubicBezTo>
                    <a:pt x="28439" y="71"/>
                    <a:pt x="28192" y="1"/>
                    <a:pt x="27920" y="1"/>
                  </a:cubicBezTo>
                  <a:close/>
                </a:path>
              </a:pathLst>
            </a:custGeom>
            <a:solidFill>
              <a:srgbClr val="DD9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1"/>
            <p:cNvSpPr/>
            <p:nvPr/>
          </p:nvSpPr>
          <p:spPr>
            <a:xfrm>
              <a:off x="7655651" y="1663122"/>
              <a:ext cx="128881" cy="61271"/>
            </a:xfrm>
            <a:custGeom>
              <a:avLst/>
              <a:gdLst/>
              <a:ahLst/>
              <a:cxnLst/>
              <a:rect l="l" t="t" r="r" b="b"/>
              <a:pathLst>
                <a:path w="8580" h="4079" extrusionOk="0">
                  <a:moveTo>
                    <a:pt x="6524" y="1"/>
                  </a:moveTo>
                  <a:cubicBezTo>
                    <a:pt x="4078" y="131"/>
                    <a:pt x="1631" y="1240"/>
                    <a:pt x="0" y="3132"/>
                  </a:cubicBezTo>
                  <a:lnTo>
                    <a:pt x="1631" y="4078"/>
                  </a:lnTo>
                  <a:cubicBezTo>
                    <a:pt x="1892" y="3817"/>
                    <a:pt x="2186" y="3393"/>
                    <a:pt x="2447" y="3132"/>
                  </a:cubicBezTo>
                  <a:cubicBezTo>
                    <a:pt x="3817" y="2186"/>
                    <a:pt x="5578" y="2186"/>
                    <a:pt x="7209" y="2056"/>
                  </a:cubicBezTo>
                  <a:cubicBezTo>
                    <a:pt x="7601" y="2056"/>
                    <a:pt x="8155" y="1893"/>
                    <a:pt x="8416" y="1501"/>
                  </a:cubicBezTo>
                  <a:cubicBezTo>
                    <a:pt x="8579" y="1077"/>
                    <a:pt x="8286" y="555"/>
                    <a:pt x="7894" y="262"/>
                  </a:cubicBezTo>
                  <a:cubicBezTo>
                    <a:pt x="7601" y="131"/>
                    <a:pt x="7079" y="1"/>
                    <a:pt x="6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1"/>
            <p:cNvSpPr/>
            <p:nvPr/>
          </p:nvSpPr>
          <p:spPr>
            <a:xfrm>
              <a:off x="7655651" y="1663122"/>
              <a:ext cx="128881" cy="61271"/>
            </a:xfrm>
            <a:custGeom>
              <a:avLst/>
              <a:gdLst/>
              <a:ahLst/>
              <a:cxnLst/>
              <a:rect l="l" t="t" r="r" b="b"/>
              <a:pathLst>
                <a:path w="8580" h="4079" fill="none" extrusionOk="0">
                  <a:moveTo>
                    <a:pt x="0" y="3132"/>
                  </a:moveTo>
                  <a:cubicBezTo>
                    <a:pt x="1631" y="1240"/>
                    <a:pt x="4078" y="131"/>
                    <a:pt x="6524" y="1"/>
                  </a:cubicBezTo>
                  <a:cubicBezTo>
                    <a:pt x="7079" y="1"/>
                    <a:pt x="7601" y="131"/>
                    <a:pt x="7894" y="262"/>
                  </a:cubicBezTo>
                  <a:cubicBezTo>
                    <a:pt x="8286" y="555"/>
                    <a:pt x="8579" y="1077"/>
                    <a:pt x="8416" y="1501"/>
                  </a:cubicBezTo>
                  <a:cubicBezTo>
                    <a:pt x="8155" y="1893"/>
                    <a:pt x="7601" y="2056"/>
                    <a:pt x="7209" y="2056"/>
                  </a:cubicBezTo>
                  <a:cubicBezTo>
                    <a:pt x="5578" y="2186"/>
                    <a:pt x="3817" y="2186"/>
                    <a:pt x="2447" y="3132"/>
                  </a:cubicBezTo>
                  <a:cubicBezTo>
                    <a:pt x="2186" y="3393"/>
                    <a:pt x="1892" y="3817"/>
                    <a:pt x="1631" y="4078"/>
                  </a:cubicBezTo>
                </a:path>
              </a:pathLst>
            </a:custGeom>
            <a:noFill/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1"/>
            <p:cNvSpPr/>
            <p:nvPr/>
          </p:nvSpPr>
          <p:spPr>
            <a:xfrm>
              <a:off x="7343528" y="1689589"/>
              <a:ext cx="222462" cy="426794"/>
            </a:xfrm>
            <a:custGeom>
              <a:avLst/>
              <a:gdLst/>
              <a:ahLst/>
              <a:cxnLst/>
              <a:rect l="l" t="t" r="r" b="b"/>
              <a:pathLst>
                <a:path w="14810" h="28413" fill="none" extrusionOk="0">
                  <a:moveTo>
                    <a:pt x="14810" y="424"/>
                  </a:moveTo>
                  <a:cubicBezTo>
                    <a:pt x="13179" y="0"/>
                    <a:pt x="10993" y="294"/>
                    <a:pt x="9493" y="1109"/>
                  </a:cubicBezTo>
                  <a:cubicBezTo>
                    <a:pt x="7601" y="2316"/>
                    <a:pt x="6231" y="4502"/>
                    <a:pt x="5546" y="6818"/>
                  </a:cubicBezTo>
                  <a:cubicBezTo>
                    <a:pt x="4894" y="9101"/>
                    <a:pt x="4469" y="11417"/>
                    <a:pt x="3784" y="13733"/>
                  </a:cubicBezTo>
                  <a:cubicBezTo>
                    <a:pt x="2969" y="15919"/>
                    <a:pt x="1762" y="17941"/>
                    <a:pt x="1077" y="20257"/>
                  </a:cubicBezTo>
                  <a:cubicBezTo>
                    <a:pt x="262" y="22443"/>
                    <a:pt x="1" y="24889"/>
                    <a:pt x="947" y="27042"/>
                  </a:cubicBezTo>
                  <a:cubicBezTo>
                    <a:pt x="1207" y="27597"/>
                    <a:pt x="1468" y="28021"/>
                    <a:pt x="2023" y="28412"/>
                  </a:cubicBezTo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1"/>
            <p:cNvSpPr/>
            <p:nvPr/>
          </p:nvSpPr>
          <p:spPr>
            <a:xfrm>
              <a:off x="7455735" y="1791987"/>
              <a:ext cx="318507" cy="392005"/>
            </a:xfrm>
            <a:custGeom>
              <a:avLst/>
              <a:gdLst/>
              <a:ahLst/>
              <a:cxnLst/>
              <a:rect l="l" t="t" r="r" b="b"/>
              <a:pathLst>
                <a:path w="21204" h="26097" fill="none" extrusionOk="0">
                  <a:moveTo>
                    <a:pt x="18202" y="1"/>
                  </a:moveTo>
                  <a:cubicBezTo>
                    <a:pt x="20094" y="1077"/>
                    <a:pt x="21203" y="3524"/>
                    <a:pt x="20649" y="5709"/>
                  </a:cubicBezTo>
                  <a:cubicBezTo>
                    <a:pt x="20094" y="7862"/>
                    <a:pt x="18333" y="9493"/>
                    <a:pt x="16702" y="10994"/>
                  </a:cubicBezTo>
                  <a:cubicBezTo>
                    <a:pt x="14940" y="12886"/>
                    <a:pt x="13309" y="14941"/>
                    <a:pt x="11809" y="16963"/>
                  </a:cubicBezTo>
                  <a:cubicBezTo>
                    <a:pt x="10732" y="18888"/>
                    <a:pt x="9786" y="20910"/>
                    <a:pt x="8286" y="22541"/>
                  </a:cubicBezTo>
                  <a:cubicBezTo>
                    <a:pt x="6916" y="24172"/>
                    <a:pt x="5024" y="25673"/>
                    <a:pt x="2838" y="26097"/>
                  </a:cubicBezTo>
                  <a:cubicBezTo>
                    <a:pt x="2316" y="26097"/>
                    <a:pt x="1501" y="26097"/>
                    <a:pt x="946" y="25803"/>
                  </a:cubicBezTo>
                  <a:cubicBezTo>
                    <a:pt x="392" y="25412"/>
                    <a:pt x="131" y="24857"/>
                    <a:pt x="0" y="24172"/>
                  </a:cubicBezTo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1"/>
            <p:cNvSpPr/>
            <p:nvPr/>
          </p:nvSpPr>
          <p:spPr>
            <a:xfrm>
              <a:off x="7365579" y="1679299"/>
              <a:ext cx="365538" cy="484114"/>
            </a:xfrm>
            <a:custGeom>
              <a:avLst/>
              <a:gdLst/>
              <a:ahLst/>
              <a:cxnLst/>
              <a:rect l="l" t="t" r="r" b="b"/>
              <a:pathLst>
                <a:path w="24335" h="32229" fill="none" extrusionOk="0">
                  <a:moveTo>
                    <a:pt x="17419" y="18365"/>
                  </a:moveTo>
                  <a:cubicBezTo>
                    <a:pt x="19735" y="15495"/>
                    <a:pt x="22443" y="12787"/>
                    <a:pt x="23813" y="9395"/>
                  </a:cubicBezTo>
                  <a:cubicBezTo>
                    <a:pt x="24204" y="8318"/>
                    <a:pt x="24335" y="7340"/>
                    <a:pt x="24074" y="6133"/>
                  </a:cubicBezTo>
                  <a:cubicBezTo>
                    <a:pt x="23650" y="4632"/>
                    <a:pt x="22182" y="3686"/>
                    <a:pt x="20812" y="2871"/>
                  </a:cubicBezTo>
                  <a:cubicBezTo>
                    <a:pt x="18365" y="1370"/>
                    <a:pt x="15234" y="0"/>
                    <a:pt x="12787" y="1370"/>
                  </a:cubicBezTo>
                  <a:cubicBezTo>
                    <a:pt x="10895" y="2316"/>
                    <a:pt x="9949" y="4632"/>
                    <a:pt x="9264" y="6687"/>
                  </a:cubicBezTo>
                  <a:cubicBezTo>
                    <a:pt x="6948" y="12918"/>
                    <a:pt x="4502" y="18920"/>
                    <a:pt x="1501" y="24889"/>
                  </a:cubicBezTo>
                  <a:cubicBezTo>
                    <a:pt x="816" y="26520"/>
                    <a:pt x="0" y="28282"/>
                    <a:pt x="685" y="29913"/>
                  </a:cubicBezTo>
                  <a:cubicBezTo>
                    <a:pt x="1370" y="31544"/>
                    <a:pt x="3426" y="32229"/>
                    <a:pt x="5057" y="31805"/>
                  </a:cubicBezTo>
                  <a:cubicBezTo>
                    <a:pt x="6818" y="31544"/>
                    <a:pt x="8318" y="30467"/>
                    <a:pt x="9525" y="29097"/>
                  </a:cubicBezTo>
                  <a:cubicBezTo>
                    <a:pt x="12657" y="25966"/>
                    <a:pt x="14679" y="21888"/>
                    <a:pt x="17419" y="18365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1"/>
            <p:cNvSpPr/>
            <p:nvPr/>
          </p:nvSpPr>
          <p:spPr>
            <a:xfrm>
              <a:off x="7535107" y="1716041"/>
              <a:ext cx="67640" cy="71560"/>
            </a:xfrm>
            <a:custGeom>
              <a:avLst/>
              <a:gdLst/>
              <a:ahLst/>
              <a:cxnLst/>
              <a:rect l="l" t="t" r="r" b="b"/>
              <a:pathLst>
                <a:path w="4503" h="4764" fill="none" extrusionOk="0">
                  <a:moveTo>
                    <a:pt x="2871" y="2056"/>
                  </a:moveTo>
                  <a:cubicBezTo>
                    <a:pt x="3393" y="1795"/>
                    <a:pt x="4209" y="1795"/>
                    <a:pt x="4209" y="1110"/>
                  </a:cubicBezTo>
                  <a:cubicBezTo>
                    <a:pt x="4502" y="555"/>
                    <a:pt x="3948" y="1"/>
                    <a:pt x="3393" y="1"/>
                  </a:cubicBezTo>
                  <a:cubicBezTo>
                    <a:pt x="2447" y="1"/>
                    <a:pt x="1632" y="816"/>
                    <a:pt x="1110" y="1632"/>
                  </a:cubicBezTo>
                  <a:cubicBezTo>
                    <a:pt x="555" y="2610"/>
                    <a:pt x="1" y="3426"/>
                    <a:pt x="1" y="4502"/>
                  </a:cubicBezTo>
                  <a:cubicBezTo>
                    <a:pt x="294" y="4763"/>
                    <a:pt x="816" y="4763"/>
                    <a:pt x="1110" y="4633"/>
                  </a:cubicBezTo>
                  <a:cubicBezTo>
                    <a:pt x="1371" y="4241"/>
                    <a:pt x="1501" y="3817"/>
                    <a:pt x="1632" y="3556"/>
                  </a:cubicBezTo>
                  <a:cubicBezTo>
                    <a:pt x="1925" y="3002"/>
                    <a:pt x="2317" y="2447"/>
                    <a:pt x="2871" y="2056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1"/>
            <p:cNvSpPr/>
            <p:nvPr/>
          </p:nvSpPr>
          <p:spPr>
            <a:xfrm>
              <a:off x="5571252" y="2666814"/>
              <a:ext cx="414552" cy="422002"/>
            </a:xfrm>
            <a:custGeom>
              <a:avLst/>
              <a:gdLst/>
              <a:ahLst/>
              <a:cxnLst/>
              <a:rect l="l" t="t" r="r" b="b"/>
              <a:pathLst>
                <a:path w="27598" h="28094" extrusionOk="0">
                  <a:moveTo>
                    <a:pt x="5692" y="1"/>
                  </a:moveTo>
                  <a:cubicBezTo>
                    <a:pt x="4601" y="1"/>
                    <a:pt x="3514" y="103"/>
                    <a:pt x="2447" y="313"/>
                  </a:cubicBezTo>
                  <a:cubicBezTo>
                    <a:pt x="1371" y="607"/>
                    <a:pt x="1" y="1423"/>
                    <a:pt x="131" y="2499"/>
                  </a:cubicBezTo>
                  <a:cubicBezTo>
                    <a:pt x="262" y="3314"/>
                    <a:pt x="1077" y="3739"/>
                    <a:pt x="1893" y="4130"/>
                  </a:cubicBezTo>
                  <a:cubicBezTo>
                    <a:pt x="4633" y="5370"/>
                    <a:pt x="7340" y="6707"/>
                    <a:pt x="9917" y="8338"/>
                  </a:cubicBezTo>
                  <a:cubicBezTo>
                    <a:pt x="16311" y="12840"/>
                    <a:pt x="20258" y="20048"/>
                    <a:pt x="24042" y="26964"/>
                  </a:cubicBezTo>
                  <a:cubicBezTo>
                    <a:pt x="24367" y="27490"/>
                    <a:pt x="24847" y="28093"/>
                    <a:pt x="25363" y="28093"/>
                  </a:cubicBezTo>
                  <a:cubicBezTo>
                    <a:pt x="25518" y="28093"/>
                    <a:pt x="25677" y="28038"/>
                    <a:pt x="25836" y="27910"/>
                  </a:cubicBezTo>
                  <a:cubicBezTo>
                    <a:pt x="25966" y="27910"/>
                    <a:pt x="26227" y="27649"/>
                    <a:pt x="26227" y="27388"/>
                  </a:cubicBezTo>
                  <a:cubicBezTo>
                    <a:pt x="27597" y="24941"/>
                    <a:pt x="27304" y="21810"/>
                    <a:pt x="26651" y="18939"/>
                  </a:cubicBezTo>
                  <a:cubicBezTo>
                    <a:pt x="25412" y="13525"/>
                    <a:pt x="22574" y="8207"/>
                    <a:pt x="18203" y="4685"/>
                  </a:cubicBezTo>
                  <a:cubicBezTo>
                    <a:pt x="14714" y="1720"/>
                    <a:pt x="10170" y="1"/>
                    <a:pt x="5692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1"/>
            <p:cNvSpPr/>
            <p:nvPr/>
          </p:nvSpPr>
          <p:spPr>
            <a:xfrm>
              <a:off x="5734426" y="2713350"/>
              <a:ext cx="79882" cy="83472"/>
            </a:xfrm>
            <a:custGeom>
              <a:avLst/>
              <a:gdLst/>
              <a:ahLst/>
              <a:cxnLst/>
              <a:rect l="l" t="t" r="r" b="b"/>
              <a:pathLst>
                <a:path w="5318" h="5557" extrusionOk="0">
                  <a:moveTo>
                    <a:pt x="2309" y="0"/>
                  </a:moveTo>
                  <a:cubicBezTo>
                    <a:pt x="2091" y="0"/>
                    <a:pt x="1861" y="32"/>
                    <a:pt x="1631" y="86"/>
                  </a:cubicBezTo>
                  <a:cubicBezTo>
                    <a:pt x="1109" y="216"/>
                    <a:pt x="685" y="477"/>
                    <a:pt x="424" y="902"/>
                  </a:cubicBezTo>
                  <a:cubicBezTo>
                    <a:pt x="424" y="1162"/>
                    <a:pt x="294" y="1293"/>
                    <a:pt x="294" y="1587"/>
                  </a:cubicBezTo>
                  <a:cubicBezTo>
                    <a:pt x="131" y="2108"/>
                    <a:pt x="0" y="2402"/>
                    <a:pt x="131" y="2924"/>
                  </a:cubicBezTo>
                  <a:cubicBezTo>
                    <a:pt x="131" y="3478"/>
                    <a:pt x="294" y="4033"/>
                    <a:pt x="685" y="4424"/>
                  </a:cubicBezTo>
                  <a:cubicBezTo>
                    <a:pt x="946" y="4718"/>
                    <a:pt x="1240" y="4979"/>
                    <a:pt x="1631" y="5109"/>
                  </a:cubicBezTo>
                  <a:cubicBezTo>
                    <a:pt x="1925" y="5370"/>
                    <a:pt x="2316" y="5534"/>
                    <a:pt x="2577" y="5534"/>
                  </a:cubicBezTo>
                  <a:cubicBezTo>
                    <a:pt x="2695" y="5549"/>
                    <a:pt x="2809" y="5557"/>
                    <a:pt x="2922" y="5557"/>
                  </a:cubicBezTo>
                  <a:cubicBezTo>
                    <a:pt x="3747" y="5557"/>
                    <a:pt x="4434" y="5142"/>
                    <a:pt x="4893" y="4424"/>
                  </a:cubicBezTo>
                  <a:cubicBezTo>
                    <a:pt x="5317" y="3739"/>
                    <a:pt x="5317" y="2793"/>
                    <a:pt x="5024" y="1978"/>
                  </a:cubicBezTo>
                  <a:cubicBezTo>
                    <a:pt x="4763" y="1162"/>
                    <a:pt x="3947" y="477"/>
                    <a:pt x="3132" y="216"/>
                  </a:cubicBezTo>
                  <a:cubicBezTo>
                    <a:pt x="2903" y="64"/>
                    <a:pt x="2617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1"/>
            <p:cNvSpPr/>
            <p:nvPr/>
          </p:nvSpPr>
          <p:spPr>
            <a:xfrm>
              <a:off x="5650638" y="2681805"/>
              <a:ext cx="75962" cy="70464"/>
            </a:xfrm>
            <a:custGeom>
              <a:avLst/>
              <a:gdLst/>
              <a:ahLst/>
              <a:cxnLst/>
              <a:rect l="l" t="t" r="r" b="b"/>
              <a:pathLst>
                <a:path w="5057" h="4691" extrusionOk="0">
                  <a:moveTo>
                    <a:pt x="2186" y="0"/>
                  </a:moveTo>
                  <a:cubicBezTo>
                    <a:pt x="1631" y="0"/>
                    <a:pt x="1240" y="294"/>
                    <a:pt x="979" y="425"/>
                  </a:cubicBezTo>
                  <a:cubicBezTo>
                    <a:pt x="555" y="686"/>
                    <a:pt x="294" y="1240"/>
                    <a:pt x="163" y="1631"/>
                  </a:cubicBezTo>
                  <a:cubicBezTo>
                    <a:pt x="163" y="2316"/>
                    <a:pt x="0" y="3002"/>
                    <a:pt x="424" y="3556"/>
                  </a:cubicBezTo>
                  <a:cubicBezTo>
                    <a:pt x="979" y="4372"/>
                    <a:pt x="1925" y="4633"/>
                    <a:pt x="2871" y="4633"/>
                  </a:cubicBezTo>
                  <a:cubicBezTo>
                    <a:pt x="2958" y="4676"/>
                    <a:pt x="3049" y="4691"/>
                    <a:pt x="3140" y="4691"/>
                  </a:cubicBezTo>
                  <a:cubicBezTo>
                    <a:pt x="3324" y="4691"/>
                    <a:pt x="3512" y="4633"/>
                    <a:pt x="3686" y="4633"/>
                  </a:cubicBezTo>
                  <a:cubicBezTo>
                    <a:pt x="4078" y="4502"/>
                    <a:pt x="4241" y="4078"/>
                    <a:pt x="4371" y="3687"/>
                  </a:cubicBezTo>
                  <a:cubicBezTo>
                    <a:pt x="4763" y="2871"/>
                    <a:pt x="5056" y="1925"/>
                    <a:pt x="4502" y="1110"/>
                  </a:cubicBezTo>
                  <a:cubicBezTo>
                    <a:pt x="3947" y="294"/>
                    <a:pt x="3001" y="0"/>
                    <a:pt x="2186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1"/>
            <p:cNvSpPr/>
            <p:nvPr/>
          </p:nvSpPr>
          <p:spPr>
            <a:xfrm>
              <a:off x="5861324" y="2872904"/>
              <a:ext cx="77434" cy="68781"/>
            </a:xfrm>
            <a:custGeom>
              <a:avLst/>
              <a:gdLst/>
              <a:ahLst/>
              <a:cxnLst/>
              <a:rect l="l" t="t" r="r" b="b"/>
              <a:pathLst>
                <a:path w="5155" h="4579" extrusionOk="0">
                  <a:moveTo>
                    <a:pt x="2631" y="0"/>
                  </a:moveTo>
                  <a:cubicBezTo>
                    <a:pt x="2292" y="0"/>
                    <a:pt x="1958" y="65"/>
                    <a:pt x="1632" y="196"/>
                  </a:cubicBezTo>
                  <a:cubicBezTo>
                    <a:pt x="816" y="457"/>
                    <a:pt x="262" y="1011"/>
                    <a:pt x="1" y="1827"/>
                  </a:cubicBezTo>
                  <a:lnTo>
                    <a:pt x="1" y="2512"/>
                  </a:lnTo>
                  <a:cubicBezTo>
                    <a:pt x="1" y="3197"/>
                    <a:pt x="1" y="3197"/>
                    <a:pt x="523" y="3719"/>
                  </a:cubicBezTo>
                  <a:cubicBezTo>
                    <a:pt x="977" y="4280"/>
                    <a:pt x="1694" y="4578"/>
                    <a:pt x="2386" y="4578"/>
                  </a:cubicBezTo>
                  <a:cubicBezTo>
                    <a:pt x="2539" y="4578"/>
                    <a:pt x="2691" y="4564"/>
                    <a:pt x="2839" y="4534"/>
                  </a:cubicBezTo>
                  <a:cubicBezTo>
                    <a:pt x="3654" y="4404"/>
                    <a:pt x="4470" y="3882"/>
                    <a:pt x="4894" y="3067"/>
                  </a:cubicBezTo>
                  <a:cubicBezTo>
                    <a:pt x="5155" y="2381"/>
                    <a:pt x="5024" y="1272"/>
                    <a:pt x="4470" y="750"/>
                  </a:cubicBezTo>
                  <a:cubicBezTo>
                    <a:pt x="4209" y="457"/>
                    <a:pt x="3915" y="326"/>
                    <a:pt x="3654" y="196"/>
                  </a:cubicBezTo>
                  <a:cubicBezTo>
                    <a:pt x="3312" y="65"/>
                    <a:pt x="2969" y="0"/>
                    <a:pt x="2631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1"/>
            <p:cNvSpPr/>
            <p:nvPr/>
          </p:nvSpPr>
          <p:spPr>
            <a:xfrm>
              <a:off x="5809877" y="2790092"/>
              <a:ext cx="85770" cy="75466"/>
            </a:xfrm>
            <a:custGeom>
              <a:avLst/>
              <a:gdLst/>
              <a:ahLst/>
              <a:cxnLst/>
              <a:rect l="l" t="t" r="r" b="b"/>
              <a:pathLst>
                <a:path w="5710" h="5024" extrusionOk="0">
                  <a:moveTo>
                    <a:pt x="3002" y="0"/>
                  </a:moveTo>
                  <a:cubicBezTo>
                    <a:pt x="2186" y="0"/>
                    <a:pt x="1371" y="261"/>
                    <a:pt x="816" y="816"/>
                  </a:cubicBezTo>
                  <a:cubicBezTo>
                    <a:pt x="686" y="946"/>
                    <a:pt x="425" y="1077"/>
                    <a:pt x="425" y="1371"/>
                  </a:cubicBezTo>
                  <a:cubicBezTo>
                    <a:pt x="1" y="2056"/>
                    <a:pt x="1" y="2186"/>
                    <a:pt x="294" y="3002"/>
                  </a:cubicBezTo>
                  <a:cubicBezTo>
                    <a:pt x="555" y="3817"/>
                    <a:pt x="1240" y="4633"/>
                    <a:pt x="2056" y="4893"/>
                  </a:cubicBezTo>
                  <a:cubicBezTo>
                    <a:pt x="2371" y="4980"/>
                    <a:pt x="2686" y="5024"/>
                    <a:pt x="2992" y="5024"/>
                  </a:cubicBezTo>
                  <a:cubicBezTo>
                    <a:pt x="3603" y="5024"/>
                    <a:pt x="4176" y="4850"/>
                    <a:pt x="4633" y="4502"/>
                  </a:cubicBezTo>
                  <a:cubicBezTo>
                    <a:pt x="5448" y="3947"/>
                    <a:pt x="5709" y="2871"/>
                    <a:pt x="5448" y="2056"/>
                  </a:cubicBezTo>
                  <a:cubicBezTo>
                    <a:pt x="5448" y="1631"/>
                    <a:pt x="5318" y="1501"/>
                    <a:pt x="5057" y="1240"/>
                  </a:cubicBezTo>
                  <a:cubicBezTo>
                    <a:pt x="4633" y="555"/>
                    <a:pt x="3817" y="131"/>
                    <a:pt x="3002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1"/>
            <p:cNvSpPr/>
            <p:nvPr/>
          </p:nvSpPr>
          <p:spPr>
            <a:xfrm>
              <a:off x="5900033" y="2953251"/>
              <a:ext cx="67144" cy="62908"/>
            </a:xfrm>
            <a:custGeom>
              <a:avLst/>
              <a:gdLst/>
              <a:ahLst/>
              <a:cxnLst/>
              <a:rect l="l" t="t" r="r" b="b"/>
              <a:pathLst>
                <a:path w="4470" h="4188" extrusionOk="0">
                  <a:moveTo>
                    <a:pt x="2154" y="1"/>
                  </a:moveTo>
                  <a:cubicBezTo>
                    <a:pt x="1338" y="164"/>
                    <a:pt x="523" y="425"/>
                    <a:pt x="131" y="1110"/>
                  </a:cubicBezTo>
                  <a:cubicBezTo>
                    <a:pt x="1" y="1240"/>
                    <a:pt x="1" y="1501"/>
                    <a:pt x="1" y="1795"/>
                  </a:cubicBezTo>
                  <a:cubicBezTo>
                    <a:pt x="1" y="2871"/>
                    <a:pt x="947" y="3948"/>
                    <a:pt x="2154" y="4078"/>
                  </a:cubicBezTo>
                  <a:cubicBezTo>
                    <a:pt x="2335" y="4148"/>
                    <a:pt x="2486" y="4188"/>
                    <a:pt x="2633" y="4188"/>
                  </a:cubicBezTo>
                  <a:cubicBezTo>
                    <a:pt x="2830" y="4188"/>
                    <a:pt x="3020" y="4116"/>
                    <a:pt x="3263" y="3948"/>
                  </a:cubicBezTo>
                  <a:cubicBezTo>
                    <a:pt x="3785" y="3817"/>
                    <a:pt x="4209" y="3263"/>
                    <a:pt x="4209" y="2741"/>
                  </a:cubicBezTo>
                  <a:cubicBezTo>
                    <a:pt x="4470" y="2186"/>
                    <a:pt x="4209" y="1501"/>
                    <a:pt x="3948" y="1110"/>
                  </a:cubicBezTo>
                  <a:cubicBezTo>
                    <a:pt x="3785" y="686"/>
                    <a:pt x="3524" y="425"/>
                    <a:pt x="3132" y="294"/>
                  </a:cubicBezTo>
                  <a:cubicBezTo>
                    <a:pt x="2839" y="164"/>
                    <a:pt x="2447" y="164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1"/>
            <p:cNvSpPr/>
            <p:nvPr/>
          </p:nvSpPr>
          <p:spPr>
            <a:xfrm>
              <a:off x="6836882" y="3533125"/>
              <a:ext cx="45093" cy="40962"/>
            </a:xfrm>
            <a:custGeom>
              <a:avLst/>
              <a:gdLst/>
              <a:ahLst/>
              <a:cxnLst/>
              <a:rect l="l" t="t" r="r" b="b"/>
              <a:pathLst>
                <a:path w="3002" h="2727" extrusionOk="0">
                  <a:moveTo>
                    <a:pt x="1441" y="1"/>
                  </a:moveTo>
                  <a:cubicBezTo>
                    <a:pt x="1126" y="1"/>
                    <a:pt x="813" y="98"/>
                    <a:pt x="555" y="280"/>
                  </a:cubicBezTo>
                  <a:cubicBezTo>
                    <a:pt x="1" y="965"/>
                    <a:pt x="1" y="1780"/>
                    <a:pt x="555" y="2335"/>
                  </a:cubicBezTo>
                  <a:cubicBezTo>
                    <a:pt x="751" y="2596"/>
                    <a:pt x="1094" y="2726"/>
                    <a:pt x="1452" y="2726"/>
                  </a:cubicBezTo>
                  <a:cubicBezTo>
                    <a:pt x="1811" y="2726"/>
                    <a:pt x="2186" y="2596"/>
                    <a:pt x="2447" y="2335"/>
                  </a:cubicBezTo>
                  <a:cubicBezTo>
                    <a:pt x="3002" y="1780"/>
                    <a:pt x="3002" y="965"/>
                    <a:pt x="2447" y="410"/>
                  </a:cubicBezTo>
                  <a:cubicBezTo>
                    <a:pt x="2168" y="131"/>
                    <a:pt x="1804" y="1"/>
                    <a:pt x="1441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1"/>
            <p:cNvSpPr/>
            <p:nvPr/>
          </p:nvSpPr>
          <p:spPr>
            <a:xfrm>
              <a:off x="6794252" y="3413136"/>
              <a:ext cx="44613" cy="42735"/>
            </a:xfrm>
            <a:custGeom>
              <a:avLst/>
              <a:gdLst/>
              <a:ahLst/>
              <a:cxnLst/>
              <a:rect l="l" t="t" r="r" b="b"/>
              <a:pathLst>
                <a:path w="2970" h="2845" extrusionOk="0">
                  <a:moveTo>
                    <a:pt x="1513" y="1"/>
                  </a:moveTo>
                  <a:cubicBezTo>
                    <a:pt x="1190" y="1"/>
                    <a:pt x="842" y="131"/>
                    <a:pt x="523" y="374"/>
                  </a:cubicBezTo>
                  <a:cubicBezTo>
                    <a:pt x="1" y="928"/>
                    <a:pt x="1" y="1874"/>
                    <a:pt x="523" y="2429"/>
                  </a:cubicBezTo>
                  <a:cubicBezTo>
                    <a:pt x="735" y="2706"/>
                    <a:pt x="1077" y="2845"/>
                    <a:pt x="1436" y="2845"/>
                  </a:cubicBezTo>
                  <a:cubicBezTo>
                    <a:pt x="1795" y="2845"/>
                    <a:pt x="2170" y="2706"/>
                    <a:pt x="2447" y="2429"/>
                  </a:cubicBezTo>
                  <a:cubicBezTo>
                    <a:pt x="2969" y="1874"/>
                    <a:pt x="2969" y="1059"/>
                    <a:pt x="2447" y="537"/>
                  </a:cubicBezTo>
                  <a:cubicBezTo>
                    <a:pt x="2221" y="171"/>
                    <a:pt x="1883" y="1"/>
                    <a:pt x="1513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1"/>
            <p:cNvSpPr/>
            <p:nvPr/>
          </p:nvSpPr>
          <p:spPr>
            <a:xfrm>
              <a:off x="7049536" y="2385860"/>
              <a:ext cx="796237" cy="1445463"/>
            </a:xfrm>
            <a:custGeom>
              <a:avLst/>
              <a:gdLst/>
              <a:ahLst/>
              <a:cxnLst/>
              <a:rect l="l" t="t" r="r" b="b"/>
              <a:pathLst>
                <a:path w="53008" h="96229" extrusionOk="0">
                  <a:moveTo>
                    <a:pt x="28673" y="27336"/>
                  </a:moveTo>
                  <a:lnTo>
                    <a:pt x="28457" y="28223"/>
                  </a:lnTo>
                  <a:lnTo>
                    <a:pt x="28457" y="28223"/>
                  </a:lnTo>
                  <a:cubicBezTo>
                    <a:pt x="28569" y="27906"/>
                    <a:pt x="28673" y="27569"/>
                    <a:pt x="28673" y="27336"/>
                  </a:cubicBezTo>
                  <a:close/>
                  <a:moveTo>
                    <a:pt x="28457" y="28223"/>
                  </a:moveTo>
                  <a:lnTo>
                    <a:pt x="28457" y="28223"/>
                  </a:lnTo>
                  <a:cubicBezTo>
                    <a:pt x="28440" y="28273"/>
                    <a:pt x="28422" y="28323"/>
                    <a:pt x="28404" y="28372"/>
                  </a:cubicBezTo>
                  <a:lnTo>
                    <a:pt x="28404" y="28372"/>
                  </a:lnTo>
                  <a:cubicBezTo>
                    <a:pt x="28396" y="28429"/>
                    <a:pt x="28388" y="28486"/>
                    <a:pt x="28380" y="28542"/>
                  </a:cubicBezTo>
                  <a:lnTo>
                    <a:pt x="28457" y="28223"/>
                  </a:lnTo>
                  <a:close/>
                  <a:moveTo>
                    <a:pt x="27988" y="40220"/>
                  </a:moveTo>
                  <a:lnTo>
                    <a:pt x="27858" y="40383"/>
                  </a:lnTo>
                  <a:cubicBezTo>
                    <a:pt x="27988" y="40383"/>
                    <a:pt x="27988" y="40220"/>
                    <a:pt x="27988" y="40220"/>
                  </a:cubicBezTo>
                  <a:close/>
                  <a:moveTo>
                    <a:pt x="39536" y="0"/>
                  </a:moveTo>
                  <a:cubicBezTo>
                    <a:pt x="35197" y="9232"/>
                    <a:pt x="31642" y="19702"/>
                    <a:pt x="28249" y="29488"/>
                  </a:cubicBezTo>
                  <a:lnTo>
                    <a:pt x="28249" y="28803"/>
                  </a:lnTo>
                  <a:cubicBezTo>
                    <a:pt x="28290" y="28682"/>
                    <a:pt x="28346" y="28532"/>
                    <a:pt x="28404" y="28372"/>
                  </a:cubicBezTo>
                  <a:lnTo>
                    <a:pt x="28404" y="28372"/>
                  </a:lnTo>
                  <a:cubicBezTo>
                    <a:pt x="29367" y="21632"/>
                    <a:pt x="29883" y="14229"/>
                    <a:pt x="30174" y="7340"/>
                  </a:cubicBezTo>
                  <a:lnTo>
                    <a:pt x="30174" y="7340"/>
                  </a:lnTo>
                  <a:cubicBezTo>
                    <a:pt x="27303" y="7764"/>
                    <a:pt x="24466" y="8416"/>
                    <a:pt x="21725" y="9395"/>
                  </a:cubicBezTo>
                  <a:cubicBezTo>
                    <a:pt x="22541" y="19017"/>
                    <a:pt x="23226" y="28803"/>
                    <a:pt x="23780" y="38459"/>
                  </a:cubicBezTo>
                  <a:lnTo>
                    <a:pt x="27988" y="40220"/>
                  </a:lnTo>
                  <a:lnTo>
                    <a:pt x="30304" y="41199"/>
                  </a:lnTo>
                  <a:cubicBezTo>
                    <a:pt x="35589" y="34251"/>
                    <a:pt x="43483" y="29227"/>
                    <a:pt x="52192" y="27727"/>
                  </a:cubicBezTo>
                  <a:cubicBezTo>
                    <a:pt x="53008" y="25541"/>
                    <a:pt x="52029" y="23258"/>
                    <a:pt x="51083" y="21203"/>
                  </a:cubicBezTo>
                  <a:cubicBezTo>
                    <a:pt x="50953" y="20812"/>
                    <a:pt x="50692" y="20388"/>
                    <a:pt x="50398" y="20257"/>
                  </a:cubicBezTo>
                  <a:cubicBezTo>
                    <a:pt x="50302" y="20233"/>
                    <a:pt x="50210" y="20222"/>
                    <a:pt x="50120" y="20222"/>
                  </a:cubicBezTo>
                  <a:cubicBezTo>
                    <a:pt x="49722" y="20222"/>
                    <a:pt x="49380" y="20435"/>
                    <a:pt x="49061" y="20648"/>
                  </a:cubicBezTo>
                  <a:cubicBezTo>
                    <a:pt x="42798" y="24074"/>
                    <a:pt x="38329" y="27336"/>
                    <a:pt x="32620" y="31544"/>
                  </a:cubicBezTo>
                  <a:cubicBezTo>
                    <a:pt x="33142" y="30598"/>
                    <a:pt x="33566" y="29782"/>
                    <a:pt x="33958" y="28803"/>
                  </a:cubicBezTo>
                  <a:cubicBezTo>
                    <a:pt x="38035" y="19996"/>
                    <a:pt x="41428" y="13179"/>
                    <a:pt x="45375" y="3262"/>
                  </a:cubicBezTo>
                  <a:cubicBezTo>
                    <a:pt x="43613" y="1762"/>
                    <a:pt x="41721" y="685"/>
                    <a:pt x="39536" y="0"/>
                  </a:cubicBezTo>
                  <a:close/>
                  <a:moveTo>
                    <a:pt x="22835" y="37937"/>
                  </a:moveTo>
                  <a:cubicBezTo>
                    <a:pt x="16147" y="54899"/>
                    <a:pt x="8808" y="71503"/>
                    <a:pt x="947" y="87943"/>
                  </a:cubicBezTo>
                  <a:cubicBezTo>
                    <a:pt x="392" y="88889"/>
                    <a:pt x="1" y="89966"/>
                    <a:pt x="1" y="91205"/>
                  </a:cubicBezTo>
                  <a:cubicBezTo>
                    <a:pt x="1" y="93097"/>
                    <a:pt x="1469" y="94859"/>
                    <a:pt x="3393" y="95544"/>
                  </a:cubicBezTo>
                  <a:cubicBezTo>
                    <a:pt x="5285" y="96229"/>
                    <a:pt x="7340" y="96229"/>
                    <a:pt x="9232" y="96229"/>
                  </a:cubicBezTo>
                  <a:cubicBezTo>
                    <a:pt x="10048" y="96098"/>
                    <a:pt x="10863" y="96098"/>
                    <a:pt x="11255" y="95544"/>
                  </a:cubicBezTo>
                  <a:cubicBezTo>
                    <a:pt x="11679" y="95152"/>
                    <a:pt x="11809" y="94467"/>
                    <a:pt x="11809" y="93782"/>
                  </a:cubicBezTo>
                  <a:cubicBezTo>
                    <a:pt x="12886" y="83605"/>
                    <a:pt x="17126" y="73949"/>
                    <a:pt x="21040" y="64424"/>
                  </a:cubicBezTo>
                  <a:cubicBezTo>
                    <a:pt x="24302" y="56693"/>
                    <a:pt x="27727" y="49060"/>
                    <a:pt x="30989" y="41460"/>
                  </a:cubicBezTo>
                  <a:cubicBezTo>
                    <a:pt x="30826" y="41329"/>
                    <a:pt x="30565" y="41329"/>
                    <a:pt x="30304" y="41199"/>
                  </a:cubicBezTo>
                  <a:cubicBezTo>
                    <a:pt x="29489" y="40905"/>
                    <a:pt x="28673" y="40644"/>
                    <a:pt x="27858" y="40383"/>
                  </a:cubicBezTo>
                  <a:cubicBezTo>
                    <a:pt x="26227" y="39698"/>
                    <a:pt x="24466" y="38883"/>
                    <a:pt x="22835" y="379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1"/>
            <p:cNvSpPr/>
            <p:nvPr/>
          </p:nvSpPr>
          <p:spPr>
            <a:xfrm>
              <a:off x="7343528" y="2347151"/>
              <a:ext cx="473344" cy="620821"/>
            </a:xfrm>
            <a:custGeom>
              <a:avLst/>
              <a:gdLst/>
              <a:ahLst/>
              <a:cxnLst/>
              <a:rect l="l" t="t" r="r" b="b"/>
              <a:pathLst>
                <a:path w="31512" h="41330" fill="none" extrusionOk="0">
                  <a:moveTo>
                    <a:pt x="8677" y="41329"/>
                  </a:moveTo>
                  <a:cubicBezTo>
                    <a:pt x="13994" y="34251"/>
                    <a:pt x="22019" y="29358"/>
                    <a:pt x="30565" y="27857"/>
                  </a:cubicBezTo>
                  <a:cubicBezTo>
                    <a:pt x="31511" y="25672"/>
                    <a:pt x="30435" y="23225"/>
                    <a:pt x="29489" y="21203"/>
                  </a:cubicBezTo>
                  <a:cubicBezTo>
                    <a:pt x="29358" y="20942"/>
                    <a:pt x="29065" y="20518"/>
                    <a:pt x="28673" y="20388"/>
                  </a:cubicBezTo>
                  <a:cubicBezTo>
                    <a:pt x="28249" y="20257"/>
                    <a:pt x="27727" y="20388"/>
                    <a:pt x="27303" y="20648"/>
                  </a:cubicBezTo>
                  <a:cubicBezTo>
                    <a:pt x="21203" y="24204"/>
                    <a:pt x="16571" y="27466"/>
                    <a:pt x="10993" y="31544"/>
                  </a:cubicBezTo>
                  <a:cubicBezTo>
                    <a:pt x="15625" y="21464"/>
                    <a:pt x="19409" y="14255"/>
                    <a:pt x="23780" y="3262"/>
                  </a:cubicBezTo>
                  <a:cubicBezTo>
                    <a:pt x="22149" y="1892"/>
                    <a:pt x="20094" y="685"/>
                    <a:pt x="17941" y="0"/>
                  </a:cubicBezTo>
                  <a:cubicBezTo>
                    <a:pt x="13570" y="9362"/>
                    <a:pt x="10047" y="19833"/>
                    <a:pt x="6655" y="29488"/>
                  </a:cubicBezTo>
                  <a:cubicBezTo>
                    <a:pt x="7731" y="22573"/>
                    <a:pt x="8155" y="14810"/>
                    <a:pt x="8547" y="7470"/>
                  </a:cubicBezTo>
                  <a:cubicBezTo>
                    <a:pt x="5546" y="7894"/>
                    <a:pt x="2838" y="8547"/>
                    <a:pt x="1" y="9525"/>
                  </a:cubicBezTo>
                  <a:cubicBezTo>
                    <a:pt x="947" y="19148"/>
                    <a:pt x="1632" y="28803"/>
                    <a:pt x="2153" y="38589"/>
                  </a:cubicBezTo>
                </a:path>
              </a:pathLst>
            </a:custGeom>
            <a:noFill/>
            <a:ln w="6525" cap="flat" cmpd="sng">
              <a:solidFill>
                <a:schemeClr val="accent4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1"/>
            <p:cNvSpPr/>
            <p:nvPr/>
          </p:nvSpPr>
          <p:spPr>
            <a:xfrm>
              <a:off x="7394494" y="2757256"/>
              <a:ext cx="54887" cy="175927"/>
            </a:xfrm>
            <a:custGeom>
              <a:avLst/>
              <a:gdLst/>
              <a:ahLst/>
              <a:cxnLst/>
              <a:rect l="l" t="t" r="r" b="b"/>
              <a:pathLst>
                <a:path w="3654" h="11712" fill="none" extrusionOk="0">
                  <a:moveTo>
                    <a:pt x="3653" y="1"/>
                  </a:moveTo>
                  <a:cubicBezTo>
                    <a:pt x="2707" y="3948"/>
                    <a:pt x="1501" y="7895"/>
                    <a:pt x="0" y="11711"/>
                  </a:cubicBezTo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1"/>
            <p:cNvSpPr/>
            <p:nvPr/>
          </p:nvSpPr>
          <p:spPr>
            <a:xfrm>
              <a:off x="7437109" y="2781756"/>
              <a:ext cx="90171" cy="173959"/>
            </a:xfrm>
            <a:custGeom>
              <a:avLst/>
              <a:gdLst/>
              <a:ahLst/>
              <a:cxnLst/>
              <a:rect l="l" t="t" r="r" b="b"/>
              <a:pathLst>
                <a:path w="6003" h="11581" fill="none" extrusionOk="0">
                  <a:moveTo>
                    <a:pt x="6003" y="1"/>
                  </a:moveTo>
                  <a:cubicBezTo>
                    <a:pt x="4372" y="3557"/>
                    <a:pt x="2056" y="8025"/>
                    <a:pt x="1" y="11581"/>
                  </a:cubicBezTo>
                </a:path>
              </a:pathLst>
            </a:custGeom>
            <a:noFill/>
            <a:ln w="6525" cap="flat" cmpd="sng">
              <a:solidFill>
                <a:schemeClr val="accent4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1"/>
            <p:cNvSpPr/>
            <p:nvPr/>
          </p:nvSpPr>
          <p:spPr>
            <a:xfrm>
              <a:off x="7016715" y="2918958"/>
              <a:ext cx="467456" cy="875623"/>
            </a:xfrm>
            <a:custGeom>
              <a:avLst/>
              <a:gdLst/>
              <a:ahLst/>
              <a:cxnLst/>
              <a:rect l="l" t="t" r="r" b="b"/>
              <a:pathLst>
                <a:path w="31120" h="58293" fill="none" extrusionOk="0">
                  <a:moveTo>
                    <a:pt x="11417" y="57607"/>
                  </a:moveTo>
                  <a:cubicBezTo>
                    <a:pt x="10863" y="58162"/>
                    <a:pt x="10047" y="58162"/>
                    <a:pt x="9362" y="58162"/>
                  </a:cubicBezTo>
                  <a:cubicBezTo>
                    <a:pt x="7340" y="58162"/>
                    <a:pt x="5285" y="58292"/>
                    <a:pt x="3523" y="57607"/>
                  </a:cubicBezTo>
                  <a:cubicBezTo>
                    <a:pt x="1631" y="56792"/>
                    <a:pt x="0" y="55161"/>
                    <a:pt x="0" y="53138"/>
                  </a:cubicBezTo>
                  <a:cubicBezTo>
                    <a:pt x="0" y="52029"/>
                    <a:pt x="555" y="50953"/>
                    <a:pt x="1077" y="49876"/>
                  </a:cubicBezTo>
                  <a:cubicBezTo>
                    <a:pt x="8971" y="33566"/>
                    <a:pt x="16310" y="16832"/>
                    <a:pt x="22964" y="1"/>
                  </a:cubicBezTo>
                  <a:cubicBezTo>
                    <a:pt x="25541" y="1468"/>
                    <a:pt x="28282" y="2577"/>
                    <a:pt x="31119" y="3393"/>
                  </a:cubicBezTo>
                  <a:cubicBezTo>
                    <a:pt x="27727" y="11124"/>
                    <a:pt x="24465" y="18757"/>
                    <a:pt x="21203" y="26488"/>
                  </a:cubicBezTo>
                  <a:cubicBezTo>
                    <a:pt x="17126" y="35882"/>
                    <a:pt x="13048" y="45505"/>
                    <a:pt x="12102" y="55846"/>
                  </a:cubicBezTo>
                  <a:cubicBezTo>
                    <a:pt x="11972" y="56531"/>
                    <a:pt x="11809" y="57216"/>
                    <a:pt x="11417" y="57607"/>
                  </a:cubicBezTo>
                  <a:close/>
                </a:path>
              </a:pathLst>
            </a:custGeom>
            <a:noFill/>
            <a:ln w="6525" cap="flat" cmpd="sng">
              <a:solidFill>
                <a:schemeClr val="accent4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1"/>
            <p:cNvSpPr/>
            <p:nvPr/>
          </p:nvSpPr>
          <p:spPr>
            <a:xfrm>
              <a:off x="7149501" y="2961588"/>
              <a:ext cx="314091" cy="839362"/>
            </a:xfrm>
            <a:custGeom>
              <a:avLst/>
              <a:gdLst/>
              <a:ahLst/>
              <a:cxnLst/>
              <a:rect l="l" t="t" r="r" b="b"/>
              <a:pathLst>
                <a:path w="20910" h="55879" fill="none" extrusionOk="0">
                  <a:moveTo>
                    <a:pt x="20909" y="0"/>
                  </a:moveTo>
                  <a:cubicBezTo>
                    <a:pt x="15625" y="12363"/>
                    <a:pt x="10602" y="24204"/>
                    <a:pt x="5415" y="36437"/>
                  </a:cubicBezTo>
                  <a:cubicBezTo>
                    <a:pt x="2708" y="42537"/>
                    <a:pt x="0" y="49061"/>
                    <a:pt x="392" y="55878"/>
                  </a:cubicBezTo>
                </a:path>
              </a:pathLst>
            </a:custGeom>
            <a:noFill/>
            <a:ln w="6525" cap="flat" cmpd="sng">
              <a:solidFill>
                <a:schemeClr val="accent4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1"/>
            <p:cNvSpPr/>
            <p:nvPr/>
          </p:nvSpPr>
          <p:spPr>
            <a:xfrm>
              <a:off x="7149501" y="3414819"/>
              <a:ext cx="91644" cy="214636"/>
            </a:xfrm>
            <a:custGeom>
              <a:avLst/>
              <a:gdLst/>
              <a:ahLst/>
              <a:cxnLst/>
              <a:rect l="l" t="t" r="r" b="b"/>
              <a:pathLst>
                <a:path w="6101" h="14289" fill="none" extrusionOk="0">
                  <a:moveTo>
                    <a:pt x="6100" y="1"/>
                  </a:moveTo>
                  <a:cubicBezTo>
                    <a:pt x="3784" y="4633"/>
                    <a:pt x="1762" y="9395"/>
                    <a:pt x="0" y="14288"/>
                  </a:cubicBezTo>
                </a:path>
              </a:pathLst>
            </a:custGeom>
            <a:noFill/>
            <a:ln w="6525" cap="flat" cmpd="sng">
              <a:solidFill>
                <a:schemeClr val="accent4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1"/>
            <p:cNvSpPr/>
            <p:nvPr/>
          </p:nvSpPr>
          <p:spPr>
            <a:xfrm>
              <a:off x="7494445" y="2311491"/>
              <a:ext cx="69593" cy="70960"/>
            </a:xfrm>
            <a:custGeom>
              <a:avLst/>
              <a:gdLst/>
              <a:ahLst/>
              <a:cxnLst/>
              <a:rect l="l" t="t" r="r" b="b"/>
              <a:pathLst>
                <a:path w="4633" h="4724" extrusionOk="0">
                  <a:moveTo>
                    <a:pt x="1802" y="0"/>
                  </a:moveTo>
                  <a:cubicBezTo>
                    <a:pt x="1733" y="0"/>
                    <a:pt x="1675" y="15"/>
                    <a:pt x="1631" y="58"/>
                  </a:cubicBezTo>
                  <a:cubicBezTo>
                    <a:pt x="816" y="319"/>
                    <a:pt x="392" y="1135"/>
                    <a:pt x="131" y="2113"/>
                  </a:cubicBezTo>
                  <a:cubicBezTo>
                    <a:pt x="0" y="2244"/>
                    <a:pt x="0" y="2505"/>
                    <a:pt x="0" y="2766"/>
                  </a:cubicBezTo>
                  <a:cubicBezTo>
                    <a:pt x="0" y="3059"/>
                    <a:pt x="261" y="3320"/>
                    <a:pt x="555" y="3581"/>
                  </a:cubicBezTo>
                  <a:cubicBezTo>
                    <a:pt x="946" y="4005"/>
                    <a:pt x="1501" y="4560"/>
                    <a:pt x="2186" y="4690"/>
                  </a:cubicBezTo>
                  <a:cubicBezTo>
                    <a:pt x="2275" y="4712"/>
                    <a:pt x="2368" y="4723"/>
                    <a:pt x="2465" y="4723"/>
                  </a:cubicBezTo>
                  <a:cubicBezTo>
                    <a:pt x="2934" y="4723"/>
                    <a:pt x="3465" y="4465"/>
                    <a:pt x="3817" y="4005"/>
                  </a:cubicBezTo>
                  <a:cubicBezTo>
                    <a:pt x="4339" y="3451"/>
                    <a:pt x="4632" y="2374"/>
                    <a:pt x="4339" y="1559"/>
                  </a:cubicBezTo>
                  <a:cubicBezTo>
                    <a:pt x="3947" y="743"/>
                    <a:pt x="3132" y="58"/>
                    <a:pt x="2316" y="58"/>
                  </a:cubicBezTo>
                  <a:cubicBezTo>
                    <a:pt x="2121" y="58"/>
                    <a:pt x="1939" y="0"/>
                    <a:pt x="1802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1"/>
            <p:cNvSpPr/>
            <p:nvPr/>
          </p:nvSpPr>
          <p:spPr>
            <a:xfrm>
              <a:off x="6469392" y="982231"/>
              <a:ext cx="335165" cy="326798"/>
            </a:xfrm>
            <a:custGeom>
              <a:avLst/>
              <a:gdLst/>
              <a:ahLst/>
              <a:cxnLst/>
              <a:rect l="l" t="t" r="r" b="b"/>
              <a:pathLst>
                <a:path w="22313" h="21756" extrusionOk="0">
                  <a:moveTo>
                    <a:pt x="9223" y="1"/>
                  </a:moveTo>
                  <a:cubicBezTo>
                    <a:pt x="8245" y="1"/>
                    <a:pt x="7287" y="168"/>
                    <a:pt x="6394" y="608"/>
                  </a:cubicBezTo>
                  <a:cubicBezTo>
                    <a:pt x="5448" y="1032"/>
                    <a:pt x="4894" y="1717"/>
                    <a:pt x="4209" y="2369"/>
                  </a:cubicBezTo>
                  <a:cubicBezTo>
                    <a:pt x="131" y="7001"/>
                    <a:pt x="1" y="14602"/>
                    <a:pt x="3817" y="19364"/>
                  </a:cubicBezTo>
                  <a:cubicBezTo>
                    <a:pt x="4209" y="20049"/>
                    <a:pt x="4894" y="20604"/>
                    <a:pt x="5579" y="21126"/>
                  </a:cubicBezTo>
                  <a:cubicBezTo>
                    <a:pt x="6370" y="21569"/>
                    <a:pt x="7232" y="21756"/>
                    <a:pt x="8115" y="21756"/>
                  </a:cubicBezTo>
                  <a:cubicBezTo>
                    <a:pt x="9964" y="21756"/>
                    <a:pt x="11905" y="20935"/>
                    <a:pt x="13473" y="19919"/>
                  </a:cubicBezTo>
                  <a:cubicBezTo>
                    <a:pt x="16180" y="18157"/>
                    <a:pt x="18366" y="15841"/>
                    <a:pt x="20258" y="13264"/>
                  </a:cubicBezTo>
                  <a:cubicBezTo>
                    <a:pt x="21073" y="11894"/>
                    <a:pt x="21889" y="10524"/>
                    <a:pt x="22150" y="8893"/>
                  </a:cubicBezTo>
                  <a:cubicBezTo>
                    <a:pt x="22313" y="7686"/>
                    <a:pt x="22019" y="6447"/>
                    <a:pt x="21497" y="5370"/>
                  </a:cubicBezTo>
                  <a:cubicBezTo>
                    <a:pt x="19997" y="2533"/>
                    <a:pt x="16604" y="1554"/>
                    <a:pt x="13473" y="738"/>
                  </a:cubicBezTo>
                  <a:cubicBezTo>
                    <a:pt x="12103" y="352"/>
                    <a:pt x="10641" y="1"/>
                    <a:pt x="9223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1"/>
            <p:cNvSpPr/>
            <p:nvPr/>
          </p:nvSpPr>
          <p:spPr>
            <a:xfrm>
              <a:off x="6604146" y="940398"/>
              <a:ext cx="194042" cy="138675"/>
            </a:xfrm>
            <a:custGeom>
              <a:avLst/>
              <a:gdLst/>
              <a:ahLst/>
              <a:cxnLst/>
              <a:rect l="l" t="t" r="r" b="b"/>
              <a:pathLst>
                <a:path w="12918" h="9232" extrusionOk="0">
                  <a:moveTo>
                    <a:pt x="1240" y="0"/>
                  </a:moveTo>
                  <a:cubicBezTo>
                    <a:pt x="1370" y="1240"/>
                    <a:pt x="2186" y="2447"/>
                    <a:pt x="3262" y="3262"/>
                  </a:cubicBezTo>
                  <a:cubicBezTo>
                    <a:pt x="2316" y="3817"/>
                    <a:pt x="1240" y="4078"/>
                    <a:pt x="0" y="4208"/>
                  </a:cubicBezTo>
                  <a:cubicBezTo>
                    <a:pt x="877" y="4932"/>
                    <a:pt x="1942" y="5278"/>
                    <a:pt x="2969" y="5278"/>
                  </a:cubicBezTo>
                  <a:cubicBezTo>
                    <a:pt x="3701" y="5278"/>
                    <a:pt x="4413" y="5102"/>
                    <a:pt x="5024" y="4763"/>
                  </a:cubicBezTo>
                  <a:lnTo>
                    <a:pt x="5024" y="4763"/>
                  </a:lnTo>
                  <a:cubicBezTo>
                    <a:pt x="4502" y="5709"/>
                    <a:pt x="3817" y="6655"/>
                    <a:pt x="2871" y="7340"/>
                  </a:cubicBezTo>
                  <a:cubicBezTo>
                    <a:pt x="4632" y="7340"/>
                    <a:pt x="6263" y="6655"/>
                    <a:pt x="7340" y="5448"/>
                  </a:cubicBezTo>
                  <a:cubicBezTo>
                    <a:pt x="7633" y="6655"/>
                    <a:pt x="8155" y="8025"/>
                    <a:pt x="8971" y="9232"/>
                  </a:cubicBezTo>
                  <a:cubicBezTo>
                    <a:pt x="9395" y="8025"/>
                    <a:pt x="9395" y="6785"/>
                    <a:pt x="9101" y="5709"/>
                  </a:cubicBezTo>
                  <a:lnTo>
                    <a:pt x="9101" y="5709"/>
                  </a:lnTo>
                  <a:cubicBezTo>
                    <a:pt x="9807" y="6145"/>
                    <a:pt x="10671" y="6409"/>
                    <a:pt x="11518" y="6409"/>
                  </a:cubicBezTo>
                  <a:cubicBezTo>
                    <a:pt x="12001" y="6409"/>
                    <a:pt x="12479" y="6323"/>
                    <a:pt x="12918" y="6133"/>
                  </a:cubicBezTo>
                  <a:cubicBezTo>
                    <a:pt x="11548" y="5839"/>
                    <a:pt x="10471" y="5318"/>
                    <a:pt x="9395" y="4502"/>
                  </a:cubicBezTo>
                  <a:cubicBezTo>
                    <a:pt x="10080" y="4208"/>
                    <a:pt x="10895" y="3817"/>
                    <a:pt x="11417" y="3132"/>
                  </a:cubicBezTo>
                  <a:lnTo>
                    <a:pt x="11417" y="3132"/>
                  </a:lnTo>
                  <a:cubicBezTo>
                    <a:pt x="10838" y="3220"/>
                    <a:pt x="10251" y="3263"/>
                    <a:pt x="9663" y="3263"/>
                  </a:cubicBezTo>
                  <a:cubicBezTo>
                    <a:pt x="6546" y="3263"/>
                    <a:pt x="3408" y="2059"/>
                    <a:pt x="1240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1"/>
            <p:cNvSpPr/>
            <p:nvPr/>
          </p:nvSpPr>
          <p:spPr>
            <a:xfrm>
              <a:off x="6684013" y="907562"/>
              <a:ext cx="34804" cy="90187"/>
            </a:xfrm>
            <a:custGeom>
              <a:avLst/>
              <a:gdLst/>
              <a:ahLst/>
              <a:cxnLst/>
              <a:rect l="l" t="t" r="r" b="b"/>
              <a:pathLst>
                <a:path w="2317" h="6004" extrusionOk="0">
                  <a:moveTo>
                    <a:pt x="685" y="1"/>
                  </a:moveTo>
                  <a:cubicBezTo>
                    <a:pt x="946" y="1241"/>
                    <a:pt x="946" y="2447"/>
                    <a:pt x="685" y="3557"/>
                  </a:cubicBezTo>
                  <a:cubicBezTo>
                    <a:pt x="685" y="4242"/>
                    <a:pt x="392" y="5057"/>
                    <a:pt x="0" y="5579"/>
                  </a:cubicBezTo>
                  <a:cubicBezTo>
                    <a:pt x="392" y="5709"/>
                    <a:pt x="685" y="5873"/>
                    <a:pt x="1077" y="6003"/>
                  </a:cubicBezTo>
                  <a:cubicBezTo>
                    <a:pt x="1631" y="4503"/>
                    <a:pt x="1892" y="3002"/>
                    <a:pt x="2316" y="1501"/>
                  </a:cubicBezTo>
                  <a:cubicBezTo>
                    <a:pt x="2316" y="1110"/>
                    <a:pt x="2316" y="686"/>
                    <a:pt x="2023" y="295"/>
                  </a:cubicBezTo>
                  <a:cubicBezTo>
                    <a:pt x="1762" y="1"/>
                    <a:pt x="1207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1"/>
            <p:cNvSpPr/>
            <p:nvPr/>
          </p:nvSpPr>
          <p:spPr>
            <a:xfrm>
              <a:off x="6555147" y="1079057"/>
              <a:ext cx="14225" cy="22066"/>
            </a:xfrm>
            <a:custGeom>
              <a:avLst/>
              <a:gdLst/>
              <a:ahLst/>
              <a:cxnLst/>
              <a:rect l="l" t="t" r="r" b="b"/>
              <a:pathLst>
                <a:path w="947" h="1469" extrusionOk="0">
                  <a:moveTo>
                    <a:pt x="946" y="1"/>
                  </a:moveTo>
                  <a:lnTo>
                    <a:pt x="946" y="1"/>
                  </a:lnTo>
                  <a:cubicBezTo>
                    <a:pt x="685" y="164"/>
                    <a:pt x="424" y="294"/>
                    <a:pt x="294" y="555"/>
                  </a:cubicBezTo>
                  <a:cubicBezTo>
                    <a:pt x="131" y="686"/>
                    <a:pt x="131" y="980"/>
                    <a:pt x="0" y="980"/>
                  </a:cubicBezTo>
                  <a:cubicBezTo>
                    <a:pt x="0" y="1110"/>
                    <a:pt x="0" y="1240"/>
                    <a:pt x="131" y="1371"/>
                  </a:cubicBezTo>
                  <a:cubicBezTo>
                    <a:pt x="212" y="1436"/>
                    <a:pt x="286" y="1469"/>
                    <a:pt x="371" y="1469"/>
                  </a:cubicBezTo>
                  <a:cubicBezTo>
                    <a:pt x="457" y="1469"/>
                    <a:pt x="555" y="1436"/>
                    <a:pt x="685" y="1371"/>
                  </a:cubicBezTo>
                  <a:cubicBezTo>
                    <a:pt x="685" y="1240"/>
                    <a:pt x="816" y="980"/>
                    <a:pt x="816" y="816"/>
                  </a:cubicBezTo>
                  <a:cubicBezTo>
                    <a:pt x="946" y="555"/>
                    <a:pt x="946" y="294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1"/>
            <p:cNvSpPr/>
            <p:nvPr/>
          </p:nvSpPr>
          <p:spPr>
            <a:xfrm>
              <a:off x="6584048" y="1109926"/>
              <a:ext cx="9824" cy="24514"/>
            </a:xfrm>
            <a:custGeom>
              <a:avLst/>
              <a:gdLst/>
              <a:ahLst/>
              <a:cxnLst/>
              <a:rect l="l" t="t" r="r" b="b"/>
              <a:pathLst>
                <a:path w="654" h="1632" extrusionOk="0">
                  <a:moveTo>
                    <a:pt x="653" y="1"/>
                  </a:moveTo>
                  <a:cubicBezTo>
                    <a:pt x="392" y="262"/>
                    <a:pt x="262" y="556"/>
                    <a:pt x="131" y="816"/>
                  </a:cubicBezTo>
                  <a:cubicBezTo>
                    <a:pt x="131" y="816"/>
                    <a:pt x="1" y="947"/>
                    <a:pt x="1" y="1077"/>
                  </a:cubicBezTo>
                  <a:lnTo>
                    <a:pt x="1" y="1371"/>
                  </a:lnTo>
                  <a:cubicBezTo>
                    <a:pt x="1" y="1371"/>
                    <a:pt x="131" y="1501"/>
                    <a:pt x="131" y="1632"/>
                  </a:cubicBezTo>
                  <a:cubicBezTo>
                    <a:pt x="131" y="1632"/>
                    <a:pt x="392" y="1632"/>
                    <a:pt x="392" y="1501"/>
                  </a:cubicBezTo>
                  <a:cubicBezTo>
                    <a:pt x="523" y="1501"/>
                    <a:pt x="653" y="1371"/>
                    <a:pt x="653" y="1208"/>
                  </a:cubicBezTo>
                  <a:lnTo>
                    <a:pt x="653" y="947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1"/>
            <p:cNvSpPr/>
            <p:nvPr/>
          </p:nvSpPr>
          <p:spPr>
            <a:xfrm>
              <a:off x="6614435" y="1152555"/>
              <a:ext cx="8337" cy="22562"/>
            </a:xfrm>
            <a:custGeom>
              <a:avLst/>
              <a:gdLst/>
              <a:ahLst/>
              <a:cxnLst/>
              <a:rect l="l" t="t" r="r" b="b"/>
              <a:pathLst>
                <a:path w="555" h="1502" extrusionOk="0">
                  <a:moveTo>
                    <a:pt x="555" y="1"/>
                  </a:moveTo>
                  <a:cubicBezTo>
                    <a:pt x="261" y="294"/>
                    <a:pt x="0" y="686"/>
                    <a:pt x="0" y="1110"/>
                  </a:cubicBezTo>
                  <a:lnTo>
                    <a:pt x="0" y="1501"/>
                  </a:lnTo>
                  <a:cubicBezTo>
                    <a:pt x="131" y="1501"/>
                    <a:pt x="261" y="1501"/>
                    <a:pt x="261" y="1371"/>
                  </a:cubicBezTo>
                  <a:cubicBezTo>
                    <a:pt x="424" y="1371"/>
                    <a:pt x="555" y="1240"/>
                    <a:pt x="555" y="1110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1"/>
            <p:cNvSpPr/>
            <p:nvPr/>
          </p:nvSpPr>
          <p:spPr>
            <a:xfrm>
              <a:off x="6647256" y="1128056"/>
              <a:ext cx="12272" cy="21405"/>
            </a:xfrm>
            <a:custGeom>
              <a:avLst/>
              <a:gdLst/>
              <a:ahLst/>
              <a:cxnLst/>
              <a:rect l="l" t="t" r="r" b="b"/>
              <a:pathLst>
                <a:path w="817" h="1425" extrusionOk="0">
                  <a:moveTo>
                    <a:pt x="686" y="1"/>
                  </a:moveTo>
                  <a:cubicBezTo>
                    <a:pt x="523" y="164"/>
                    <a:pt x="392" y="425"/>
                    <a:pt x="262" y="555"/>
                  </a:cubicBezTo>
                  <a:cubicBezTo>
                    <a:pt x="131" y="816"/>
                    <a:pt x="1" y="979"/>
                    <a:pt x="1" y="1240"/>
                  </a:cubicBezTo>
                  <a:cubicBezTo>
                    <a:pt x="93" y="1333"/>
                    <a:pt x="251" y="1425"/>
                    <a:pt x="439" y="1425"/>
                  </a:cubicBezTo>
                  <a:cubicBezTo>
                    <a:pt x="517" y="1425"/>
                    <a:pt x="600" y="1409"/>
                    <a:pt x="686" y="1371"/>
                  </a:cubicBezTo>
                  <a:cubicBezTo>
                    <a:pt x="816" y="1240"/>
                    <a:pt x="816" y="1110"/>
                    <a:pt x="686" y="816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1"/>
            <p:cNvSpPr/>
            <p:nvPr/>
          </p:nvSpPr>
          <p:spPr>
            <a:xfrm>
              <a:off x="6669803" y="1164812"/>
              <a:ext cx="9809" cy="23418"/>
            </a:xfrm>
            <a:custGeom>
              <a:avLst/>
              <a:gdLst/>
              <a:ahLst/>
              <a:cxnLst/>
              <a:rect l="l" t="t" r="r" b="b"/>
              <a:pathLst>
                <a:path w="653" h="1559" extrusionOk="0">
                  <a:moveTo>
                    <a:pt x="522" y="0"/>
                  </a:moveTo>
                  <a:lnTo>
                    <a:pt x="522" y="163"/>
                  </a:lnTo>
                  <a:cubicBezTo>
                    <a:pt x="392" y="294"/>
                    <a:pt x="131" y="424"/>
                    <a:pt x="0" y="685"/>
                  </a:cubicBezTo>
                  <a:lnTo>
                    <a:pt x="0" y="1501"/>
                  </a:lnTo>
                  <a:cubicBezTo>
                    <a:pt x="87" y="1501"/>
                    <a:pt x="174" y="1559"/>
                    <a:pt x="261" y="1559"/>
                  </a:cubicBezTo>
                  <a:cubicBezTo>
                    <a:pt x="305" y="1559"/>
                    <a:pt x="348" y="1544"/>
                    <a:pt x="392" y="1501"/>
                  </a:cubicBezTo>
                  <a:lnTo>
                    <a:pt x="522" y="1501"/>
                  </a:lnTo>
                  <a:cubicBezTo>
                    <a:pt x="653" y="1240"/>
                    <a:pt x="653" y="979"/>
                    <a:pt x="653" y="685"/>
                  </a:cubicBezTo>
                  <a:lnTo>
                    <a:pt x="653" y="163"/>
                  </a:lnTo>
                  <a:cubicBezTo>
                    <a:pt x="653" y="163"/>
                    <a:pt x="653" y="0"/>
                    <a:pt x="522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1"/>
            <p:cNvSpPr/>
            <p:nvPr/>
          </p:nvSpPr>
          <p:spPr>
            <a:xfrm>
              <a:off x="6636967" y="1201554"/>
              <a:ext cx="12272" cy="22562"/>
            </a:xfrm>
            <a:custGeom>
              <a:avLst/>
              <a:gdLst/>
              <a:ahLst/>
              <a:cxnLst/>
              <a:rect l="l" t="t" r="r" b="b"/>
              <a:pathLst>
                <a:path w="817" h="1502" extrusionOk="0">
                  <a:moveTo>
                    <a:pt x="686" y="1"/>
                  </a:moveTo>
                  <a:cubicBezTo>
                    <a:pt x="555" y="294"/>
                    <a:pt x="392" y="425"/>
                    <a:pt x="262" y="686"/>
                  </a:cubicBezTo>
                  <a:cubicBezTo>
                    <a:pt x="131" y="816"/>
                    <a:pt x="1" y="1110"/>
                    <a:pt x="262" y="1240"/>
                  </a:cubicBezTo>
                  <a:cubicBezTo>
                    <a:pt x="262" y="1371"/>
                    <a:pt x="392" y="1371"/>
                    <a:pt x="392" y="1501"/>
                  </a:cubicBezTo>
                  <a:lnTo>
                    <a:pt x="555" y="1501"/>
                  </a:lnTo>
                  <a:cubicBezTo>
                    <a:pt x="686" y="1501"/>
                    <a:pt x="686" y="1371"/>
                    <a:pt x="686" y="1371"/>
                  </a:cubicBezTo>
                  <a:cubicBezTo>
                    <a:pt x="816" y="1240"/>
                    <a:pt x="816" y="979"/>
                    <a:pt x="816" y="816"/>
                  </a:cubicBezTo>
                  <a:cubicBezTo>
                    <a:pt x="816" y="686"/>
                    <a:pt x="686" y="294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1"/>
            <p:cNvSpPr/>
            <p:nvPr/>
          </p:nvSpPr>
          <p:spPr>
            <a:xfrm>
              <a:off x="6577679" y="1185391"/>
              <a:ext cx="12272" cy="20594"/>
            </a:xfrm>
            <a:custGeom>
              <a:avLst/>
              <a:gdLst/>
              <a:ahLst/>
              <a:cxnLst/>
              <a:rect l="l" t="t" r="r" b="b"/>
              <a:pathLst>
                <a:path w="817" h="1371" extrusionOk="0">
                  <a:moveTo>
                    <a:pt x="555" y="0"/>
                  </a:moveTo>
                  <a:cubicBezTo>
                    <a:pt x="555" y="131"/>
                    <a:pt x="262" y="261"/>
                    <a:pt x="131" y="424"/>
                  </a:cubicBezTo>
                  <a:cubicBezTo>
                    <a:pt x="131" y="685"/>
                    <a:pt x="1" y="816"/>
                    <a:pt x="1" y="1077"/>
                  </a:cubicBezTo>
                  <a:cubicBezTo>
                    <a:pt x="131" y="1370"/>
                    <a:pt x="425" y="1370"/>
                    <a:pt x="555" y="1370"/>
                  </a:cubicBezTo>
                  <a:cubicBezTo>
                    <a:pt x="686" y="1240"/>
                    <a:pt x="686" y="1077"/>
                    <a:pt x="686" y="946"/>
                  </a:cubicBezTo>
                  <a:cubicBezTo>
                    <a:pt x="816" y="816"/>
                    <a:pt x="686" y="424"/>
                    <a:pt x="686" y="131"/>
                  </a:cubicBezTo>
                  <a:cubicBezTo>
                    <a:pt x="686" y="131"/>
                    <a:pt x="686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1"/>
            <p:cNvSpPr/>
            <p:nvPr/>
          </p:nvSpPr>
          <p:spPr>
            <a:xfrm>
              <a:off x="6704096" y="1144714"/>
              <a:ext cx="10304" cy="19017"/>
            </a:xfrm>
            <a:custGeom>
              <a:avLst/>
              <a:gdLst/>
              <a:ahLst/>
              <a:cxnLst/>
              <a:rect l="l" t="t" r="r" b="b"/>
              <a:pathLst>
                <a:path w="686" h="1266" extrusionOk="0">
                  <a:moveTo>
                    <a:pt x="686" y="1"/>
                  </a:moveTo>
                  <a:cubicBezTo>
                    <a:pt x="555" y="1"/>
                    <a:pt x="425" y="262"/>
                    <a:pt x="294" y="262"/>
                  </a:cubicBezTo>
                  <a:cubicBezTo>
                    <a:pt x="294" y="523"/>
                    <a:pt x="1" y="686"/>
                    <a:pt x="1" y="947"/>
                  </a:cubicBezTo>
                  <a:cubicBezTo>
                    <a:pt x="164" y="1077"/>
                    <a:pt x="164" y="1208"/>
                    <a:pt x="294" y="1208"/>
                  </a:cubicBezTo>
                  <a:cubicBezTo>
                    <a:pt x="338" y="1251"/>
                    <a:pt x="381" y="1266"/>
                    <a:pt x="420" y="1266"/>
                  </a:cubicBezTo>
                  <a:cubicBezTo>
                    <a:pt x="497" y="1266"/>
                    <a:pt x="555" y="1208"/>
                    <a:pt x="555" y="1208"/>
                  </a:cubicBezTo>
                  <a:cubicBezTo>
                    <a:pt x="686" y="947"/>
                    <a:pt x="686" y="947"/>
                    <a:pt x="686" y="686"/>
                  </a:cubicBezTo>
                  <a:lnTo>
                    <a:pt x="686" y="1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1"/>
            <p:cNvSpPr/>
            <p:nvPr/>
          </p:nvSpPr>
          <p:spPr>
            <a:xfrm>
              <a:off x="6522807" y="1115814"/>
              <a:ext cx="9809" cy="24514"/>
            </a:xfrm>
            <a:custGeom>
              <a:avLst/>
              <a:gdLst/>
              <a:ahLst/>
              <a:cxnLst/>
              <a:rect l="l" t="t" r="r" b="b"/>
              <a:pathLst>
                <a:path w="653" h="1632" extrusionOk="0">
                  <a:moveTo>
                    <a:pt x="653" y="0"/>
                  </a:moveTo>
                  <a:cubicBezTo>
                    <a:pt x="392" y="294"/>
                    <a:pt x="392" y="424"/>
                    <a:pt x="261" y="555"/>
                  </a:cubicBezTo>
                  <a:cubicBezTo>
                    <a:pt x="1" y="685"/>
                    <a:pt x="1" y="1109"/>
                    <a:pt x="1" y="1370"/>
                  </a:cubicBezTo>
                  <a:cubicBezTo>
                    <a:pt x="131" y="1370"/>
                    <a:pt x="131" y="1501"/>
                    <a:pt x="261" y="1501"/>
                  </a:cubicBezTo>
                  <a:lnTo>
                    <a:pt x="392" y="1631"/>
                  </a:lnTo>
                  <a:lnTo>
                    <a:pt x="522" y="1501"/>
                  </a:lnTo>
                  <a:cubicBezTo>
                    <a:pt x="653" y="1370"/>
                    <a:pt x="653" y="1109"/>
                    <a:pt x="653" y="979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1"/>
            <p:cNvSpPr/>
            <p:nvPr/>
          </p:nvSpPr>
          <p:spPr>
            <a:xfrm>
              <a:off x="6537017" y="1169214"/>
              <a:ext cx="12257" cy="22562"/>
            </a:xfrm>
            <a:custGeom>
              <a:avLst/>
              <a:gdLst/>
              <a:ahLst/>
              <a:cxnLst/>
              <a:rect l="l" t="t" r="r" b="b"/>
              <a:pathLst>
                <a:path w="816" h="1502" extrusionOk="0">
                  <a:moveTo>
                    <a:pt x="685" y="1"/>
                  </a:moveTo>
                  <a:cubicBezTo>
                    <a:pt x="392" y="131"/>
                    <a:pt x="261" y="262"/>
                    <a:pt x="131" y="523"/>
                  </a:cubicBezTo>
                  <a:cubicBezTo>
                    <a:pt x="0" y="947"/>
                    <a:pt x="131" y="1208"/>
                    <a:pt x="392" y="1501"/>
                  </a:cubicBezTo>
                  <a:cubicBezTo>
                    <a:pt x="685" y="1338"/>
                    <a:pt x="685" y="1208"/>
                    <a:pt x="685" y="1077"/>
                  </a:cubicBezTo>
                  <a:cubicBezTo>
                    <a:pt x="816" y="947"/>
                    <a:pt x="816" y="686"/>
                    <a:pt x="816" y="523"/>
                  </a:cubicBezTo>
                  <a:cubicBezTo>
                    <a:pt x="816" y="262"/>
                    <a:pt x="816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1"/>
            <p:cNvSpPr/>
            <p:nvPr/>
          </p:nvSpPr>
          <p:spPr>
            <a:xfrm>
              <a:off x="6593856" y="1224101"/>
              <a:ext cx="12257" cy="21465"/>
            </a:xfrm>
            <a:custGeom>
              <a:avLst/>
              <a:gdLst/>
              <a:ahLst/>
              <a:cxnLst/>
              <a:rect l="l" t="t" r="r" b="b"/>
              <a:pathLst>
                <a:path w="816" h="1429" extrusionOk="0">
                  <a:moveTo>
                    <a:pt x="685" y="0"/>
                  </a:moveTo>
                  <a:cubicBezTo>
                    <a:pt x="555" y="131"/>
                    <a:pt x="424" y="424"/>
                    <a:pt x="294" y="685"/>
                  </a:cubicBezTo>
                  <a:cubicBezTo>
                    <a:pt x="0" y="946"/>
                    <a:pt x="0" y="1240"/>
                    <a:pt x="294" y="1370"/>
                  </a:cubicBezTo>
                  <a:cubicBezTo>
                    <a:pt x="381" y="1370"/>
                    <a:pt x="410" y="1428"/>
                    <a:pt x="420" y="1428"/>
                  </a:cubicBezTo>
                  <a:cubicBezTo>
                    <a:pt x="424" y="1428"/>
                    <a:pt x="424" y="1414"/>
                    <a:pt x="424" y="1370"/>
                  </a:cubicBezTo>
                  <a:lnTo>
                    <a:pt x="555" y="1370"/>
                  </a:lnTo>
                  <a:cubicBezTo>
                    <a:pt x="685" y="1240"/>
                    <a:pt x="816" y="946"/>
                    <a:pt x="816" y="685"/>
                  </a:cubicBezTo>
                  <a:cubicBezTo>
                    <a:pt x="816" y="424"/>
                    <a:pt x="685" y="131"/>
                    <a:pt x="685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1"/>
            <p:cNvSpPr/>
            <p:nvPr/>
          </p:nvSpPr>
          <p:spPr>
            <a:xfrm>
              <a:off x="6555147" y="1244680"/>
              <a:ext cx="10304" cy="22547"/>
            </a:xfrm>
            <a:custGeom>
              <a:avLst/>
              <a:gdLst/>
              <a:ahLst/>
              <a:cxnLst/>
              <a:rect l="l" t="t" r="r" b="b"/>
              <a:pathLst>
                <a:path w="686" h="1501" extrusionOk="0">
                  <a:moveTo>
                    <a:pt x="555" y="0"/>
                  </a:moveTo>
                  <a:cubicBezTo>
                    <a:pt x="424" y="261"/>
                    <a:pt x="131" y="392"/>
                    <a:pt x="131" y="685"/>
                  </a:cubicBezTo>
                  <a:cubicBezTo>
                    <a:pt x="0" y="946"/>
                    <a:pt x="131" y="1207"/>
                    <a:pt x="294" y="1370"/>
                  </a:cubicBezTo>
                  <a:cubicBezTo>
                    <a:pt x="294" y="1501"/>
                    <a:pt x="294" y="1501"/>
                    <a:pt x="424" y="1501"/>
                  </a:cubicBezTo>
                  <a:cubicBezTo>
                    <a:pt x="685" y="1207"/>
                    <a:pt x="685" y="1077"/>
                    <a:pt x="685" y="946"/>
                  </a:cubicBezTo>
                  <a:lnTo>
                    <a:pt x="685" y="26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1"/>
            <p:cNvSpPr/>
            <p:nvPr/>
          </p:nvSpPr>
          <p:spPr>
            <a:xfrm>
              <a:off x="6685966" y="1220180"/>
              <a:ext cx="12272" cy="20594"/>
            </a:xfrm>
            <a:custGeom>
              <a:avLst/>
              <a:gdLst/>
              <a:ahLst/>
              <a:cxnLst/>
              <a:rect l="l" t="t" r="r" b="b"/>
              <a:pathLst>
                <a:path w="817" h="1371" extrusionOk="0">
                  <a:moveTo>
                    <a:pt x="686" y="0"/>
                  </a:moveTo>
                  <a:cubicBezTo>
                    <a:pt x="555" y="131"/>
                    <a:pt x="555" y="261"/>
                    <a:pt x="262" y="392"/>
                  </a:cubicBezTo>
                  <a:cubicBezTo>
                    <a:pt x="262" y="555"/>
                    <a:pt x="1" y="685"/>
                    <a:pt x="131" y="946"/>
                  </a:cubicBezTo>
                  <a:cubicBezTo>
                    <a:pt x="131" y="1077"/>
                    <a:pt x="262" y="1370"/>
                    <a:pt x="555" y="1370"/>
                  </a:cubicBezTo>
                  <a:cubicBezTo>
                    <a:pt x="555" y="1207"/>
                    <a:pt x="555" y="1077"/>
                    <a:pt x="686" y="946"/>
                  </a:cubicBezTo>
                  <a:lnTo>
                    <a:pt x="686" y="685"/>
                  </a:lnTo>
                  <a:cubicBezTo>
                    <a:pt x="816" y="392"/>
                    <a:pt x="816" y="26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1"/>
            <p:cNvSpPr/>
            <p:nvPr/>
          </p:nvSpPr>
          <p:spPr>
            <a:xfrm>
              <a:off x="7074035" y="2780389"/>
              <a:ext cx="126432" cy="114085"/>
            </a:xfrm>
            <a:custGeom>
              <a:avLst/>
              <a:gdLst/>
              <a:ahLst/>
              <a:cxnLst/>
              <a:rect l="l" t="t" r="r" b="b"/>
              <a:pathLst>
                <a:path w="8417" h="7595" extrusionOk="0">
                  <a:moveTo>
                    <a:pt x="4280" y="0"/>
                  </a:moveTo>
                  <a:cubicBezTo>
                    <a:pt x="3335" y="0"/>
                    <a:pt x="2377" y="323"/>
                    <a:pt x="1632" y="907"/>
                  </a:cubicBezTo>
                  <a:cubicBezTo>
                    <a:pt x="653" y="1723"/>
                    <a:pt x="1" y="3093"/>
                    <a:pt x="131" y="4333"/>
                  </a:cubicBezTo>
                  <a:cubicBezTo>
                    <a:pt x="131" y="4724"/>
                    <a:pt x="131" y="5148"/>
                    <a:pt x="262" y="5409"/>
                  </a:cubicBezTo>
                  <a:cubicBezTo>
                    <a:pt x="523" y="5800"/>
                    <a:pt x="816" y="6094"/>
                    <a:pt x="1208" y="6355"/>
                  </a:cubicBezTo>
                  <a:cubicBezTo>
                    <a:pt x="2154" y="7170"/>
                    <a:pt x="3524" y="7595"/>
                    <a:pt x="4731" y="7595"/>
                  </a:cubicBezTo>
                  <a:cubicBezTo>
                    <a:pt x="5024" y="7431"/>
                    <a:pt x="5416" y="7431"/>
                    <a:pt x="5840" y="7301"/>
                  </a:cubicBezTo>
                  <a:cubicBezTo>
                    <a:pt x="7177" y="6909"/>
                    <a:pt x="8417" y="5409"/>
                    <a:pt x="8417" y="3908"/>
                  </a:cubicBezTo>
                  <a:cubicBezTo>
                    <a:pt x="8417" y="2277"/>
                    <a:pt x="7340" y="907"/>
                    <a:pt x="5970" y="386"/>
                  </a:cubicBezTo>
                  <a:cubicBezTo>
                    <a:pt x="5446" y="124"/>
                    <a:pt x="4866" y="0"/>
                    <a:pt x="4280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1"/>
            <p:cNvSpPr/>
            <p:nvPr/>
          </p:nvSpPr>
          <p:spPr>
            <a:xfrm>
              <a:off x="6283701" y="3022829"/>
              <a:ext cx="418457" cy="601894"/>
            </a:xfrm>
            <a:custGeom>
              <a:avLst/>
              <a:gdLst/>
              <a:ahLst/>
              <a:cxnLst/>
              <a:rect l="l" t="t" r="r" b="b"/>
              <a:pathLst>
                <a:path w="27858" h="40070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0" y="555"/>
                    <a:pt x="424" y="2708"/>
                    <a:pt x="1631" y="3524"/>
                  </a:cubicBezTo>
                  <a:cubicBezTo>
                    <a:pt x="2871" y="4209"/>
                    <a:pt x="4338" y="4209"/>
                    <a:pt x="5709" y="4633"/>
                  </a:cubicBezTo>
                  <a:cubicBezTo>
                    <a:pt x="8025" y="5318"/>
                    <a:pt x="9656" y="7210"/>
                    <a:pt x="11156" y="8971"/>
                  </a:cubicBezTo>
                  <a:cubicBezTo>
                    <a:pt x="14288" y="13049"/>
                    <a:pt x="17256" y="17550"/>
                    <a:pt x="17549" y="22574"/>
                  </a:cubicBezTo>
                  <a:cubicBezTo>
                    <a:pt x="18071" y="27728"/>
                    <a:pt x="15919" y="33045"/>
                    <a:pt x="16734" y="37775"/>
                  </a:cubicBezTo>
                  <a:cubicBezTo>
                    <a:pt x="16925" y="39185"/>
                    <a:pt x="18150" y="40070"/>
                    <a:pt x="19432" y="40070"/>
                  </a:cubicBezTo>
                  <a:cubicBezTo>
                    <a:pt x="19900" y="40070"/>
                    <a:pt x="20376" y="39952"/>
                    <a:pt x="20811" y="39699"/>
                  </a:cubicBezTo>
                  <a:cubicBezTo>
                    <a:pt x="21757" y="39014"/>
                    <a:pt x="22834" y="38068"/>
                    <a:pt x="23519" y="37122"/>
                  </a:cubicBezTo>
                  <a:cubicBezTo>
                    <a:pt x="25019" y="35067"/>
                    <a:pt x="25704" y="32751"/>
                    <a:pt x="26226" y="30305"/>
                  </a:cubicBezTo>
                  <a:cubicBezTo>
                    <a:pt x="27857" y="22150"/>
                    <a:pt x="26357" y="13603"/>
                    <a:pt x="21072" y="7079"/>
                  </a:cubicBezTo>
                  <a:cubicBezTo>
                    <a:pt x="19311" y="4763"/>
                    <a:pt x="16049" y="2447"/>
                    <a:pt x="13178" y="2186"/>
                  </a:cubicBezTo>
                  <a:cubicBezTo>
                    <a:pt x="13025" y="2177"/>
                    <a:pt x="12870" y="2172"/>
                    <a:pt x="12714" y="2172"/>
                  </a:cubicBezTo>
                  <a:cubicBezTo>
                    <a:pt x="11355" y="2172"/>
                    <a:pt x="9934" y="2512"/>
                    <a:pt x="8548" y="2512"/>
                  </a:cubicBezTo>
                  <a:cubicBezTo>
                    <a:pt x="8007" y="2512"/>
                    <a:pt x="7472" y="2461"/>
                    <a:pt x="6948" y="2317"/>
                  </a:cubicBezTo>
                  <a:cubicBezTo>
                    <a:pt x="5024" y="1893"/>
                    <a:pt x="3393" y="262"/>
                    <a:pt x="1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1"/>
            <p:cNvSpPr/>
            <p:nvPr/>
          </p:nvSpPr>
          <p:spPr>
            <a:xfrm>
              <a:off x="6228814" y="3016956"/>
              <a:ext cx="418457" cy="610051"/>
            </a:xfrm>
            <a:custGeom>
              <a:avLst/>
              <a:gdLst/>
              <a:ahLst/>
              <a:cxnLst/>
              <a:rect l="l" t="t" r="r" b="b"/>
              <a:pathLst>
                <a:path w="27858" h="40613" fill="none" extrusionOk="0">
                  <a:moveTo>
                    <a:pt x="26227" y="30304"/>
                  </a:moveTo>
                  <a:cubicBezTo>
                    <a:pt x="27858" y="22149"/>
                    <a:pt x="26357" y="13440"/>
                    <a:pt x="21040" y="7046"/>
                  </a:cubicBezTo>
                  <a:cubicBezTo>
                    <a:pt x="19279" y="4730"/>
                    <a:pt x="16017" y="2447"/>
                    <a:pt x="13179" y="2153"/>
                  </a:cubicBezTo>
                  <a:cubicBezTo>
                    <a:pt x="11124" y="2023"/>
                    <a:pt x="8971" y="2838"/>
                    <a:pt x="6916" y="2284"/>
                  </a:cubicBezTo>
                  <a:cubicBezTo>
                    <a:pt x="5024" y="1892"/>
                    <a:pt x="3393" y="261"/>
                    <a:pt x="1338" y="0"/>
                  </a:cubicBezTo>
                  <a:cubicBezTo>
                    <a:pt x="1" y="522"/>
                    <a:pt x="392" y="2708"/>
                    <a:pt x="1632" y="3523"/>
                  </a:cubicBezTo>
                  <a:cubicBezTo>
                    <a:pt x="2839" y="4208"/>
                    <a:pt x="4339" y="4208"/>
                    <a:pt x="5546" y="4600"/>
                  </a:cubicBezTo>
                  <a:cubicBezTo>
                    <a:pt x="7862" y="5285"/>
                    <a:pt x="9623" y="7046"/>
                    <a:pt x="11124" y="8971"/>
                  </a:cubicBezTo>
                  <a:cubicBezTo>
                    <a:pt x="14255" y="13048"/>
                    <a:pt x="17126" y="17517"/>
                    <a:pt x="17517" y="22541"/>
                  </a:cubicBezTo>
                  <a:cubicBezTo>
                    <a:pt x="17942" y="27564"/>
                    <a:pt x="15886" y="33012"/>
                    <a:pt x="16702" y="37774"/>
                  </a:cubicBezTo>
                  <a:cubicBezTo>
                    <a:pt x="16963" y="39666"/>
                    <a:pt x="19018" y="40612"/>
                    <a:pt x="20649" y="39666"/>
                  </a:cubicBezTo>
                  <a:cubicBezTo>
                    <a:pt x="21725" y="38981"/>
                    <a:pt x="22834" y="38035"/>
                    <a:pt x="23487" y="37089"/>
                  </a:cubicBezTo>
                  <a:cubicBezTo>
                    <a:pt x="24857" y="35067"/>
                    <a:pt x="25672" y="32751"/>
                    <a:pt x="26227" y="30304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1"/>
            <p:cNvSpPr/>
            <p:nvPr/>
          </p:nvSpPr>
          <p:spPr>
            <a:xfrm>
              <a:off x="6302312" y="3080164"/>
              <a:ext cx="240592" cy="516454"/>
            </a:xfrm>
            <a:custGeom>
              <a:avLst/>
              <a:gdLst/>
              <a:ahLst/>
              <a:cxnLst/>
              <a:rect l="l" t="t" r="r" b="b"/>
              <a:pathLst>
                <a:path w="16017" h="34382" fill="none" extrusionOk="0">
                  <a:moveTo>
                    <a:pt x="13701" y="34382"/>
                  </a:moveTo>
                  <a:cubicBezTo>
                    <a:pt x="14386" y="33142"/>
                    <a:pt x="14680" y="31674"/>
                    <a:pt x="14810" y="30304"/>
                  </a:cubicBezTo>
                  <a:cubicBezTo>
                    <a:pt x="15495" y="26781"/>
                    <a:pt x="16017" y="23226"/>
                    <a:pt x="15756" y="19703"/>
                  </a:cubicBezTo>
                  <a:cubicBezTo>
                    <a:pt x="15201" y="12102"/>
                    <a:pt x="11809" y="6100"/>
                    <a:pt x="5546" y="1631"/>
                  </a:cubicBezTo>
                  <a:cubicBezTo>
                    <a:pt x="4209" y="522"/>
                    <a:pt x="2154" y="0"/>
                    <a:pt x="1" y="261"/>
                  </a:cubicBezTo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1"/>
            <p:cNvSpPr/>
            <p:nvPr/>
          </p:nvSpPr>
          <p:spPr>
            <a:xfrm>
              <a:off x="5773135" y="3429254"/>
              <a:ext cx="1841854" cy="119718"/>
            </a:xfrm>
            <a:custGeom>
              <a:avLst/>
              <a:gdLst/>
              <a:ahLst/>
              <a:cxnLst/>
              <a:rect l="l" t="t" r="r" b="b"/>
              <a:pathLst>
                <a:path w="122618" h="7970" extrusionOk="0">
                  <a:moveTo>
                    <a:pt x="43340" y="0"/>
                  </a:moveTo>
                  <a:cubicBezTo>
                    <a:pt x="24251" y="0"/>
                    <a:pt x="2316" y="116"/>
                    <a:pt x="2316" y="116"/>
                  </a:cubicBezTo>
                  <a:cubicBezTo>
                    <a:pt x="816" y="410"/>
                    <a:pt x="0" y="2041"/>
                    <a:pt x="294" y="3541"/>
                  </a:cubicBezTo>
                  <a:cubicBezTo>
                    <a:pt x="685" y="4879"/>
                    <a:pt x="1794" y="5988"/>
                    <a:pt x="3132" y="6510"/>
                  </a:cubicBezTo>
                  <a:cubicBezTo>
                    <a:pt x="4502" y="7195"/>
                    <a:pt x="6002" y="7325"/>
                    <a:pt x="7503" y="7456"/>
                  </a:cubicBezTo>
                  <a:cubicBezTo>
                    <a:pt x="11841" y="7798"/>
                    <a:pt x="36575" y="7969"/>
                    <a:pt x="61329" y="7969"/>
                  </a:cubicBezTo>
                  <a:cubicBezTo>
                    <a:pt x="86084" y="7969"/>
                    <a:pt x="110858" y="7798"/>
                    <a:pt x="115278" y="7456"/>
                  </a:cubicBezTo>
                  <a:cubicBezTo>
                    <a:pt x="116616" y="7325"/>
                    <a:pt x="118116" y="7195"/>
                    <a:pt x="119486" y="6510"/>
                  </a:cubicBezTo>
                  <a:cubicBezTo>
                    <a:pt x="120856" y="5988"/>
                    <a:pt x="122063" y="4879"/>
                    <a:pt x="122324" y="3541"/>
                  </a:cubicBezTo>
                  <a:cubicBezTo>
                    <a:pt x="122618" y="2041"/>
                    <a:pt x="121802" y="410"/>
                    <a:pt x="120432" y="116"/>
                  </a:cubicBezTo>
                  <a:cubicBezTo>
                    <a:pt x="120432" y="116"/>
                    <a:pt x="103340" y="247"/>
                    <a:pt x="87431" y="247"/>
                  </a:cubicBezTo>
                  <a:cubicBezTo>
                    <a:pt x="79476" y="247"/>
                    <a:pt x="71818" y="214"/>
                    <a:pt x="66740" y="116"/>
                  </a:cubicBezTo>
                  <a:cubicBezTo>
                    <a:pt x="61717" y="29"/>
                    <a:pt x="52884" y="0"/>
                    <a:pt x="43340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1"/>
            <p:cNvSpPr/>
            <p:nvPr/>
          </p:nvSpPr>
          <p:spPr>
            <a:xfrm>
              <a:off x="5842713" y="3535363"/>
              <a:ext cx="1704666" cy="503521"/>
            </a:xfrm>
            <a:custGeom>
              <a:avLst/>
              <a:gdLst/>
              <a:ahLst/>
              <a:cxnLst/>
              <a:rect l="l" t="t" r="r" b="b"/>
              <a:pathLst>
                <a:path w="113485" h="33521" extrusionOk="0">
                  <a:moveTo>
                    <a:pt x="261" y="0"/>
                  </a:moveTo>
                  <a:cubicBezTo>
                    <a:pt x="0" y="6916"/>
                    <a:pt x="8710" y="27727"/>
                    <a:pt x="23780" y="32066"/>
                  </a:cubicBezTo>
                  <a:cubicBezTo>
                    <a:pt x="27699" y="33160"/>
                    <a:pt x="35174" y="33520"/>
                    <a:pt x="43700" y="33520"/>
                  </a:cubicBezTo>
                  <a:cubicBezTo>
                    <a:pt x="47877" y="33520"/>
                    <a:pt x="52307" y="33434"/>
                    <a:pt x="56693" y="33305"/>
                  </a:cubicBezTo>
                  <a:cubicBezTo>
                    <a:pt x="61070" y="33434"/>
                    <a:pt x="65492" y="33520"/>
                    <a:pt x="69664" y="33520"/>
                  </a:cubicBezTo>
                  <a:cubicBezTo>
                    <a:pt x="78180" y="33520"/>
                    <a:pt x="85655" y="33160"/>
                    <a:pt x="89574" y="32066"/>
                  </a:cubicBezTo>
                  <a:cubicBezTo>
                    <a:pt x="104644" y="27727"/>
                    <a:pt x="113484" y="6916"/>
                    <a:pt x="113093" y="0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1"/>
            <p:cNvSpPr/>
            <p:nvPr/>
          </p:nvSpPr>
          <p:spPr>
            <a:xfrm>
              <a:off x="7516976" y="3463817"/>
              <a:ext cx="3936" cy="34804"/>
            </a:xfrm>
            <a:custGeom>
              <a:avLst/>
              <a:gdLst/>
              <a:ahLst/>
              <a:cxnLst/>
              <a:rect l="l" t="t" r="r" b="b"/>
              <a:pathLst>
                <a:path w="262" h="2317" extrusionOk="0">
                  <a:moveTo>
                    <a:pt x="1" y="1"/>
                  </a:moveTo>
                  <a:lnTo>
                    <a:pt x="1" y="131"/>
                  </a:lnTo>
                  <a:lnTo>
                    <a:pt x="1" y="2186"/>
                  </a:lnTo>
                  <a:lnTo>
                    <a:pt x="1" y="2317"/>
                  </a:lnTo>
                  <a:cubicBezTo>
                    <a:pt x="131" y="2317"/>
                    <a:pt x="131" y="2317"/>
                    <a:pt x="131" y="2186"/>
                  </a:cubicBezTo>
                  <a:cubicBezTo>
                    <a:pt x="262" y="1501"/>
                    <a:pt x="262" y="816"/>
                    <a:pt x="131" y="13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1"/>
            <p:cNvSpPr/>
            <p:nvPr/>
          </p:nvSpPr>
          <p:spPr>
            <a:xfrm>
              <a:off x="7445446" y="3465785"/>
              <a:ext cx="3936" cy="35675"/>
            </a:xfrm>
            <a:custGeom>
              <a:avLst/>
              <a:gdLst/>
              <a:ahLst/>
              <a:cxnLst/>
              <a:rect l="l" t="t" r="r" b="b"/>
              <a:pathLst>
                <a:path w="262" h="2375" extrusionOk="0">
                  <a:moveTo>
                    <a:pt x="131" y="0"/>
                  </a:moveTo>
                  <a:lnTo>
                    <a:pt x="131" y="131"/>
                  </a:lnTo>
                  <a:cubicBezTo>
                    <a:pt x="0" y="816"/>
                    <a:pt x="0" y="1501"/>
                    <a:pt x="0" y="2316"/>
                  </a:cubicBezTo>
                  <a:cubicBezTo>
                    <a:pt x="44" y="2360"/>
                    <a:pt x="73" y="2374"/>
                    <a:pt x="92" y="2374"/>
                  </a:cubicBezTo>
                  <a:cubicBezTo>
                    <a:pt x="131" y="2374"/>
                    <a:pt x="131" y="2316"/>
                    <a:pt x="131" y="2316"/>
                  </a:cubicBezTo>
                  <a:cubicBezTo>
                    <a:pt x="261" y="1631"/>
                    <a:pt x="261" y="816"/>
                    <a:pt x="261" y="131"/>
                  </a:cubicBezTo>
                  <a:cubicBezTo>
                    <a:pt x="261" y="0"/>
                    <a:pt x="13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1"/>
            <p:cNvSpPr/>
            <p:nvPr/>
          </p:nvSpPr>
          <p:spPr>
            <a:xfrm>
              <a:off x="7365579" y="3470186"/>
              <a:ext cx="4431" cy="36772"/>
            </a:xfrm>
            <a:custGeom>
              <a:avLst/>
              <a:gdLst/>
              <a:ahLst/>
              <a:cxnLst/>
              <a:rect l="l" t="t" r="r" b="b"/>
              <a:pathLst>
                <a:path w="295" h="2448" extrusionOk="0">
                  <a:moveTo>
                    <a:pt x="164" y="1"/>
                  </a:moveTo>
                  <a:lnTo>
                    <a:pt x="0" y="131"/>
                  </a:lnTo>
                  <a:lnTo>
                    <a:pt x="0" y="2447"/>
                  </a:lnTo>
                  <a:lnTo>
                    <a:pt x="164" y="2447"/>
                  </a:lnTo>
                  <a:cubicBezTo>
                    <a:pt x="294" y="1632"/>
                    <a:pt x="294" y="947"/>
                    <a:pt x="164" y="131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1"/>
            <p:cNvSpPr/>
            <p:nvPr/>
          </p:nvSpPr>
          <p:spPr>
            <a:xfrm>
              <a:off x="7275918" y="3465785"/>
              <a:ext cx="10304" cy="35675"/>
            </a:xfrm>
            <a:custGeom>
              <a:avLst/>
              <a:gdLst/>
              <a:ahLst/>
              <a:cxnLst/>
              <a:rect l="l" t="t" r="r" b="b"/>
              <a:pathLst>
                <a:path w="686" h="2375" extrusionOk="0">
                  <a:moveTo>
                    <a:pt x="555" y="0"/>
                  </a:moveTo>
                  <a:cubicBezTo>
                    <a:pt x="555" y="0"/>
                    <a:pt x="424" y="0"/>
                    <a:pt x="424" y="131"/>
                  </a:cubicBezTo>
                  <a:cubicBezTo>
                    <a:pt x="424" y="816"/>
                    <a:pt x="261" y="1501"/>
                    <a:pt x="0" y="2316"/>
                  </a:cubicBezTo>
                  <a:cubicBezTo>
                    <a:pt x="0" y="2360"/>
                    <a:pt x="15" y="2374"/>
                    <a:pt x="34" y="2374"/>
                  </a:cubicBezTo>
                  <a:cubicBezTo>
                    <a:pt x="73" y="2374"/>
                    <a:pt x="131" y="2316"/>
                    <a:pt x="131" y="2316"/>
                  </a:cubicBezTo>
                  <a:cubicBezTo>
                    <a:pt x="555" y="1631"/>
                    <a:pt x="685" y="816"/>
                    <a:pt x="685" y="131"/>
                  </a:cubicBezTo>
                  <a:cubicBezTo>
                    <a:pt x="685" y="0"/>
                    <a:pt x="555" y="0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1"/>
            <p:cNvSpPr/>
            <p:nvPr/>
          </p:nvSpPr>
          <p:spPr>
            <a:xfrm>
              <a:off x="7186242" y="3463817"/>
              <a:ext cx="7856" cy="36772"/>
            </a:xfrm>
            <a:custGeom>
              <a:avLst/>
              <a:gdLst/>
              <a:ahLst/>
              <a:cxnLst/>
              <a:rect l="l" t="t" r="r" b="b"/>
              <a:pathLst>
                <a:path w="523" h="2448" extrusionOk="0">
                  <a:moveTo>
                    <a:pt x="392" y="1"/>
                  </a:moveTo>
                  <a:cubicBezTo>
                    <a:pt x="262" y="816"/>
                    <a:pt x="131" y="1501"/>
                    <a:pt x="1" y="2317"/>
                  </a:cubicBezTo>
                  <a:lnTo>
                    <a:pt x="1" y="2447"/>
                  </a:lnTo>
                  <a:cubicBezTo>
                    <a:pt x="1" y="2447"/>
                    <a:pt x="131" y="2447"/>
                    <a:pt x="131" y="2317"/>
                  </a:cubicBezTo>
                  <a:cubicBezTo>
                    <a:pt x="392" y="1632"/>
                    <a:pt x="523" y="816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1"/>
            <p:cNvSpPr/>
            <p:nvPr/>
          </p:nvSpPr>
          <p:spPr>
            <a:xfrm>
              <a:off x="7090213" y="3461865"/>
              <a:ext cx="10304" cy="34804"/>
            </a:xfrm>
            <a:custGeom>
              <a:avLst/>
              <a:gdLst/>
              <a:ahLst/>
              <a:cxnLst/>
              <a:rect l="l" t="t" r="r" b="b"/>
              <a:pathLst>
                <a:path w="686" h="2317" extrusionOk="0">
                  <a:moveTo>
                    <a:pt x="261" y="0"/>
                  </a:moveTo>
                  <a:lnTo>
                    <a:pt x="261" y="131"/>
                  </a:lnTo>
                  <a:cubicBezTo>
                    <a:pt x="261" y="816"/>
                    <a:pt x="261" y="1501"/>
                    <a:pt x="0" y="2186"/>
                  </a:cubicBezTo>
                  <a:cubicBezTo>
                    <a:pt x="0" y="2186"/>
                    <a:pt x="0" y="2316"/>
                    <a:pt x="131" y="2316"/>
                  </a:cubicBezTo>
                  <a:lnTo>
                    <a:pt x="131" y="2186"/>
                  </a:lnTo>
                  <a:cubicBezTo>
                    <a:pt x="555" y="1631"/>
                    <a:pt x="685" y="816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1"/>
            <p:cNvSpPr/>
            <p:nvPr/>
          </p:nvSpPr>
          <p:spPr>
            <a:xfrm>
              <a:off x="7002505" y="3463817"/>
              <a:ext cx="3936" cy="45093"/>
            </a:xfrm>
            <a:custGeom>
              <a:avLst/>
              <a:gdLst/>
              <a:ahLst/>
              <a:cxnLst/>
              <a:rect l="l" t="t" r="r" b="b"/>
              <a:pathLst>
                <a:path w="262" h="3002" extrusionOk="0">
                  <a:moveTo>
                    <a:pt x="261" y="1"/>
                  </a:moveTo>
                  <a:cubicBezTo>
                    <a:pt x="131" y="1"/>
                    <a:pt x="131" y="131"/>
                    <a:pt x="131" y="131"/>
                  </a:cubicBezTo>
                  <a:cubicBezTo>
                    <a:pt x="0" y="1077"/>
                    <a:pt x="0" y="2056"/>
                    <a:pt x="0" y="3002"/>
                  </a:cubicBezTo>
                  <a:lnTo>
                    <a:pt x="131" y="3002"/>
                  </a:lnTo>
                  <a:cubicBezTo>
                    <a:pt x="261" y="2056"/>
                    <a:pt x="261" y="1077"/>
                    <a:pt x="261" y="131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1"/>
            <p:cNvSpPr/>
            <p:nvPr/>
          </p:nvSpPr>
          <p:spPr>
            <a:xfrm>
              <a:off x="6912348" y="3459897"/>
              <a:ext cx="12257" cy="42645"/>
            </a:xfrm>
            <a:custGeom>
              <a:avLst/>
              <a:gdLst/>
              <a:ahLst/>
              <a:cxnLst/>
              <a:rect l="l" t="t" r="r" b="b"/>
              <a:pathLst>
                <a:path w="816" h="2839" extrusionOk="0">
                  <a:moveTo>
                    <a:pt x="816" y="1"/>
                  </a:moveTo>
                  <a:cubicBezTo>
                    <a:pt x="816" y="1"/>
                    <a:pt x="685" y="1"/>
                    <a:pt x="685" y="131"/>
                  </a:cubicBezTo>
                  <a:cubicBezTo>
                    <a:pt x="424" y="947"/>
                    <a:pt x="163" y="1893"/>
                    <a:pt x="0" y="2839"/>
                  </a:cubicBezTo>
                  <a:lnTo>
                    <a:pt x="294" y="2839"/>
                  </a:lnTo>
                  <a:cubicBezTo>
                    <a:pt x="555" y="1893"/>
                    <a:pt x="685" y="1077"/>
                    <a:pt x="816" y="131"/>
                  </a:cubicBezTo>
                  <a:lnTo>
                    <a:pt x="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1"/>
            <p:cNvSpPr/>
            <p:nvPr/>
          </p:nvSpPr>
          <p:spPr>
            <a:xfrm>
              <a:off x="6824640" y="3463817"/>
              <a:ext cx="8337" cy="38724"/>
            </a:xfrm>
            <a:custGeom>
              <a:avLst/>
              <a:gdLst/>
              <a:ahLst/>
              <a:cxnLst/>
              <a:rect l="l" t="t" r="r" b="b"/>
              <a:pathLst>
                <a:path w="555" h="2578" extrusionOk="0">
                  <a:moveTo>
                    <a:pt x="424" y="1"/>
                  </a:moveTo>
                  <a:lnTo>
                    <a:pt x="424" y="131"/>
                  </a:lnTo>
                  <a:cubicBezTo>
                    <a:pt x="131" y="947"/>
                    <a:pt x="0" y="1762"/>
                    <a:pt x="0" y="2578"/>
                  </a:cubicBezTo>
                  <a:lnTo>
                    <a:pt x="131" y="2578"/>
                  </a:lnTo>
                  <a:cubicBezTo>
                    <a:pt x="294" y="1762"/>
                    <a:pt x="424" y="947"/>
                    <a:pt x="555" y="131"/>
                  </a:cubicBezTo>
                  <a:cubicBezTo>
                    <a:pt x="555" y="131"/>
                    <a:pt x="424" y="13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1"/>
            <p:cNvSpPr/>
            <p:nvPr/>
          </p:nvSpPr>
          <p:spPr>
            <a:xfrm>
              <a:off x="6708512" y="3463817"/>
              <a:ext cx="5888" cy="40692"/>
            </a:xfrm>
            <a:custGeom>
              <a:avLst/>
              <a:gdLst/>
              <a:ahLst/>
              <a:cxnLst/>
              <a:rect l="l" t="t" r="r" b="b"/>
              <a:pathLst>
                <a:path w="392" h="2709" extrusionOk="0">
                  <a:moveTo>
                    <a:pt x="261" y="1"/>
                  </a:moveTo>
                  <a:lnTo>
                    <a:pt x="131" y="131"/>
                  </a:lnTo>
                  <a:cubicBezTo>
                    <a:pt x="0" y="947"/>
                    <a:pt x="0" y="1762"/>
                    <a:pt x="0" y="2578"/>
                  </a:cubicBezTo>
                  <a:cubicBezTo>
                    <a:pt x="0" y="2708"/>
                    <a:pt x="0" y="2708"/>
                    <a:pt x="131" y="2708"/>
                  </a:cubicBezTo>
                  <a:lnTo>
                    <a:pt x="131" y="2578"/>
                  </a:lnTo>
                  <a:cubicBezTo>
                    <a:pt x="261" y="1762"/>
                    <a:pt x="392" y="947"/>
                    <a:pt x="261" y="131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1"/>
            <p:cNvSpPr/>
            <p:nvPr/>
          </p:nvSpPr>
          <p:spPr>
            <a:xfrm>
              <a:off x="6610515" y="3459897"/>
              <a:ext cx="10304" cy="49014"/>
            </a:xfrm>
            <a:custGeom>
              <a:avLst/>
              <a:gdLst/>
              <a:ahLst/>
              <a:cxnLst/>
              <a:rect l="l" t="t" r="r" b="b"/>
              <a:pathLst>
                <a:path w="686" h="3263" extrusionOk="0">
                  <a:moveTo>
                    <a:pt x="685" y="1"/>
                  </a:moveTo>
                  <a:cubicBezTo>
                    <a:pt x="685" y="1"/>
                    <a:pt x="522" y="1"/>
                    <a:pt x="522" y="131"/>
                  </a:cubicBezTo>
                  <a:cubicBezTo>
                    <a:pt x="131" y="1077"/>
                    <a:pt x="0" y="2154"/>
                    <a:pt x="131" y="3263"/>
                  </a:cubicBezTo>
                  <a:lnTo>
                    <a:pt x="261" y="3263"/>
                  </a:lnTo>
                  <a:cubicBezTo>
                    <a:pt x="261" y="2154"/>
                    <a:pt x="522" y="1077"/>
                    <a:pt x="685" y="131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1"/>
            <p:cNvSpPr/>
            <p:nvPr/>
          </p:nvSpPr>
          <p:spPr>
            <a:xfrm>
              <a:off x="6495859" y="3457944"/>
              <a:ext cx="4416" cy="46565"/>
            </a:xfrm>
            <a:custGeom>
              <a:avLst/>
              <a:gdLst/>
              <a:ahLst/>
              <a:cxnLst/>
              <a:rect l="l" t="t" r="r" b="b"/>
              <a:pathLst>
                <a:path w="294" h="3100" extrusionOk="0">
                  <a:moveTo>
                    <a:pt x="164" y="0"/>
                  </a:moveTo>
                  <a:cubicBezTo>
                    <a:pt x="0" y="1077"/>
                    <a:pt x="0" y="2023"/>
                    <a:pt x="164" y="2969"/>
                  </a:cubicBezTo>
                  <a:lnTo>
                    <a:pt x="164" y="3099"/>
                  </a:lnTo>
                  <a:cubicBezTo>
                    <a:pt x="294" y="3099"/>
                    <a:pt x="294" y="3099"/>
                    <a:pt x="294" y="2969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1"/>
            <p:cNvSpPr/>
            <p:nvPr/>
          </p:nvSpPr>
          <p:spPr>
            <a:xfrm>
              <a:off x="6385604" y="3453528"/>
              <a:ext cx="12272" cy="55383"/>
            </a:xfrm>
            <a:custGeom>
              <a:avLst/>
              <a:gdLst/>
              <a:ahLst/>
              <a:cxnLst/>
              <a:rect l="l" t="t" r="r" b="b"/>
              <a:pathLst>
                <a:path w="817" h="3687" extrusionOk="0">
                  <a:moveTo>
                    <a:pt x="816" y="1"/>
                  </a:moveTo>
                  <a:cubicBezTo>
                    <a:pt x="686" y="1"/>
                    <a:pt x="686" y="1"/>
                    <a:pt x="686" y="131"/>
                  </a:cubicBezTo>
                  <a:cubicBezTo>
                    <a:pt x="425" y="1240"/>
                    <a:pt x="164" y="2447"/>
                    <a:pt x="1" y="3556"/>
                  </a:cubicBezTo>
                  <a:cubicBezTo>
                    <a:pt x="1" y="3687"/>
                    <a:pt x="164" y="3687"/>
                    <a:pt x="164" y="3687"/>
                  </a:cubicBezTo>
                  <a:lnTo>
                    <a:pt x="295" y="3687"/>
                  </a:lnTo>
                  <a:cubicBezTo>
                    <a:pt x="556" y="2447"/>
                    <a:pt x="686" y="1371"/>
                    <a:pt x="816" y="131"/>
                  </a:cubicBezTo>
                  <a:lnTo>
                    <a:pt x="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1"/>
            <p:cNvSpPr/>
            <p:nvPr/>
          </p:nvSpPr>
          <p:spPr>
            <a:xfrm>
              <a:off x="6292023" y="3457944"/>
              <a:ext cx="3936" cy="42645"/>
            </a:xfrm>
            <a:custGeom>
              <a:avLst/>
              <a:gdLst/>
              <a:ahLst/>
              <a:cxnLst/>
              <a:rect l="l" t="t" r="r" b="b"/>
              <a:pathLst>
                <a:path w="262" h="2839" extrusionOk="0">
                  <a:moveTo>
                    <a:pt x="131" y="0"/>
                  </a:moveTo>
                  <a:cubicBezTo>
                    <a:pt x="1" y="946"/>
                    <a:pt x="1" y="1892"/>
                    <a:pt x="1" y="2708"/>
                  </a:cubicBezTo>
                  <a:cubicBezTo>
                    <a:pt x="1" y="2708"/>
                    <a:pt x="1" y="2838"/>
                    <a:pt x="131" y="2838"/>
                  </a:cubicBezTo>
                  <a:lnTo>
                    <a:pt x="131" y="2708"/>
                  </a:lnTo>
                  <a:cubicBezTo>
                    <a:pt x="262" y="1892"/>
                    <a:pt x="262" y="946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1"/>
            <p:cNvSpPr/>
            <p:nvPr/>
          </p:nvSpPr>
          <p:spPr>
            <a:xfrm>
              <a:off x="6173447" y="3457944"/>
              <a:ext cx="6384" cy="49014"/>
            </a:xfrm>
            <a:custGeom>
              <a:avLst/>
              <a:gdLst/>
              <a:ahLst/>
              <a:cxnLst/>
              <a:rect l="l" t="t" r="r" b="b"/>
              <a:pathLst>
                <a:path w="425" h="3263" extrusionOk="0">
                  <a:moveTo>
                    <a:pt x="262" y="0"/>
                  </a:moveTo>
                  <a:cubicBezTo>
                    <a:pt x="131" y="1077"/>
                    <a:pt x="1" y="2153"/>
                    <a:pt x="1" y="3262"/>
                  </a:cubicBezTo>
                  <a:lnTo>
                    <a:pt x="131" y="3262"/>
                  </a:lnTo>
                  <a:cubicBezTo>
                    <a:pt x="262" y="2153"/>
                    <a:pt x="425" y="1077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1"/>
            <p:cNvSpPr/>
            <p:nvPr/>
          </p:nvSpPr>
          <p:spPr>
            <a:xfrm>
              <a:off x="6059286" y="3453528"/>
              <a:ext cx="7856" cy="53430"/>
            </a:xfrm>
            <a:custGeom>
              <a:avLst/>
              <a:gdLst/>
              <a:ahLst/>
              <a:cxnLst/>
              <a:rect l="l" t="t" r="r" b="b"/>
              <a:pathLst>
                <a:path w="523" h="3557" extrusionOk="0">
                  <a:moveTo>
                    <a:pt x="392" y="1"/>
                  </a:moveTo>
                  <a:cubicBezTo>
                    <a:pt x="261" y="1110"/>
                    <a:pt x="131" y="2317"/>
                    <a:pt x="0" y="3393"/>
                  </a:cubicBezTo>
                  <a:cubicBezTo>
                    <a:pt x="0" y="3393"/>
                    <a:pt x="0" y="3556"/>
                    <a:pt x="131" y="3556"/>
                  </a:cubicBezTo>
                  <a:lnTo>
                    <a:pt x="261" y="3393"/>
                  </a:lnTo>
                  <a:cubicBezTo>
                    <a:pt x="392" y="2317"/>
                    <a:pt x="522" y="1240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1"/>
            <p:cNvSpPr/>
            <p:nvPr/>
          </p:nvSpPr>
          <p:spPr>
            <a:xfrm>
              <a:off x="5947079" y="3457944"/>
              <a:ext cx="12257" cy="49014"/>
            </a:xfrm>
            <a:custGeom>
              <a:avLst/>
              <a:gdLst/>
              <a:ahLst/>
              <a:cxnLst/>
              <a:rect l="l" t="t" r="r" b="b"/>
              <a:pathLst>
                <a:path w="816" h="3263" extrusionOk="0">
                  <a:moveTo>
                    <a:pt x="653" y="0"/>
                  </a:moveTo>
                  <a:cubicBezTo>
                    <a:pt x="522" y="1077"/>
                    <a:pt x="261" y="2023"/>
                    <a:pt x="0" y="3099"/>
                  </a:cubicBezTo>
                  <a:lnTo>
                    <a:pt x="131" y="3262"/>
                  </a:lnTo>
                  <a:cubicBezTo>
                    <a:pt x="131" y="3262"/>
                    <a:pt x="261" y="3262"/>
                    <a:pt x="261" y="3099"/>
                  </a:cubicBezTo>
                  <a:cubicBezTo>
                    <a:pt x="522" y="2153"/>
                    <a:pt x="816" y="1077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1"/>
            <p:cNvSpPr/>
            <p:nvPr/>
          </p:nvSpPr>
          <p:spPr>
            <a:xfrm>
              <a:off x="5858875" y="3459897"/>
              <a:ext cx="4431" cy="47061"/>
            </a:xfrm>
            <a:custGeom>
              <a:avLst/>
              <a:gdLst/>
              <a:ahLst/>
              <a:cxnLst/>
              <a:rect l="l" t="t" r="r" b="b"/>
              <a:pathLst>
                <a:path w="295" h="3133" extrusionOk="0">
                  <a:moveTo>
                    <a:pt x="1" y="1"/>
                  </a:moveTo>
                  <a:lnTo>
                    <a:pt x="1" y="2969"/>
                  </a:lnTo>
                  <a:lnTo>
                    <a:pt x="1" y="3132"/>
                  </a:lnTo>
                  <a:cubicBezTo>
                    <a:pt x="164" y="3132"/>
                    <a:pt x="164" y="2969"/>
                    <a:pt x="164" y="2969"/>
                  </a:cubicBezTo>
                  <a:cubicBezTo>
                    <a:pt x="294" y="2023"/>
                    <a:pt x="294" y="947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1"/>
            <p:cNvSpPr/>
            <p:nvPr/>
          </p:nvSpPr>
          <p:spPr>
            <a:xfrm>
              <a:off x="6026450" y="3602492"/>
              <a:ext cx="147011" cy="16178"/>
            </a:xfrm>
            <a:custGeom>
              <a:avLst/>
              <a:gdLst/>
              <a:ahLst/>
              <a:cxnLst/>
              <a:rect l="l" t="t" r="r" b="b"/>
              <a:pathLst>
                <a:path w="9787" h="1077" extrusionOk="0">
                  <a:moveTo>
                    <a:pt x="1" y="0"/>
                  </a:moveTo>
                  <a:lnTo>
                    <a:pt x="1" y="163"/>
                  </a:lnTo>
                  <a:cubicBezTo>
                    <a:pt x="1632" y="555"/>
                    <a:pt x="3263" y="685"/>
                    <a:pt x="4894" y="979"/>
                  </a:cubicBezTo>
                  <a:cubicBezTo>
                    <a:pt x="5644" y="1044"/>
                    <a:pt x="6427" y="1077"/>
                    <a:pt x="7226" y="1077"/>
                  </a:cubicBezTo>
                  <a:cubicBezTo>
                    <a:pt x="8025" y="1077"/>
                    <a:pt x="8841" y="1044"/>
                    <a:pt x="9656" y="979"/>
                  </a:cubicBezTo>
                  <a:lnTo>
                    <a:pt x="9787" y="979"/>
                  </a:lnTo>
                  <a:cubicBezTo>
                    <a:pt x="9787" y="816"/>
                    <a:pt x="9787" y="816"/>
                    <a:pt x="9656" y="816"/>
                  </a:cubicBezTo>
                  <a:cubicBezTo>
                    <a:pt x="8025" y="816"/>
                    <a:pt x="6525" y="816"/>
                    <a:pt x="4894" y="685"/>
                  </a:cubicBezTo>
                  <a:cubicBezTo>
                    <a:pt x="3263" y="555"/>
                    <a:pt x="1632" y="29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1"/>
            <p:cNvSpPr/>
            <p:nvPr/>
          </p:nvSpPr>
          <p:spPr>
            <a:xfrm>
              <a:off x="6152868" y="3692648"/>
              <a:ext cx="132801" cy="12257"/>
            </a:xfrm>
            <a:custGeom>
              <a:avLst/>
              <a:gdLst/>
              <a:ahLst/>
              <a:cxnLst/>
              <a:rect l="l" t="t" r="r" b="b"/>
              <a:pathLst>
                <a:path w="8841" h="816" extrusionOk="0">
                  <a:moveTo>
                    <a:pt x="164" y="0"/>
                  </a:moveTo>
                  <a:cubicBezTo>
                    <a:pt x="1" y="131"/>
                    <a:pt x="164" y="131"/>
                    <a:pt x="164" y="131"/>
                  </a:cubicBezTo>
                  <a:cubicBezTo>
                    <a:pt x="1501" y="522"/>
                    <a:pt x="3002" y="685"/>
                    <a:pt x="4372" y="816"/>
                  </a:cubicBezTo>
                  <a:cubicBezTo>
                    <a:pt x="5872" y="816"/>
                    <a:pt x="7340" y="816"/>
                    <a:pt x="8710" y="685"/>
                  </a:cubicBezTo>
                  <a:lnTo>
                    <a:pt x="8841" y="685"/>
                  </a:lnTo>
                  <a:cubicBezTo>
                    <a:pt x="8841" y="522"/>
                    <a:pt x="8710" y="522"/>
                    <a:pt x="8710" y="522"/>
                  </a:cubicBezTo>
                  <a:cubicBezTo>
                    <a:pt x="8025" y="604"/>
                    <a:pt x="7316" y="645"/>
                    <a:pt x="6606" y="645"/>
                  </a:cubicBezTo>
                  <a:cubicBezTo>
                    <a:pt x="5897" y="645"/>
                    <a:pt x="5187" y="604"/>
                    <a:pt x="4502" y="522"/>
                  </a:cubicBezTo>
                  <a:cubicBezTo>
                    <a:pt x="3002" y="392"/>
                    <a:pt x="1632" y="26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1"/>
            <p:cNvSpPr/>
            <p:nvPr/>
          </p:nvSpPr>
          <p:spPr>
            <a:xfrm>
              <a:off x="6322411" y="3626991"/>
              <a:ext cx="183753" cy="10304"/>
            </a:xfrm>
            <a:custGeom>
              <a:avLst/>
              <a:gdLst/>
              <a:ahLst/>
              <a:cxnLst/>
              <a:rect l="l" t="t" r="r" b="b"/>
              <a:pathLst>
                <a:path w="12233" h="686" extrusionOk="0">
                  <a:moveTo>
                    <a:pt x="12102" y="0"/>
                  </a:moveTo>
                  <a:cubicBezTo>
                    <a:pt x="10080" y="294"/>
                    <a:pt x="8155" y="424"/>
                    <a:pt x="6133" y="424"/>
                  </a:cubicBezTo>
                  <a:cubicBezTo>
                    <a:pt x="5582" y="459"/>
                    <a:pt x="5034" y="475"/>
                    <a:pt x="4486" y="475"/>
                  </a:cubicBezTo>
                  <a:cubicBezTo>
                    <a:pt x="2991" y="475"/>
                    <a:pt x="1504" y="354"/>
                    <a:pt x="0" y="163"/>
                  </a:cubicBezTo>
                  <a:lnTo>
                    <a:pt x="0" y="294"/>
                  </a:lnTo>
                  <a:cubicBezTo>
                    <a:pt x="2055" y="555"/>
                    <a:pt x="4077" y="685"/>
                    <a:pt x="6133" y="685"/>
                  </a:cubicBezTo>
                  <a:cubicBezTo>
                    <a:pt x="8155" y="685"/>
                    <a:pt x="10210" y="555"/>
                    <a:pt x="12102" y="294"/>
                  </a:cubicBezTo>
                  <a:cubicBezTo>
                    <a:pt x="12232" y="294"/>
                    <a:pt x="12232" y="163"/>
                    <a:pt x="12232" y="163"/>
                  </a:cubicBezTo>
                  <a:lnTo>
                    <a:pt x="1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1"/>
            <p:cNvSpPr/>
            <p:nvPr/>
          </p:nvSpPr>
          <p:spPr>
            <a:xfrm>
              <a:off x="6038708" y="3770067"/>
              <a:ext cx="101933" cy="12933"/>
            </a:xfrm>
            <a:custGeom>
              <a:avLst/>
              <a:gdLst/>
              <a:ahLst/>
              <a:cxnLst/>
              <a:rect l="l" t="t" r="r" b="b"/>
              <a:pathLst>
                <a:path w="6786" h="861" extrusionOk="0">
                  <a:moveTo>
                    <a:pt x="131" y="0"/>
                  </a:moveTo>
                  <a:cubicBezTo>
                    <a:pt x="131" y="0"/>
                    <a:pt x="0" y="0"/>
                    <a:pt x="0" y="131"/>
                  </a:cubicBezTo>
                  <a:lnTo>
                    <a:pt x="131" y="131"/>
                  </a:lnTo>
                  <a:cubicBezTo>
                    <a:pt x="1729" y="663"/>
                    <a:pt x="3485" y="861"/>
                    <a:pt x="5200" y="861"/>
                  </a:cubicBezTo>
                  <a:cubicBezTo>
                    <a:pt x="5690" y="861"/>
                    <a:pt x="6176" y="845"/>
                    <a:pt x="6655" y="816"/>
                  </a:cubicBezTo>
                  <a:cubicBezTo>
                    <a:pt x="6785" y="816"/>
                    <a:pt x="6785" y="816"/>
                    <a:pt x="6785" y="685"/>
                  </a:cubicBezTo>
                  <a:lnTo>
                    <a:pt x="6655" y="685"/>
                  </a:lnTo>
                  <a:cubicBezTo>
                    <a:pt x="4502" y="685"/>
                    <a:pt x="2316" y="424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1"/>
            <p:cNvSpPr/>
            <p:nvPr/>
          </p:nvSpPr>
          <p:spPr>
            <a:xfrm>
              <a:off x="6344942" y="3753889"/>
              <a:ext cx="145043" cy="10304"/>
            </a:xfrm>
            <a:custGeom>
              <a:avLst/>
              <a:gdLst/>
              <a:ahLst/>
              <a:cxnLst/>
              <a:rect l="l" t="t" r="r" b="b"/>
              <a:pathLst>
                <a:path w="9656" h="686" extrusionOk="0">
                  <a:moveTo>
                    <a:pt x="9526" y="1"/>
                  </a:moveTo>
                  <a:cubicBezTo>
                    <a:pt x="8025" y="262"/>
                    <a:pt x="6394" y="392"/>
                    <a:pt x="4893" y="392"/>
                  </a:cubicBezTo>
                  <a:cubicBezTo>
                    <a:pt x="4416" y="430"/>
                    <a:pt x="3938" y="446"/>
                    <a:pt x="3464" y="446"/>
                  </a:cubicBezTo>
                  <a:cubicBezTo>
                    <a:pt x="2318" y="446"/>
                    <a:pt x="1192" y="354"/>
                    <a:pt x="131" y="262"/>
                  </a:cubicBezTo>
                  <a:cubicBezTo>
                    <a:pt x="131" y="262"/>
                    <a:pt x="1" y="262"/>
                    <a:pt x="1" y="392"/>
                  </a:cubicBezTo>
                  <a:lnTo>
                    <a:pt x="131" y="392"/>
                  </a:lnTo>
                  <a:cubicBezTo>
                    <a:pt x="1632" y="686"/>
                    <a:pt x="3263" y="686"/>
                    <a:pt x="4893" y="686"/>
                  </a:cubicBezTo>
                  <a:cubicBezTo>
                    <a:pt x="6394" y="686"/>
                    <a:pt x="8025" y="523"/>
                    <a:pt x="9526" y="131"/>
                  </a:cubicBezTo>
                  <a:lnTo>
                    <a:pt x="9656" y="131"/>
                  </a:lnTo>
                  <a:cubicBezTo>
                    <a:pt x="9656" y="1"/>
                    <a:pt x="9526" y="1"/>
                    <a:pt x="9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1"/>
            <p:cNvSpPr/>
            <p:nvPr/>
          </p:nvSpPr>
          <p:spPr>
            <a:xfrm>
              <a:off x="6197946" y="3837677"/>
              <a:ext cx="148979" cy="7856"/>
            </a:xfrm>
            <a:custGeom>
              <a:avLst/>
              <a:gdLst/>
              <a:ahLst/>
              <a:cxnLst/>
              <a:rect l="l" t="t" r="r" b="b"/>
              <a:pathLst>
                <a:path w="9918" h="523" extrusionOk="0">
                  <a:moveTo>
                    <a:pt x="1" y="1"/>
                  </a:moveTo>
                  <a:lnTo>
                    <a:pt x="1" y="131"/>
                  </a:lnTo>
                  <a:cubicBezTo>
                    <a:pt x="1632" y="262"/>
                    <a:pt x="3263" y="392"/>
                    <a:pt x="4894" y="523"/>
                  </a:cubicBezTo>
                  <a:lnTo>
                    <a:pt x="9917" y="523"/>
                  </a:lnTo>
                  <a:lnTo>
                    <a:pt x="9917" y="392"/>
                  </a:lnTo>
                  <a:lnTo>
                    <a:pt x="9917" y="262"/>
                  </a:lnTo>
                  <a:lnTo>
                    <a:pt x="4894" y="262"/>
                  </a:lnTo>
                  <a:cubicBezTo>
                    <a:pt x="3263" y="262"/>
                    <a:pt x="1632" y="1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1"/>
            <p:cNvSpPr/>
            <p:nvPr/>
          </p:nvSpPr>
          <p:spPr>
            <a:xfrm>
              <a:off x="6281734" y="3925385"/>
              <a:ext cx="183753" cy="13143"/>
            </a:xfrm>
            <a:custGeom>
              <a:avLst/>
              <a:gdLst/>
              <a:ahLst/>
              <a:cxnLst/>
              <a:rect l="l" t="t" r="r" b="b"/>
              <a:pathLst>
                <a:path w="12233" h="875" extrusionOk="0">
                  <a:moveTo>
                    <a:pt x="131" y="1"/>
                  </a:moveTo>
                  <a:cubicBezTo>
                    <a:pt x="131" y="1"/>
                    <a:pt x="131" y="131"/>
                    <a:pt x="1" y="131"/>
                  </a:cubicBezTo>
                  <a:lnTo>
                    <a:pt x="131" y="262"/>
                  </a:lnTo>
                  <a:cubicBezTo>
                    <a:pt x="2186" y="523"/>
                    <a:pt x="4078" y="686"/>
                    <a:pt x="6100" y="816"/>
                  </a:cubicBezTo>
                  <a:cubicBezTo>
                    <a:pt x="7471" y="816"/>
                    <a:pt x="8826" y="874"/>
                    <a:pt x="10186" y="874"/>
                  </a:cubicBezTo>
                  <a:cubicBezTo>
                    <a:pt x="10867" y="874"/>
                    <a:pt x="11548" y="860"/>
                    <a:pt x="12233" y="816"/>
                  </a:cubicBezTo>
                  <a:lnTo>
                    <a:pt x="12233" y="686"/>
                  </a:lnTo>
                  <a:lnTo>
                    <a:pt x="12233" y="523"/>
                  </a:lnTo>
                  <a:cubicBezTo>
                    <a:pt x="11205" y="604"/>
                    <a:pt x="10186" y="645"/>
                    <a:pt x="9167" y="645"/>
                  </a:cubicBezTo>
                  <a:cubicBezTo>
                    <a:pt x="8147" y="645"/>
                    <a:pt x="7128" y="604"/>
                    <a:pt x="6100" y="523"/>
                  </a:cubicBezTo>
                  <a:cubicBezTo>
                    <a:pt x="4209" y="392"/>
                    <a:pt x="2186" y="262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1"/>
            <p:cNvSpPr/>
            <p:nvPr/>
          </p:nvSpPr>
          <p:spPr>
            <a:xfrm>
              <a:off x="6453229" y="3849934"/>
              <a:ext cx="173463" cy="13729"/>
            </a:xfrm>
            <a:custGeom>
              <a:avLst/>
              <a:gdLst/>
              <a:ahLst/>
              <a:cxnLst/>
              <a:rect l="l" t="t" r="r" b="b"/>
              <a:pathLst>
                <a:path w="11548" h="914" extrusionOk="0">
                  <a:moveTo>
                    <a:pt x="131" y="0"/>
                  </a:moveTo>
                  <a:cubicBezTo>
                    <a:pt x="131" y="0"/>
                    <a:pt x="1" y="0"/>
                    <a:pt x="1" y="131"/>
                  </a:cubicBezTo>
                  <a:lnTo>
                    <a:pt x="131" y="131"/>
                  </a:lnTo>
                  <a:cubicBezTo>
                    <a:pt x="2023" y="522"/>
                    <a:pt x="3947" y="653"/>
                    <a:pt x="5839" y="816"/>
                  </a:cubicBezTo>
                  <a:cubicBezTo>
                    <a:pt x="6785" y="881"/>
                    <a:pt x="7740" y="914"/>
                    <a:pt x="8694" y="914"/>
                  </a:cubicBezTo>
                  <a:cubicBezTo>
                    <a:pt x="9648" y="914"/>
                    <a:pt x="10602" y="881"/>
                    <a:pt x="11548" y="816"/>
                  </a:cubicBezTo>
                  <a:lnTo>
                    <a:pt x="11548" y="653"/>
                  </a:lnTo>
                  <a:lnTo>
                    <a:pt x="11548" y="522"/>
                  </a:lnTo>
                  <a:cubicBezTo>
                    <a:pt x="10602" y="587"/>
                    <a:pt x="9648" y="620"/>
                    <a:pt x="8694" y="620"/>
                  </a:cubicBezTo>
                  <a:cubicBezTo>
                    <a:pt x="7740" y="620"/>
                    <a:pt x="6785" y="587"/>
                    <a:pt x="5839" y="522"/>
                  </a:cubicBezTo>
                  <a:cubicBezTo>
                    <a:pt x="3947" y="522"/>
                    <a:pt x="2023" y="26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1"/>
            <p:cNvSpPr/>
            <p:nvPr/>
          </p:nvSpPr>
          <p:spPr>
            <a:xfrm>
              <a:off x="6510565" y="3680391"/>
              <a:ext cx="134754" cy="16193"/>
            </a:xfrm>
            <a:custGeom>
              <a:avLst/>
              <a:gdLst/>
              <a:ahLst/>
              <a:cxnLst/>
              <a:rect l="l" t="t" r="r" b="b"/>
              <a:pathLst>
                <a:path w="8971" h="1078" extrusionOk="0">
                  <a:moveTo>
                    <a:pt x="130" y="1"/>
                  </a:moveTo>
                  <a:cubicBezTo>
                    <a:pt x="0" y="1"/>
                    <a:pt x="0" y="131"/>
                    <a:pt x="0" y="131"/>
                  </a:cubicBezTo>
                  <a:lnTo>
                    <a:pt x="0" y="262"/>
                  </a:lnTo>
                  <a:cubicBezTo>
                    <a:pt x="1468" y="686"/>
                    <a:pt x="2838" y="947"/>
                    <a:pt x="4338" y="1077"/>
                  </a:cubicBezTo>
                  <a:cubicBezTo>
                    <a:pt x="5839" y="1077"/>
                    <a:pt x="7339" y="1077"/>
                    <a:pt x="8807" y="947"/>
                  </a:cubicBezTo>
                  <a:cubicBezTo>
                    <a:pt x="8807" y="947"/>
                    <a:pt x="8970" y="947"/>
                    <a:pt x="8970" y="816"/>
                  </a:cubicBezTo>
                  <a:lnTo>
                    <a:pt x="8807" y="816"/>
                  </a:lnTo>
                  <a:cubicBezTo>
                    <a:pt x="8073" y="882"/>
                    <a:pt x="7331" y="914"/>
                    <a:pt x="6585" y="914"/>
                  </a:cubicBezTo>
                  <a:cubicBezTo>
                    <a:pt x="5839" y="914"/>
                    <a:pt x="5089" y="882"/>
                    <a:pt x="4338" y="816"/>
                  </a:cubicBezTo>
                  <a:cubicBezTo>
                    <a:pt x="2968" y="686"/>
                    <a:pt x="1468" y="392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1"/>
            <p:cNvSpPr/>
            <p:nvPr/>
          </p:nvSpPr>
          <p:spPr>
            <a:xfrm>
              <a:off x="6630598" y="3602492"/>
              <a:ext cx="134769" cy="9208"/>
            </a:xfrm>
            <a:custGeom>
              <a:avLst/>
              <a:gdLst/>
              <a:ahLst/>
              <a:cxnLst/>
              <a:rect l="l" t="t" r="r" b="b"/>
              <a:pathLst>
                <a:path w="8972" h="613" extrusionOk="0">
                  <a:moveTo>
                    <a:pt x="1" y="0"/>
                  </a:moveTo>
                  <a:cubicBezTo>
                    <a:pt x="1" y="163"/>
                    <a:pt x="164" y="163"/>
                    <a:pt x="164" y="163"/>
                  </a:cubicBezTo>
                  <a:cubicBezTo>
                    <a:pt x="1632" y="294"/>
                    <a:pt x="3002" y="424"/>
                    <a:pt x="4502" y="555"/>
                  </a:cubicBezTo>
                  <a:cubicBezTo>
                    <a:pt x="5503" y="555"/>
                    <a:pt x="6503" y="613"/>
                    <a:pt x="7494" y="613"/>
                  </a:cubicBezTo>
                  <a:cubicBezTo>
                    <a:pt x="7989" y="613"/>
                    <a:pt x="8482" y="598"/>
                    <a:pt x="8971" y="555"/>
                  </a:cubicBezTo>
                  <a:lnTo>
                    <a:pt x="8971" y="424"/>
                  </a:lnTo>
                  <a:cubicBezTo>
                    <a:pt x="7503" y="424"/>
                    <a:pt x="6003" y="424"/>
                    <a:pt x="4502" y="294"/>
                  </a:cubicBezTo>
                  <a:cubicBezTo>
                    <a:pt x="3132" y="163"/>
                    <a:pt x="1632" y="163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1"/>
            <p:cNvSpPr/>
            <p:nvPr/>
          </p:nvSpPr>
          <p:spPr>
            <a:xfrm>
              <a:off x="6667354" y="3764179"/>
              <a:ext cx="145043" cy="3936"/>
            </a:xfrm>
            <a:custGeom>
              <a:avLst/>
              <a:gdLst/>
              <a:ahLst/>
              <a:cxnLst/>
              <a:rect l="l" t="t" r="r" b="b"/>
              <a:pathLst>
                <a:path w="9656" h="262" extrusionOk="0">
                  <a:moveTo>
                    <a:pt x="0" y="1"/>
                  </a:moveTo>
                  <a:cubicBezTo>
                    <a:pt x="0" y="131"/>
                    <a:pt x="0" y="131"/>
                    <a:pt x="163" y="131"/>
                  </a:cubicBezTo>
                  <a:cubicBezTo>
                    <a:pt x="1631" y="262"/>
                    <a:pt x="3262" y="262"/>
                    <a:pt x="4763" y="262"/>
                  </a:cubicBezTo>
                  <a:cubicBezTo>
                    <a:pt x="6394" y="262"/>
                    <a:pt x="8025" y="262"/>
                    <a:pt x="9525" y="131"/>
                  </a:cubicBezTo>
                  <a:cubicBezTo>
                    <a:pt x="9525" y="131"/>
                    <a:pt x="9656" y="131"/>
                    <a:pt x="9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1"/>
            <p:cNvSpPr/>
            <p:nvPr/>
          </p:nvSpPr>
          <p:spPr>
            <a:xfrm>
              <a:off x="6789851" y="3677342"/>
              <a:ext cx="124960" cy="14826"/>
            </a:xfrm>
            <a:custGeom>
              <a:avLst/>
              <a:gdLst/>
              <a:ahLst/>
              <a:cxnLst/>
              <a:rect l="l" t="t" r="r" b="b"/>
              <a:pathLst>
                <a:path w="8319" h="987" extrusionOk="0">
                  <a:moveTo>
                    <a:pt x="49" y="1"/>
                  </a:moveTo>
                  <a:cubicBezTo>
                    <a:pt x="0" y="1"/>
                    <a:pt x="0" y="73"/>
                    <a:pt x="0" y="73"/>
                  </a:cubicBezTo>
                  <a:lnTo>
                    <a:pt x="0" y="204"/>
                  </a:lnTo>
                  <a:cubicBezTo>
                    <a:pt x="1370" y="465"/>
                    <a:pt x="2740" y="726"/>
                    <a:pt x="4078" y="889"/>
                  </a:cubicBezTo>
                  <a:cubicBezTo>
                    <a:pt x="4763" y="954"/>
                    <a:pt x="5448" y="987"/>
                    <a:pt x="6129" y="987"/>
                  </a:cubicBezTo>
                  <a:cubicBezTo>
                    <a:pt x="6810" y="987"/>
                    <a:pt x="7486" y="954"/>
                    <a:pt x="8155" y="889"/>
                  </a:cubicBezTo>
                  <a:lnTo>
                    <a:pt x="8318" y="889"/>
                  </a:lnTo>
                  <a:cubicBezTo>
                    <a:pt x="8318" y="726"/>
                    <a:pt x="8155" y="726"/>
                    <a:pt x="8155" y="726"/>
                  </a:cubicBezTo>
                  <a:cubicBezTo>
                    <a:pt x="6818" y="726"/>
                    <a:pt x="5448" y="726"/>
                    <a:pt x="4078" y="595"/>
                  </a:cubicBezTo>
                  <a:cubicBezTo>
                    <a:pt x="2740" y="465"/>
                    <a:pt x="1370" y="334"/>
                    <a:pt x="163" y="73"/>
                  </a:cubicBezTo>
                  <a:cubicBezTo>
                    <a:pt x="109" y="19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1"/>
            <p:cNvSpPr/>
            <p:nvPr/>
          </p:nvSpPr>
          <p:spPr>
            <a:xfrm>
              <a:off x="6875592" y="3588282"/>
              <a:ext cx="153380" cy="18626"/>
            </a:xfrm>
            <a:custGeom>
              <a:avLst/>
              <a:gdLst/>
              <a:ahLst/>
              <a:cxnLst/>
              <a:rect l="l" t="t" r="r" b="b"/>
              <a:pathLst>
                <a:path w="10211" h="1240" extrusionOk="0">
                  <a:moveTo>
                    <a:pt x="10080" y="0"/>
                  </a:moveTo>
                  <a:cubicBezTo>
                    <a:pt x="8449" y="424"/>
                    <a:pt x="6818" y="685"/>
                    <a:pt x="5187" y="816"/>
                  </a:cubicBezTo>
                  <a:cubicBezTo>
                    <a:pt x="3953" y="907"/>
                    <a:pt x="2783" y="1015"/>
                    <a:pt x="1575" y="1015"/>
                  </a:cubicBezTo>
                  <a:cubicBezTo>
                    <a:pt x="1060" y="1015"/>
                    <a:pt x="538" y="995"/>
                    <a:pt x="1" y="946"/>
                  </a:cubicBezTo>
                  <a:lnTo>
                    <a:pt x="1" y="1109"/>
                  </a:lnTo>
                  <a:lnTo>
                    <a:pt x="1" y="1240"/>
                  </a:lnTo>
                  <a:cubicBezTo>
                    <a:pt x="1795" y="1240"/>
                    <a:pt x="3426" y="1240"/>
                    <a:pt x="5187" y="1109"/>
                  </a:cubicBezTo>
                  <a:cubicBezTo>
                    <a:pt x="6818" y="946"/>
                    <a:pt x="8580" y="685"/>
                    <a:pt x="10211" y="294"/>
                  </a:cubicBezTo>
                  <a:lnTo>
                    <a:pt x="10211" y="131"/>
                  </a:lnTo>
                  <a:cubicBezTo>
                    <a:pt x="10211" y="131"/>
                    <a:pt x="10211" y="0"/>
                    <a:pt x="10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1"/>
            <p:cNvSpPr/>
            <p:nvPr/>
          </p:nvSpPr>
          <p:spPr>
            <a:xfrm>
              <a:off x="6714385" y="3839645"/>
              <a:ext cx="130849" cy="16944"/>
            </a:xfrm>
            <a:custGeom>
              <a:avLst/>
              <a:gdLst/>
              <a:ahLst/>
              <a:cxnLst/>
              <a:rect l="l" t="t" r="r" b="b"/>
              <a:pathLst>
                <a:path w="8711" h="1128" extrusionOk="0">
                  <a:moveTo>
                    <a:pt x="8710" y="0"/>
                  </a:moveTo>
                  <a:cubicBezTo>
                    <a:pt x="7210" y="392"/>
                    <a:pt x="5840" y="685"/>
                    <a:pt x="4372" y="816"/>
                  </a:cubicBezTo>
                  <a:cubicBezTo>
                    <a:pt x="3971" y="854"/>
                    <a:pt x="3558" y="870"/>
                    <a:pt x="3141" y="870"/>
                  </a:cubicBezTo>
                  <a:cubicBezTo>
                    <a:pt x="2134" y="870"/>
                    <a:pt x="1100" y="778"/>
                    <a:pt x="131" y="685"/>
                  </a:cubicBezTo>
                  <a:lnTo>
                    <a:pt x="1" y="685"/>
                  </a:lnTo>
                  <a:lnTo>
                    <a:pt x="1" y="816"/>
                  </a:lnTo>
                  <a:cubicBezTo>
                    <a:pt x="1099" y="1007"/>
                    <a:pt x="2198" y="1128"/>
                    <a:pt x="3296" y="1128"/>
                  </a:cubicBezTo>
                  <a:cubicBezTo>
                    <a:pt x="3698" y="1128"/>
                    <a:pt x="4100" y="1112"/>
                    <a:pt x="4502" y="1077"/>
                  </a:cubicBezTo>
                  <a:cubicBezTo>
                    <a:pt x="5840" y="946"/>
                    <a:pt x="7340" y="685"/>
                    <a:pt x="8710" y="131"/>
                  </a:cubicBezTo>
                  <a:lnTo>
                    <a:pt x="8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1"/>
            <p:cNvSpPr/>
            <p:nvPr/>
          </p:nvSpPr>
          <p:spPr>
            <a:xfrm>
              <a:off x="6602178" y="3933226"/>
              <a:ext cx="147011" cy="14721"/>
            </a:xfrm>
            <a:custGeom>
              <a:avLst/>
              <a:gdLst/>
              <a:ahLst/>
              <a:cxnLst/>
              <a:rect l="l" t="t" r="r" b="b"/>
              <a:pathLst>
                <a:path w="9787" h="980" extrusionOk="0">
                  <a:moveTo>
                    <a:pt x="1" y="1"/>
                  </a:moveTo>
                  <a:cubicBezTo>
                    <a:pt x="1" y="1"/>
                    <a:pt x="1" y="164"/>
                    <a:pt x="131" y="164"/>
                  </a:cubicBezTo>
                  <a:cubicBezTo>
                    <a:pt x="1632" y="294"/>
                    <a:pt x="3263" y="425"/>
                    <a:pt x="4894" y="555"/>
                  </a:cubicBezTo>
                  <a:cubicBezTo>
                    <a:pt x="6525" y="686"/>
                    <a:pt x="8156" y="816"/>
                    <a:pt x="9656" y="979"/>
                  </a:cubicBezTo>
                  <a:cubicBezTo>
                    <a:pt x="9787" y="979"/>
                    <a:pt x="9787" y="979"/>
                    <a:pt x="9787" y="816"/>
                  </a:cubicBezTo>
                  <a:lnTo>
                    <a:pt x="9656" y="816"/>
                  </a:lnTo>
                  <a:cubicBezTo>
                    <a:pt x="8156" y="555"/>
                    <a:pt x="6525" y="425"/>
                    <a:pt x="4894" y="294"/>
                  </a:cubicBezTo>
                  <a:cubicBezTo>
                    <a:pt x="3263" y="164"/>
                    <a:pt x="1762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1"/>
            <p:cNvSpPr/>
            <p:nvPr/>
          </p:nvSpPr>
          <p:spPr>
            <a:xfrm>
              <a:off x="6875592" y="3772020"/>
              <a:ext cx="167590" cy="12272"/>
            </a:xfrm>
            <a:custGeom>
              <a:avLst/>
              <a:gdLst/>
              <a:ahLst/>
              <a:cxnLst/>
              <a:rect l="l" t="t" r="r" b="b"/>
              <a:pathLst>
                <a:path w="11157" h="817" extrusionOk="0">
                  <a:moveTo>
                    <a:pt x="1" y="1"/>
                  </a:moveTo>
                  <a:lnTo>
                    <a:pt x="1" y="131"/>
                  </a:lnTo>
                  <a:cubicBezTo>
                    <a:pt x="1925" y="425"/>
                    <a:pt x="3687" y="686"/>
                    <a:pt x="5579" y="816"/>
                  </a:cubicBezTo>
                  <a:cubicBezTo>
                    <a:pt x="7340" y="816"/>
                    <a:pt x="9265" y="816"/>
                    <a:pt x="11026" y="686"/>
                  </a:cubicBezTo>
                  <a:lnTo>
                    <a:pt x="11157" y="686"/>
                  </a:lnTo>
                  <a:cubicBezTo>
                    <a:pt x="11157" y="555"/>
                    <a:pt x="11026" y="555"/>
                    <a:pt x="11026" y="555"/>
                  </a:cubicBezTo>
                  <a:cubicBezTo>
                    <a:pt x="9852" y="555"/>
                    <a:pt x="8605" y="613"/>
                    <a:pt x="7382" y="613"/>
                  </a:cubicBezTo>
                  <a:cubicBezTo>
                    <a:pt x="6771" y="613"/>
                    <a:pt x="6166" y="599"/>
                    <a:pt x="5579" y="555"/>
                  </a:cubicBezTo>
                  <a:cubicBezTo>
                    <a:pt x="3687" y="425"/>
                    <a:pt x="1925" y="294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1"/>
            <p:cNvSpPr/>
            <p:nvPr/>
          </p:nvSpPr>
          <p:spPr>
            <a:xfrm>
              <a:off x="6875592" y="3894517"/>
              <a:ext cx="157301" cy="15171"/>
            </a:xfrm>
            <a:custGeom>
              <a:avLst/>
              <a:gdLst/>
              <a:ahLst/>
              <a:cxnLst/>
              <a:rect l="l" t="t" r="r" b="b"/>
              <a:pathLst>
                <a:path w="10472" h="1010" extrusionOk="0">
                  <a:moveTo>
                    <a:pt x="10341" y="1"/>
                  </a:moveTo>
                  <a:cubicBezTo>
                    <a:pt x="8710" y="425"/>
                    <a:pt x="6949" y="686"/>
                    <a:pt x="5187" y="686"/>
                  </a:cubicBezTo>
                  <a:cubicBezTo>
                    <a:pt x="4750" y="721"/>
                    <a:pt x="4304" y="737"/>
                    <a:pt x="3850" y="737"/>
                  </a:cubicBezTo>
                  <a:cubicBezTo>
                    <a:pt x="2610" y="737"/>
                    <a:pt x="1314" y="616"/>
                    <a:pt x="1" y="425"/>
                  </a:cubicBezTo>
                  <a:lnTo>
                    <a:pt x="1" y="555"/>
                  </a:lnTo>
                  <a:cubicBezTo>
                    <a:pt x="1328" y="845"/>
                    <a:pt x="2566" y="1009"/>
                    <a:pt x="3834" y="1009"/>
                  </a:cubicBezTo>
                  <a:cubicBezTo>
                    <a:pt x="4280" y="1009"/>
                    <a:pt x="4729" y="989"/>
                    <a:pt x="5187" y="947"/>
                  </a:cubicBezTo>
                  <a:cubicBezTo>
                    <a:pt x="6949" y="947"/>
                    <a:pt x="8710" y="686"/>
                    <a:pt x="10341" y="131"/>
                  </a:cubicBezTo>
                  <a:lnTo>
                    <a:pt x="10472" y="131"/>
                  </a:lnTo>
                  <a:cubicBezTo>
                    <a:pt x="10472" y="1"/>
                    <a:pt x="10341" y="1"/>
                    <a:pt x="10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1"/>
            <p:cNvSpPr/>
            <p:nvPr/>
          </p:nvSpPr>
          <p:spPr>
            <a:xfrm>
              <a:off x="6996136" y="3674022"/>
              <a:ext cx="128881" cy="17439"/>
            </a:xfrm>
            <a:custGeom>
              <a:avLst/>
              <a:gdLst/>
              <a:ahLst/>
              <a:cxnLst/>
              <a:rect l="l" t="t" r="r" b="b"/>
              <a:pathLst>
                <a:path w="8580" h="1161" extrusionOk="0">
                  <a:moveTo>
                    <a:pt x="8449" y="1"/>
                  </a:moveTo>
                  <a:cubicBezTo>
                    <a:pt x="7079" y="425"/>
                    <a:pt x="5709" y="686"/>
                    <a:pt x="4371" y="816"/>
                  </a:cubicBezTo>
                  <a:cubicBezTo>
                    <a:pt x="3804" y="870"/>
                    <a:pt x="3214" y="902"/>
                    <a:pt x="2620" y="902"/>
                  </a:cubicBezTo>
                  <a:cubicBezTo>
                    <a:pt x="1781" y="902"/>
                    <a:pt x="933" y="839"/>
                    <a:pt x="131" y="686"/>
                  </a:cubicBezTo>
                  <a:lnTo>
                    <a:pt x="0" y="816"/>
                  </a:lnTo>
                  <a:lnTo>
                    <a:pt x="131" y="816"/>
                  </a:lnTo>
                  <a:cubicBezTo>
                    <a:pt x="1140" y="1033"/>
                    <a:pt x="2221" y="1160"/>
                    <a:pt x="3268" y="1160"/>
                  </a:cubicBezTo>
                  <a:cubicBezTo>
                    <a:pt x="3642" y="1160"/>
                    <a:pt x="4011" y="1144"/>
                    <a:pt x="4371" y="1110"/>
                  </a:cubicBezTo>
                  <a:cubicBezTo>
                    <a:pt x="5709" y="947"/>
                    <a:pt x="7209" y="686"/>
                    <a:pt x="8449" y="131"/>
                  </a:cubicBezTo>
                  <a:lnTo>
                    <a:pt x="8579" y="131"/>
                  </a:lnTo>
                  <a:cubicBezTo>
                    <a:pt x="8579" y="1"/>
                    <a:pt x="8449" y="1"/>
                    <a:pt x="8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1"/>
            <p:cNvSpPr/>
            <p:nvPr/>
          </p:nvSpPr>
          <p:spPr>
            <a:xfrm>
              <a:off x="7123034" y="3598571"/>
              <a:ext cx="163189" cy="14225"/>
            </a:xfrm>
            <a:custGeom>
              <a:avLst/>
              <a:gdLst/>
              <a:ahLst/>
              <a:cxnLst/>
              <a:rect l="l" t="t" r="r" b="b"/>
              <a:pathLst>
                <a:path w="10864" h="947" extrusionOk="0">
                  <a:moveTo>
                    <a:pt x="10733" y="0"/>
                  </a:moveTo>
                  <a:cubicBezTo>
                    <a:pt x="8971" y="424"/>
                    <a:pt x="7177" y="555"/>
                    <a:pt x="5416" y="685"/>
                  </a:cubicBezTo>
                  <a:cubicBezTo>
                    <a:pt x="3654" y="685"/>
                    <a:pt x="1762" y="555"/>
                    <a:pt x="1" y="261"/>
                  </a:cubicBezTo>
                  <a:lnTo>
                    <a:pt x="1" y="424"/>
                  </a:lnTo>
                  <a:cubicBezTo>
                    <a:pt x="1762" y="816"/>
                    <a:pt x="3654" y="946"/>
                    <a:pt x="5416" y="946"/>
                  </a:cubicBezTo>
                  <a:cubicBezTo>
                    <a:pt x="7177" y="816"/>
                    <a:pt x="9102" y="685"/>
                    <a:pt x="10733" y="131"/>
                  </a:cubicBezTo>
                  <a:lnTo>
                    <a:pt x="10863" y="131"/>
                  </a:lnTo>
                  <a:cubicBezTo>
                    <a:pt x="10863" y="0"/>
                    <a:pt x="10733" y="0"/>
                    <a:pt x="10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1"/>
            <p:cNvSpPr/>
            <p:nvPr/>
          </p:nvSpPr>
          <p:spPr>
            <a:xfrm>
              <a:off x="7108343" y="3735278"/>
              <a:ext cx="149460" cy="20594"/>
            </a:xfrm>
            <a:custGeom>
              <a:avLst/>
              <a:gdLst/>
              <a:ahLst/>
              <a:cxnLst/>
              <a:rect l="l" t="t" r="r" b="b"/>
              <a:pathLst>
                <a:path w="9950" h="1371" extrusionOk="0">
                  <a:moveTo>
                    <a:pt x="9786" y="0"/>
                  </a:moveTo>
                  <a:cubicBezTo>
                    <a:pt x="8318" y="555"/>
                    <a:pt x="6687" y="946"/>
                    <a:pt x="5056" y="1109"/>
                  </a:cubicBezTo>
                  <a:cubicBezTo>
                    <a:pt x="3425" y="1109"/>
                    <a:pt x="1794" y="946"/>
                    <a:pt x="163" y="685"/>
                  </a:cubicBezTo>
                  <a:lnTo>
                    <a:pt x="0" y="685"/>
                  </a:lnTo>
                  <a:cubicBezTo>
                    <a:pt x="0" y="685"/>
                    <a:pt x="0" y="816"/>
                    <a:pt x="163" y="816"/>
                  </a:cubicBezTo>
                  <a:cubicBezTo>
                    <a:pt x="1631" y="1240"/>
                    <a:pt x="3425" y="1370"/>
                    <a:pt x="5056" y="1370"/>
                  </a:cubicBezTo>
                  <a:cubicBezTo>
                    <a:pt x="6687" y="1240"/>
                    <a:pt x="8318" y="816"/>
                    <a:pt x="9786" y="131"/>
                  </a:cubicBezTo>
                  <a:lnTo>
                    <a:pt x="9949" y="131"/>
                  </a:lnTo>
                  <a:cubicBezTo>
                    <a:pt x="9949" y="0"/>
                    <a:pt x="9786" y="0"/>
                    <a:pt x="9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1"/>
            <p:cNvSpPr/>
            <p:nvPr/>
          </p:nvSpPr>
          <p:spPr>
            <a:xfrm>
              <a:off x="7086292" y="3843565"/>
              <a:ext cx="103886" cy="11146"/>
            </a:xfrm>
            <a:custGeom>
              <a:avLst/>
              <a:gdLst/>
              <a:ahLst/>
              <a:cxnLst/>
              <a:rect l="l" t="t" r="r" b="b"/>
              <a:pathLst>
                <a:path w="6916" h="742" extrusionOk="0">
                  <a:moveTo>
                    <a:pt x="0" y="0"/>
                  </a:moveTo>
                  <a:lnTo>
                    <a:pt x="0" y="131"/>
                  </a:lnTo>
                  <a:cubicBezTo>
                    <a:pt x="1530" y="502"/>
                    <a:pt x="3075" y="742"/>
                    <a:pt x="4624" y="742"/>
                  </a:cubicBezTo>
                  <a:cubicBezTo>
                    <a:pt x="5387" y="742"/>
                    <a:pt x="6151" y="684"/>
                    <a:pt x="6916" y="555"/>
                  </a:cubicBezTo>
                  <a:lnTo>
                    <a:pt x="6916" y="424"/>
                  </a:lnTo>
                  <a:lnTo>
                    <a:pt x="6785" y="424"/>
                  </a:lnTo>
                  <a:cubicBezTo>
                    <a:pt x="6247" y="456"/>
                    <a:pt x="5701" y="473"/>
                    <a:pt x="5151" y="473"/>
                  </a:cubicBezTo>
                  <a:cubicBezTo>
                    <a:pt x="3469" y="473"/>
                    <a:pt x="1754" y="32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1"/>
            <p:cNvSpPr/>
            <p:nvPr/>
          </p:nvSpPr>
          <p:spPr>
            <a:xfrm>
              <a:off x="7069634" y="3947932"/>
              <a:ext cx="114671" cy="3936"/>
            </a:xfrm>
            <a:custGeom>
              <a:avLst/>
              <a:gdLst/>
              <a:ahLst/>
              <a:cxnLst/>
              <a:rect l="l" t="t" r="r" b="b"/>
              <a:pathLst>
                <a:path w="7634" h="262" extrusionOk="0">
                  <a:moveTo>
                    <a:pt x="0" y="0"/>
                  </a:moveTo>
                  <a:lnTo>
                    <a:pt x="0" y="131"/>
                  </a:lnTo>
                  <a:cubicBezTo>
                    <a:pt x="2577" y="261"/>
                    <a:pt x="5024" y="261"/>
                    <a:pt x="7470" y="261"/>
                  </a:cubicBezTo>
                  <a:cubicBezTo>
                    <a:pt x="7633" y="261"/>
                    <a:pt x="7633" y="261"/>
                    <a:pt x="7633" y="131"/>
                  </a:cubicBezTo>
                  <a:lnTo>
                    <a:pt x="7470" y="131"/>
                  </a:lnTo>
                  <a:cubicBezTo>
                    <a:pt x="5024" y="0"/>
                    <a:pt x="257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1"/>
            <p:cNvSpPr/>
            <p:nvPr/>
          </p:nvSpPr>
          <p:spPr>
            <a:xfrm>
              <a:off x="7241129" y="3796519"/>
              <a:ext cx="108287" cy="9779"/>
            </a:xfrm>
            <a:custGeom>
              <a:avLst/>
              <a:gdLst/>
              <a:ahLst/>
              <a:cxnLst/>
              <a:rect l="l" t="t" r="r" b="b"/>
              <a:pathLst>
                <a:path w="7209" h="651" extrusionOk="0">
                  <a:moveTo>
                    <a:pt x="0" y="1"/>
                  </a:moveTo>
                  <a:lnTo>
                    <a:pt x="0" y="131"/>
                  </a:lnTo>
                  <a:cubicBezTo>
                    <a:pt x="1415" y="470"/>
                    <a:pt x="2878" y="650"/>
                    <a:pt x="4330" y="650"/>
                  </a:cubicBezTo>
                  <a:cubicBezTo>
                    <a:pt x="5256" y="650"/>
                    <a:pt x="6177" y="577"/>
                    <a:pt x="7079" y="425"/>
                  </a:cubicBezTo>
                  <a:lnTo>
                    <a:pt x="7209" y="294"/>
                  </a:lnTo>
                  <a:cubicBezTo>
                    <a:pt x="7079" y="294"/>
                    <a:pt x="7079" y="131"/>
                    <a:pt x="7079" y="131"/>
                  </a:cubicBezTo>
                  <a:cubicBezTo>
                    <a:pt x="6027" y="264"/>
                    <a:pt x="4948" y="337"/>
                    <a:pt x="3867" y="337"/>
                  </a:cubicBezTo>
                  <a:cubicBezTo>
                    <a:pt x="2567" y="337"/>
                    <a:pt x="1264" y="2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1"/>
            <p:cNvSpPr/>
            <p:nvPr/>
          </p:nvSpPr>
          <p:spPr>
            <a:xfrm>
              <a:off x="7253372" y="3659812"/>
              <a:ext cx="134754" cy="18641"/>
            </a:xfrm>
            <a:custGeom>
              <a:avLst/>
              <a:gdLst/>
              <a:ahLst/>
              <a:cxnLst/>
              <a:rect l="l" t="t" r="r" b="b"/>
              <a:pathLst>
                <a:path w="8971" h="1241" extrusionOk="0">
                  <a:moveTo>
                    <a:pt x="131" y="1"/>
                  </a:moveTo>
                  <a:cubicBezTo>
                    <a:pt x="1" y="131"/>
                    <a:pt x="131" y="131"/>
                    <a:pt x="131" y="131"/>
                  </a:cubicBezTo>
                  <a:cubicBezTo>
                    <a:pt x="1501" y="555"/>
                    <a:pt x="3002" y="816"/>
                    <a:pt x="4502" y="1077"/>
                  </a:cubicBezTo>
                  <a:cubicBezTo>
                    <a:pt x="6003" y="1240"/>
                    <a:pt x="7340" y="1240"/>
                    <a:pt x="8840" y="1240"/>
                  </a:cubicBezTo>
                  <a:lnTo>
                    <a:pt x="8971" y="1077"/>
                  </a:lnTo>
                  <a:cubicBezTo>
                    <a:pt x="8971" y="1077"/>
                    <a:pt x="8971" y="947"/>
                    <a:pt x="8840" y="947"/>
                  </a:cubicBezTo>
                  <a:cubicBezTo>
                    <a:pt x="7340" y="947"/>
                    <a:pt x="6003" y="947"/>
                    <a:pt x="4502" y="816"/>
                  </a:cubicBezTo>
                  <a:cubicBezTo>
                    <a:pt x="3002" y="686"/>
                    <a:pt x="1632" y="425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1"/>
            <p:cNvSpPr/>
            <p:nvPr/>
          </p:nvSpPr>
          <p:spPr>
            <a:xfrm>
              <a:off x="7369995" y="3595132"/>
              <a:ext cx="110255" cy="3455"/>
            </a:xfrm>
            <a:custGeom>
              <a:avLst/>
              <a:gdLst/>
              <a:ahLst/>
              <a:cxnLst/>
              <a:rect l="l" t="t" r="r" b="b"/>
              <a:pathLst>
                <a:path w="7340" h="230" extrusionOk="0">
                  <a:moveTo>
                    <a:pt x="3653" y="1"/>
                  </a:moveTo>
                  <a:cubicBezTo>
                    <a:pt x="2446" y="1"/>
                    <a:pt x="1223" y="34"/>
                    <a:pt x="0" y="99"/>
                  </a:cubicBezTo>
                  <a:lnTo>
                    <a:pt x="0" y="229"/>
                  </a:lnTo>
                  <a:lnTo>
                    <a:pt x="7209" y="229"/>
                  </a:lnTo>
                  <a:cubicBezTo>
                    <a:pt x="7339" y="229"/>
                    <a:pt x="7339" y="229"/>
                    <a:pt x="7339" y="99"/>
                  </a:cubicBezTo>
                  <a:lnTo>
                    <a:pt x="7209" y="99"/>
                  </a:lnTo>
                  <a:cubicBezTo>
                    <a:pt x="6051" y="34"/>
                    <a:pt x="4860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1"/>
            <p:cNvSpPr/>
            <p:nvPr/>
          </p:nvSpPr>
          <p:spPr>
            <a:xfrm>
              <a:off x="6069576" y="3881403"/>
              <a:ext cx="114175" cy="27474"/>
            </a:xfrm>
            <a:custGeom>
              <a:avLst/>
              <a:gdLst/>
              <a:ahLst/>
              <a:cxnLst/>
              <a:rect l="l" t="t" r="r" b="b"/>
              <a:pathLst>
                <a:path w="7601" h="1829" extrusionOk="0">
                  <a:moveTo>
                    <a:pt x="39" y="0"/>
                  </a:moveTo>
                  <a:cubicBezTo>
                    <a:pt x="0" y="0"/>
                    <a:pt x="0" y="58"/>
                    <a:pt x="0" y="58"/>
                  </a:cubicBezTo>
                  <a:lnTo>
                    <a:pt x="0" y="189"/>
                  </a:lnTo>
                  <a:cubicBezTo>
                    <a:pt x="1678" y="1256"/>
                    <a:pt x="3712" y="1829"/>
                    <a:pt x="5748" y="1829"/>
                  </a:cubicBezTo>
                  <a:cubicBezTo>
                    <a:pt x="6325" y="1829"/>
                    <a:pt x="6901" y="1783"/>
                    <a:pt x="7470" y="1689"/>
                  </a:cubicBezTo>
                  <a:lnTo>
                    <a:pt x="7601" y="1559"/>
                  </a:lnTo>
                  <a:lnTo>
                    <a:pt x="7470" y="1428"/>
                  </a:lnTo>
                  <a:cubicBezTo>
                    <a:pt x="7031" y="1473"/>
                    <a:pt x="6592" y="1494"/>
                    <a:pt x="6153" y="1494"/>
                  </a:cubicBezTo>
                  <a:cubicBezTo>
                    <a:pt x="4018" y="1494"/>
                    <a:pt x="1917" y="978"/>
                    <a:pt x="131" y="58"/>
                  </a:cubicBezTo>
                  <a:cubicBezTo>
                    <a:pt x="87" y="15"/>
                    <a:pt x="5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1"/>
            <p:cNvSpPr/>
            <p:nvPr/>
          </p:nvSpPr>
          <p:spPr>
            <a:xfrm>
              <a:off x="5914243" y="3651491"/>
              <a:ext cx="130849" cy="28104"/>
            </a:xfrm>
            <a:custGeom>
              <a:avLst/>
              <a:gdLst/>
              <a:ahLst/>
              <a:cxnLst/>
              <a:rect l="l" t="t" r="r" b="b"/>
              <a:pathLst>
                <a:path w="8711" h="1871" extrusionOk="0">
                  <a:moveTo>
                    <a:pt x="1" y="0"/>
                  </a:moveTo>
                  <a:lnTo>
                    <a:pt x="1" y="163"/>
                  </a:lnTo>
                  <a:cubicBezTo>
                    <a:pt x="1208" y="979"/>
                    <a:pt x="2708" y="1501"/>
                    <a:pt x="4209" y="1794"/>
                  </a:cubicBezTo>
                  <a:cubicBezTo>
                    <a:pt x="4744" y="1841"/>
                    <a:pt x="5279" y="1871"/>
                    <a:pt x="5815" y="1871"/>
                  </a:cubicBezTo>
                  <a:cubicBezTo>
                    <a:pt x="6780" y="1871"/>
                    <a:pt x="7745" y="1773"/>
                    <a:pt x="8710" y="1501"/>
                  </a:cubicBezTo>
                  <a:lnTo>
                    <a:pt x="8710" y="1370"/>
                  </a:lnTo>
                  <a:lnTo>
                    <a:pt x="8547" y="1370"/>
                  </a:lnTo>
                  <a:cubicBezTo>
                    <a:pt x="7764" y="1523"/>
                    <a:pt x="6924" y="1586"/>
                    <a:pt x="6062" y="1586"/>
                  </a:cubicBezTo>
                  <a:cubicBezTo>
                    <a:pt x="5452" y="1586"/>
                    <a:pt x="4830" y="1555"/>
                    <a:pt x="4209" y="1501"/>
                  </a:cubicBezTo>
                  <a:cubicBezTo>
                    <a:pt x="2708" y="1240"/>
                    <a:pt x="1371" y="685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1"/>
            <p:cNvSpPr/>
            <p:nvPr/>
          </p:nvSpPr>
          <p:spPr>
            <a:xfrm>
              <a:off x="6077417" y="3345241"/>
              <a:ext cx="43125" cy="53430"/>
            </a:xfrm>
            <a:custGeom>
              <a:avLst/>
              <a:gdLst/>
              <a:ahLst/>
              <a:cxnLst/>
              <a:rect l="l" t="t" r="r" b="b"/>
              <a:pathLst>
                <a:path w="2871" h="3557" fill="none" extrusionOk="0">
                  <a:moveTo>
                    <a:pt x="1370" y="3132"/>
                  </a:moveTo>
                  <a:cubicBezTo>
                    <a:pt x="1631" y="3263"/>
                    <a:pt x="2055" y="3556"/>
                    <a:pt x="2447" y="3263"/>
                  </a:cubicBezTo>
                  <a:cubicBezTo>
                    <a:pt x="2740" y="3132"/>
                    <a:pt x="2871" y="2741"/>
                    <a:pt x="2740" y="2447"/>
                  </a:cubicBezTo>
                  <a:cubicBezTo>
                    <a:pt x="2740" y="2186"/>
                    <a:pt x="2447" y="1925"/>
                    <a:pt x="2316" y="1795"/>
                  </a:cubicBezTo>
                  <a:cubicBezTo>
                    <a:pt x="2055" y="1371"/>
                    <a:pt x="1631" y="1110"/>
                    <a:pt x="1240" y="686"/>
                  </a:cubicBezTo>
                  <a:cubicBezTo>
                    <a:pt x="0" y="1"/>
                    <a:pt x="816" y="2741"/>
                    <a:pt x="1370" y="3132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1"/>
            <p:cNvSpPr/>
            <p:nvPr/>
          </p:nvSpPr>
          <p:spPr>
            <a:xfrm>
              <a:off x="6108285" y="3329078"/>
              <a:ext cx="42645" cy="30883"/>
            </a:xfrm>
            <a:custGeom>
              <a:avLst/>
              <a:gdLst/>
              <a:ahLst/>
              <a:cxnLst/>
              <a:rect l="l" t="t" r="r" b="b"/>
              <a:pathLst>
                <a:path w="2839" h="2056" fill="none" extrusionOk="0">
                  <a:moveTo>
                    <a:pt x="1501" y="1892"/>
                  </a:moveTo>
                  <a:cubicBezTo>
                    <a:pt x="1892" y="2055"/>
                    <a:pt x="2316" y="2055"/>
                    <a:pt x="2577" y="1762"/>
                  </a:cubicBezTo>
                  <a:cubicBezTo>
                    <a:pt x="2838" y="1501"/>
                    <a:pt x="2708" y="1077"/>
                    <a:pt x="2577" y="816"/>
                  </a:cubicBezTo>
                  <a:cubicBezTo>
                    <a:pt x="2316" y="424"/>
                    <a:pt x="2023" y="261"/>
                    <a:pt x="1762" y="131"/>
                  </a:cubicBezTo>
                  <a:cubicBezTo>
                    <a:pt x="1338" y="0"/>
                    <a:pt x="816" y="0"/>
                    <a:pt x="392" y="0"/>
                  </a:cubicBezTo>
                  <a:cubicBezTo>
                    <a:pt x="131" y="131"/>
                    <a:pt x="0" y="261"/>
                    <a:pt x="131" y="424"/>
                  </a:cubicBezTo>
                  <a:cubicBezTo>
                    <a:pt x="261" y="1077"/>
                    <a:pt x="816" y="1631"/>
                    <a:pt x="1501" y="1892"/>
                  </a:cubicBezTo>
                  <a:close/>
                </a:path>
              </a:pathLst>
            </a:custGeom>
            <a:noFill/>
            <a:ln w="6525" cap="flat" cmpd="sng">
              <a:solidFill>
                <a:srgbClr val="374927"/>
              </a:solidFill>
              <a:prstDash val="solid"/>
              <a:miter lim="326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1"/>
            <p:cNvSpPr/>
            <p:nvPr/>
          </p:nvSpPr>
          <p:spPr>
            <a:xfrm>
              <a:off x="5963242" y="1763658"/>
              <a:ext cx="124480" cy="114100"/>
            </a:xfrm>
            <a:custGeom>
              <a:avLst/>
              <a:gdLst/>
              <a:ahLst/>
              <a:cxnLst/>
              <a:rect l="l" t="t" r="r" b="b"/>
              <a:pathLst>
                <a:path w="8287" h="7596" extrusionOk="0">
                  <a:moveTo>
                    <a:pt x="4223" y="1"/>
                  </a:moveTo>
                  <a:cubicBezTo>
                    <a:pt x="3285" y="1"/>
                    <a:pt x="2377" y="324"/>
                    <a:pt x="1632" y="908"/>
                  </a:cubicBezTo>
                  <a:cubicBezTo>
                    <a:pt x="686" y="1724"/>
                    <a:pt x="1" y="3094"/>
                    <a:pt x="1" y="4333"/>
                  </a:cubicBezTo>
                  <a:cubicBezTo>
                    <a:pt x="1" y="4725"/>
                    <a:pt x="1" y="5149"/>
                    <a:pt x="262" y="5410"/>
                  </a:cubicBezTo>
                  <a:cubicBezTo>
                    <a:pt x="392" y="5801"/>
                    <a:pt x="686" y="6095"/>
                    <a:pt x="1077" y="6356"/>
                  </a:cubicBezTo>
                  <a:cubicBezTo>
                    <a:pt x="2023" y="7171"/>
                    <a:pt x="3393" y="7595"/>
                    <a:pt x="4633" y="7595"/>
                  </a:cubicBezTo>
                  <a:cubicBezTo>
                    <a:pt x="5024" y="7432"/>
                    <a:pt x="5448" y="7432"/>
                    <a:pt x="5709" y="7302"/>
                  </a:cubicBezTo>
                  <a:cubicBezTo>
                    <a:pt x="7210" y="6910"/>
                    <a:pt x="8286" y="5410"/>
                    <a:pt x="8286" y="3909"/>
                  </a:cubicBezTo>
                  <a:cubicBezTo>
                    <a:pt x="8286" y="2278"/>
                    <a:pt x="7340" y="908"/>
                    <a:pt x="5970" y="386"/>
                  </a:cubicBezTo>
                  <a:cubicBezTo>
                    <a:pt x="5397" y="124"/>
                    <a:pt x="4804" y="1"/>
                    <a:pt x="4223" y="1"/>
                  </a:cubicBezTo>
                  <a:close/>
                </a:path>
              </a:pathLst>
            </a:custGeom>
            <a:solidFill>
              <a:schemeClr val="accent1"/>
            </a:solidFill>
            <a:ln w="6525" cap="rnd" cmpd="sng">
              <a:solidFill>
                <a:srgbClr val="3749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29"/>
          <p:cNvSpPr txBox="1">
            <a:spLocks noGrp="1"/>
          </p:cNvSpPr>
          <p:nvPr>
            <p:ph type="body" idx="1"/>
          </p:nvPr>
        </p:nvSpPr>
        <p:spPr>
          <a:xfrm>
            <a:off x="612253" y="1010592"/>
            <a:ext cx="7919493" cy="3764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Requirement: 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 authentication is required for users to access any of the web pages.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Quality Requirement: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should not have a hard time trying to navigate the site. Navigation links should be consistent and clearly labelled. All navigation links should also be working properly and should point to the intended page/site.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1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Constraint: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Supported Language is English only.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1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 Re</a:t>
            </a: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quirements: </a:t>
            </a: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details stored in database must be in synchronization with the application so that it is consistent.</a:t>
            </a:r>
          </a:p>
          <a:p>
            <a:pPr algn="l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z="1600" b="1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Requirements: </a:t>
            </a:r>
            <a:r>
              <a:rPr lang="en-US" sz="1600" b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of maximum 10 GB can be stored in Database Server.</a:t>
            </a:r>
          </a:p>
          <a:p>
            <a:pPr algn="l">
              <a:spcBef>
                <a:spcPts val="0"/>
              </a:spcBef>
              <a:spcAft>
                <a:spcPts val="800"/>
              </a:spcAft>
            </a:pPr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225" name="Google Shape;4225;p29"/>
          <p:cNvSpPr txBox="1">
            <a:spLocks noGrp="1"/>
          </p:cNvSpPr>
          <p:nvPr>
            <p:ph type="title"/>
          </p:nvPr>
        </p:nvSpPr>
        <p:spPr>
          <a:xfrm>
            <a:off x="727550" y="36882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2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30"/>
          <p:cNvSpPr txBox="1">
            <a:spLocks noGrp="1"/>
          </p:cNvSpPr>
          <p:nvPr>
            <p:ph type="title"/>
          </p:nvPr>
        </p:nvSpPr>
        <p:spPr>
          <a:xfrm>
            <a:off x="726150" y="309894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4231" name="Google Shape;4231;p30"/>
          <p:cNvSpPr txBox="1">
            <a:spLocks noGrp="1"/>
          </p:cNvSpPr>
          <p:nvPr>
            <p:ph type="title" idx="18"/>
          </p:nvPr>
        </p:nvSpPr>
        <p:spPr>
          <a:xfrm>
            <a:off x="6537443" y="1027771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32" name="Google Shape;4232;p30"/>
          <p:cNvSpPr txBox="1">
            <a:spLocks noGrp="1"/>
          </p:cNvSpPr>
          <p:nvPr>
            <p:ph type="title" idx="17"/>
          </p:nvPr>
        </p:nvSpPr>
        <p:spPr>
          <a:xfrm>
            <a:off x="4179893" y="1025631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33" name="Google Shape;4233;p30"/>
          <p:cNvSpPr txBox="1">
            <a:spLocks noGrp="1"/>
          </p:cNvSpPr>
          <p:nvPr>
            <p:ph type="title" idx="19"/>
          </p:nvPr>
        </p:nvSpPr>
        <p:spPr>
          <a:xfrm>
            <a:off x="2833498" y="288496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36" name="Google Shape;4236;p30"/>
          <p:cNvSpPr txBox="1">
            <a:spLocks noGrp="1"/>
          </p:cNvSpPr>
          <p:nvPr>
            <p:ph type="title" idx="16"/>
          </p:nvPr>
        </p:nvSpPr>
        <p:spPr>
          <a:xfrm>
            <a:off x="1730794" y="1007459"/>
            <a:ext cx="1109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37" name="Google Shape;4237;p30"/>
          <p:cNvSpPr txBox="1">
            <a:spLocks noGrp="1"/>
          </p:cNvSpPr>
          <p:nvPr>
            <p:ph type="subTitle" idx="3"/>
          </p:nvPr>
        </p:nvSpPr>
        <p:spPr>
          <a:xfrm>
            <a:off x="3981893" y="1162544"/>
            <a:ext cx="15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Auction Feature</a:t>
            </a:r>
          </a:p>
        </p:txBody>
      </p:sp>
      <p:sp>
        <p:nvSpPr>
          <p:cNvPr id="4238" name="Google Shape;4238;p30"/>
          <p:cNvSpPr txBox="1">
            <a:spLocks noGrp="1"/>
          </p:cNvSpPr>
          <p:nvPr>
            <p:ph type="subTitle" idx="1"/>
          </p:nvPr>
        </p:nvSpPr>
        <p:spPr>
          <a:xfrm>
            <a:off x="1326491" y="1158929"/>
            <a:ext cx="191830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Seasons and Produce</a:t>
            </a:r>
          </a:p>
        </p:txBody>
      </p:sp>
      <p:sp>
        <p:nvSpPr>
          <p:cNvPr id="4239" name="Google Shape;4239;p30"/>
          <p:cNvSpPr txBox="1">
            <a:spLocks noGrp="1"/>
          </p:cNvSpPr>
          <p:nvPr>
            <p:ph type="subTitle" idx="2"/>
          </p:nvPr>
        </p:nvSpPr>
        <p:spPr>
          <a:xfrm>
            <a:off x="1067842" y="1711600"/>
            <a:ext cx="2400075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portal gives details about the kinds of seasons and the kinds of crops that can be cultivated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40" name="Google Shape;4240;p30"/>
          <p:cNvSpPr txBox="1">
            <a:spLocks noGrp="1"/>
          </p:cNvSpPr>
          <p:nvPr>
            <p:ph type="subTitle" idx="4"/>
          </p:nvPr>
        </p:nvSpPr>
        <p:spPr>
          <a:xfrm>
            <a:off x="3672545" y="1736058"/>
            <a:ext cx="2051057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armers can sell their goods through </a:t>
            </a: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uction </a:t>
            </a: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ethodology which yields pay for their produce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41" name="Google Shape;4241;p30"/>
          <p:cNvSpPr txBox="1">
            <a:spLocks noGrp="1"/>
          </p:cNvSpPr>
          <p:nvPr>
            <p:ph type="subTitle" idx="5"/>
          </p:nvPr>
        </p:nvSpPr>
        <p:spPr>
          <a:xfrm>
            <a:off x="6339443" y="1174014"/>
            <a:ext cx="1505700" cy="54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Union Making</a:t>
            </a:r>
          </a:p>
        </p:txBody>
      </p:sp>
      <p:sp>
        <p:nvSpPr>
          <p:cNvPr id="4242" name="Google Shape;4242;p30"/>
          <p:cNvSpPr txBox="1">
            <a:spLocks noGrp="1"/>
          </p:cNvSpPr>
          <p:nvPr>
            <p:ph type="subTitle" idx="6"/>
          </p:nvPr>
        </p:nvSpPr>
        <p:spPr>
          <a:xfrm>
            <a:off x="5796941" y="1672787"/>
            <a:ext cx="2344912" cy="1191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 algn="ctr">
              <a:spcBef>
                <a:spcPts val="400"/>
              </a:spcBef>
              <a:spcAft>
                <a:spcPts val="400"/>
              </a:spcAft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portal provides options for the farmers so that they can collaborate and sell their goods together.</a:t>
            </a:r>
          </a:p>
        </p:txBody>
      </p:sp>
      <p:sp>
        <p:nvSpPr>
          <p:cNvPr id="4243" name="Google Shape;4243;p30"/>
          <p:cNvSpPr txBox="1">
            <a:spLocks noGrp="1"/>
          </p:cNvSpPr>
          <p:nvPr>
            <p:ph type="subTitle" idx="7"/>
          </p:nvPr>
        </p:nvSpPr>
        <p:spPr>
          <a:xfrm>
            <a:off x="2611014" y="3036439"/>
            <a:ext cx="1505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News Feed</a:t>
            </a:r>
          </a:p>
        </p:txBody>
      </p:sp>
      <p:sp>
        <p:nvSpPr>
          <p:cNvPr id="4244" name="Google Shape;4244;p30"/>
          <p:cNvSpPr txBox="1">
            <a:spLocks noGrp="1"/>
          </p:cNvSpPr>
          <p:nvPr>
            <p:ph type="subTitle" idx="8"/>
          </p:nvPr>
        </p:nvSpPr>
        <p:spPr>
          <a:xfrm>
            <a:off x="2001078" y="3407839"/>
            <a:ext cx="2570922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 algn="ctr">
              <a:spcBef>
                <a:spcPts val="400"/>
              </a:spcBef>
              <a:spcAft>
                <a:spcPts val="400"/>
              </a:spcAft>
            </a:pP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 feature tells about the new Schemes and Subsidies introduced by the farmers.</a:t>
            </a:r>
            <a:endParaRPr lang="en-US" sz="1200" b="1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4233;p30">
            <a:extLst>
              <a:ext uri="{FF2B5EF4-FFF2-40B4-BE49-F238E27FC236}">
                <a16:creationId xmlns:a16="http://schemas.microsoft.com/office/drawing/2014/main" id="{D7960013-35E2-42D4-8598-AB2775187E98}"/>
              </a:ext>
            </a:extLst>
          </p:cNvPr>
          <p:cNvSpPr txBox="1">
            <a:spLocks/>
          </p:cNvSpPr>
          <p:nvPr/>
        </p:nvSpPr>
        <p:spPr>
          <a:xfrm>
            <a:off x="5344352" y="2896553"/>
            <a:ext cx="1109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ignika SemiBold"/>
              <a:buNone/>
              <a:defRPr sz="2000" b="0" i="0" u="none" strike="noStrike" cap="none">
                <a:solidFill>
                  <a:schemeClr val="accent4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6" name="Google Shape;4243;p30">
            <a:extLst>
              <a:ext uri="{FF2B5EF4-FFF2-40B4-BE49-F238E27FC236}">
                <a16:creationId xmlns:a16="http://schemas.microsoft.com/office/drawing/2014/main" id="{C8B90F3B-893C-4809-901E-830959709FB1}"/>
              </a:ext>
            </a:extLst>
          </p:cNvPr>
          <p:cNvSpPr txBox="1">
            <a:spLocks/>
          </p:cNvSpPr>
          <p:nvPr/>
        </p:nvSpPr>
        <p:spPr>
          <a:xfrm>
            <a:off x="5126850" y="3036439"/>
            <a:ext cx="1624562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5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ignika SemiBold"/>
              <a:buNone/>
              <a:defRPr sz="1600" b="0" i="0" u="none" strike="noStrike" cap="none">
                <a:solidFill>
                  <a:schemeClr val="dk1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9pPr>
          </a:lstStyle>
          <a:p>
            <a:pPr marL="0" indent="0"/>
            <a:r>
              <a:rPr lang="en-IN" dirty="0"/>
              <a:t>Help and Support</a:t>
            </a:r>
          </a:p>
        </p:txBody>
      </p:sp>
      <p:sp>
        <p:nvSpPr>
          <p:cNvPr id="17" name="Google Shape;4244;p30">
            <a:extLst>
              <a:ext uri="{FF2B5EF4-FFF2-40B4-BE49-F238E27FC236}">
                <a16:creationId xmlns:a16="http://schemas.microsoft.com/office/drawing/2014/main" id="{7E683B34-B10B-4D82-87A2-08912D4B2BE5}"/>
              </a:ext>
            </a:extLst>
          </p:cNvPr>
          <p:cNvSpPr txBox="1">
            <a:spLocks/>
          </p:cNvSpPr>
          <p:nvPr/>
        </p:nvSpPr>
        <p:spPr>
          <a:xfrm>
            <a:off x="4572000" y="3407839"/>
            <a:ext cx="2570922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171450">
              <a:spcBef>
                <a:spcPts val="400"/>
              </a:spcBef>
              <a:spcAft>
                <a:spcPts val="400"/>
              </a:spcAft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portal help Users to clarify their queries where they can send their details along with queries</a:t>
            </a:r>
            <a:endParaRPr lang="en-US" sz="1200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35"/>
          <p:cNvSpPr txBox="1">
            <a:spLocks noGrp="1"/>
          </p:cNvSpPr>
          <p:nvPr>
            <p:ph type="title"/>
          </p:nvPr>
        </p:nvSpPr>
        <p:spPr>
          <a:xfrm>
            <a:off x="726150" y="13209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System Architecture - </a:t>
            </a:r>
            <a:r>
              <a:rPr lang="en-US" sz="2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SEQUENCE DIAGRAM</a:t>
            </a:r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27B78B-2CEC-4AC3-949C-01E14972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886" y="1038956"/>
            <a:ext cx="4876800" cy="40106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DBEAE4-2F57-432E-B6DF-3A8D465A8ED3}"/>
              </a:ext>
            </a:extLst>
          </p:cNvPr>
          <p:cNvSpPr txBox="1"/>
          <p:nvPr/>
        </p:nvSpPr>
        <p:spPr>
          <a:xfrm>
            <a:off x="726151" y="466256"/>
            <a:ext cx="76916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6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Register and Login Functionality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35"/>
          <p:cNvSpPr txBox="1">
            <a:spLocks noGrp="1"/>
          </p:cNvSpPr>
          <p:nvPr>
            <p:ph type="title"/>
          </p:nvPr>
        </p:nvSpPr>
        <p:spPr>
          <a:xfrm>
            <a:off x="726150" y="13209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BEAE4-2F57-432E-B6DF-3A8D465A8ED3}"/>
              </a:ext>
            </a:extLst>
          </p:cNvPr>
          <p:cNvSpPr txBox="1"/>
          <p:nvPr/>
        </p:nvSpPr>
        <p:spPr>
          <a:xfrm>
            <a:off x="789450" y="704795"/>
            <a:ext cx="76916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Union Functionality                           News Feed Functionality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1C8F6-117F-4AC4-9BC1-BFA71EB0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4" y="1761443"/>
            <a:ext cx="3887754" cy="21386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67EDFE-5B94-4CE0-98C5-D088FD122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9" y="1729420"/>
            <a:ext cx="3550321" cy="22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9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35"/>
          <p:cNvSpPr txBox="1">
            <a:spLocks noGrp="1"/>
          </p:cNvSpPr>
          <p:nvPr>
            <p:ph type="title"/>
          </p:nvPr>
        </p:nvSpPr>
        <p:spPr>
          <a:xfrm>
            <a:off x="726150" y="132095"/>
            <a:ext cx="769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BEAE4-2F57-432E-B6DF-3A8D465A8ED3}"/>
              </a:ext>
            </a:extLst>
          </p:cNvPr>
          <p:cNvSpPr txBox="1"/>
          <p:nvPr/>
        </p:nvSpPr>
        <p:spPr>
          <a:xfrm>
            <a:off x="726150" y="704795"/>
            <a:ext cx="78880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Auction Functionality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14B6B-878F-4223-B0CF-64A3A3A68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57" y="1088571"/>
            <a:ext cx="5675086" cy="39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4513"/>
      </p:ext>
    </p:extLst>
  </p:cSld>
  <p:clrMapOvr>
    <a:masterClrMapping/>
  </p:clrMapOvr>
</p:sld>
</file>

<file path=ppt/theme/theme1.xml><?xml version="1.0" encoding="utf-8"?>
<a:theme xmlns:a="http://schemas.openxmlformats.org/drawingml/2006/main" name="Agriculture Business Plan by Slidesgo">
  <a:themeElements>
    <a:clrScheme name="Simple Light">
      <a:dk1>
        <a:srgbClr val="3B5F31"/>
      </a:dk1>
      <a:lt1>
        <a:srgbClr val="FFFFFF"/>
      </a:lt1>
      <a:dk2>
        <a:srgbClr val="3A2F19"/>
      </a:dk2>
      <a:lt2>
        <a:srgbClr val="EEEEEE"/>
      </a:lt2>
      <a:accent1>
        <a:srgbClr val="F7D79F"/>
      </a:accent1>
      <a:accent2>
        <a:srgbClr val="FCC14E"/>
      </a:accent2>
      <a:accent3>
        <a:srgbClr val="3B5F31"/>
      </a:accent3>
      <a:accent4>
        <a:srgbClr val="7FAA6F"/>
      </a:accent4>
      <a:accent5>
        <a:srgbClr val="F39D9F"/>
      </a:accent5>
      <a:accent6>
        <a:srgbClr val="3A2F19"/>
      </a:accent6>
      <a:hlink>
        <a:srgbClr val="3A2F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735</Words>
  <Application>Microsoft Office PowerPoint</Application>
  <PresentationFormat>On-screen Show (16:9)</PresentationFormat>
  <Paragraphs>117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Open Sans</vt:lpstr>
      <vt:lpstr>Signika SemiBold</vt:lpstr>
      <vt:lpstr>Bahnschrift Light</vt:lpstr>
      <vt:lpstr>Signika</vt:lpstr>
      <vt:lpstr>Arial</vt:lpstr>
      <vt:lpstr>Wingdings</vt:lpstr>
      <vt:lpstr>Agriculture Business Plan by Slidesgo</vt:lpstr>
      <vt:lpstr>AGRO – Agricultural  Management System</vt:lpstr>
      <vt:lpstr>Introduction</vt:lpstr>
      <vt:lpstr>Problem Statement</vt:lpstr>
      <vt:lpstr>Objective</vt:lpstr>
      <vt:lpstr>Requirements Gathering</vt:lpstr>
      <vt:lpstr>Modules</vt:lpstr>
      <vt:lpstr>System Architecture - SEQUENCE DIAGRAM: </vt:lpstr>
      <vt:lpstr>System Architecture</vt:lpstr>
      <vt:lpstr>System Architecture</vt:lpstr>
      <vt:lpstr>System Architecture</vt:lpstr>
      <vt:lpstr>Software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 – Agricultural  Management System</dc:title>
  <dc:creator>19Z223 Koushik Balaji</dc:creator>
  <cp:lastModifiedBy>19Z223 Koushik Balaji</cp:lastModifiedBy>
  <cp:revision>11</cp:revision>
  <dcterms:modified xsi:type="dcterms:W3CDTF">2021-11-19T14:43:36Z</dcterms:modified>
</cp:coreProperties>
</file>